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3"/>
    <p:sldMasterId id="2147483711" r:id="rId4"/>
  </p:sldMasterIdLst>
  <p:notesMasterIdLst>
    <p:notesMasterId r:id="rId11"/>
  </p:notesMasterIdLst>
  <p:handoutMasterIdLst>
    <p:handoutMasterId r:id="rId12"/>
  </p:handoutMasterIdLst>
  <p:sldIdLst>
    <p:sldId id="277" r:id="rId5"/>
    <p:sldId id="274" r:id="rId6"/>
    <p:sldId id="278" r:id="rId7"/>
    <p:sldId id="279" r:id="rId8"/>
    <p:sldId id="280" r:id="rId9"/>
    <p:sldId id="281" r:id="rId10"/>
  </p:sldIdLst>
  <p:sldSz cx="12192000" cy="6858000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2901" autoAdjust="0"/>
  </p:normalViewPr>
  <p:slideViewPr>
    <p:cSldViewPr snapToGrid="0">
      <p:cViewPr varScale="1">
        <p:scale>
          <a:sx n="65" d="100"/>
          <a:sy n="65" d="100"/>
        </p:scale>
        <p:origin x="816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2D531CD-931F-4083-91B5-9641AA65AB8A}" type="datetime1">
              <a:rPr lang="ru-RU"/>
              <a:pPr>
                <a:defRPr/>
              </a:pPr>
              <a:t>24.08.2020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 4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3336DD5-2899-4073-A360-3896B0567D9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93178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29C1CF9-3C12-4F6A-B0A6-A10EDCABF1D5}" type="datetime1">
              <a:rPr lang="ru-RU"/>
              <a:pPr>
                <a:defRPr/>
              </a:pPr>
              <a:t>24.08.2020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CAA6763-6923-4C28-ADB8-B5B34E8633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647217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афический объект 23"/>
          <p:cNvGrpSpPr>
            <a:grpSpLocks/>
          </p:cNvGrpSpPr>
          <p:nvPr/>
        </p:nvGrpSpPr>
        <p:grpSpPr bwMode="auto">
          <a:xfrm>
            <a:off x="-12700" y="-12700"/>
            <a:ext cx="12212638" cy="6881813"/>
            <a:chOff x="-12700" y="-12700"/>
            <a:chExt cx="12212320" cy="6882130"/>
          </a:xfrm>
        </p:grpSpPr>
        <p:sp>
          <p:nvSpPr>
            <p:cNvPr id="7" name="Полилиния: Фигура 37"/>
            <p:cNvSpPr>
              <a:spLocks/>
            </p:cNvSpPr>
            <p:nvPr/>
          </p:nvSpPr>
          <p:spPr bwMode="auto">
            <a:xfrm>
              <a:off x="6133940" y="2559168"/>
              <a:ext cx="6057742" cy="2716338"/>
            </a:xfrm>
            <a:custGeom>
              <a:avLst/>
              <a:gdLst>
                <a:gd name="T0" fmla="*/ 12700 w 6057900"/>
                <a:gd name="T1" fmla="*/ 1849333 h 2717800"/>
                <a:gd name="T2" fmla="*/ 6054886 w 6057900"/>
                <a:gd name="T3" fmla="*/ 2701395 h 2717800"/>
                <a:gd name="T4" fmla="*/ 6054886 w 6057900"/>
                <a:gd name="T5" fmla="*/ 663798 h 2717800"/>
                <a:gd name="T6" fmla="*/ 486371 w 6057900"/>
                <a:gd name="T7" fmla="*/ 33626 h 2717800"/>
                <a:gd name="T8" fmla="*/ 12700 w 6057900"/>
                <a:gd name="T9" fmla="*/ 1849333 h 27178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>
                    <a:alpha val="4999"/>
                  </a:schemeClr>
                </a:gs>
                <a:gs pos="100000">
                  <a:schemeClr val="accent1">
                    <a:alpha val="39998"/>
                  </a:schemeClr>
                </a:gs>
              </a:gsLst>
              <a:lin ang="108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8" name="Полилиния: Фигура 3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" name="Полилиния: Фигура 40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" name="Полилиния: Фигура 35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" name="Полилиния: фигура 36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8819920" y="-12700"/>
              <a:ext cx="2349439" cy="194319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" name="Полилиния: Фигура 3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" name="Полилиния: Фигура 25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4" name="Полилиния: Фигура 26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12700" y="741398"/>
              <a:ext cx="6629227" cy="5981976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5" name="Полилиния: Фигура 27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6" name="Полилиния: Фигура 2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7" name="Полилиния: Фигура 2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8" name="Полилиния: Фигура 30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7754736" y="4656353"/>
              <a:ext cx="4444884" cy="1765381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9" name="Полилиния: Фигура 3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6718125" y="1952716"/>
              <a:ext cx="5473557" cy="3287864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0" name="Полилиния: Фигура 32"/>
            <p:cNvSpPr>
              <a:spLocks/>
            </p:cNvSpPr>
            <p:nvPr/>
          </p:nvSpPr>
          <p:spPr bwMode="auto">
            <a:xfrm>
              <a:off x="-12700" y="1065263"/>
              <a:ext cx="6286336" cy="5397749"/>
            </a:xfrm>
            <a:custGeom>
              <a:avLst/>
              <a:gdLst>
                <a:gd name="T0" fmla="*/ 12700 w 6286500"/>
                <a:gd name="T1" fmla="*/ 1008521 h 5397500"/>
                <a:gd name="T2" fmla="*/ 12700 w 6286500"/>
                <a:gd name="T3" fmla="*/ 1046624 h 5397500"/>
                <a:gd name="T4" fmla="*/ 5508828 w 6286500"/>
                <a:gd name="T5" fmla="*/ 57159 h 5397500"/>
                <a:gd name="T6" fmla="*/ 6237751 w 6286500"/>
                <a:gd name="T7" fmla="*/ 4237305 h 5397500"/>
                <a:gd name="T8" fmla="*/ 12700 w 6286500"/>
                <a:gd name="T9" fmla="*/ 5357601 h 5397500"/>
                <a:gd name="T10" fmla="*/ 12700 w 6286500"/>
                <a:gd name="T11" fmla="*/ 5395707 h 5397500"/>
                <a:gd name="T12" fmla="*/ 6263151 w 6286500"/>
                <a:gd name="T13" fmla="*/ 4271601 h 5397500"/>
                <a:gd name="T14" fmla="*/ 6282198 w 6286500"/>
                <a:gd name="T15" fmla="*/ 4267791 h 5397500"/>
                <a:gd name="T16" fmla="*/ 5540575 w 6286500"/>
                <a:gd name="T17" fmla="*/ 12703 h 53975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lnTo>
                    <a:pt x="12700" y="100838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21" name="Полилиния: Фигура 34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9467603" y="-12700"/>
              <a:ext cx="1727155" cy="1714579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</p:grpSp>
      <p:sp>
        <p:nvSpPr>
          <p:cNvPr id="3" name="Подзаголовок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 rot="720000">
            <a:off x="8126323" y="5127866"/>
            <a:ext cx="3963590" cy="858767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42" name="Рисунок 26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262451" y="2726139"/>
            <a:ext cx="4851352" cy="1827069"/>
          </a:xfrm>
        </p:spPr>
        <p:txBody>
          <a:bodyPr rtlCol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45" name="Текст 4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6"/>
          </p:nvPr>
        </p:nvSpPr>
        <p:spPr>
          <a:xfrm rot="720000">
            <a:off x="9571721" y="580664"/>
            <a:ext cx="1391775" cy="858837"/>
          </a:xfrm>
        </p:spPr>
        <p:txBody>
          <a:bodyPr rtlCol="0"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920184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благодарност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афический объект 35"/>
          <p:cNvGrpSpPr>
            <a:grpSpLocks/>
          </p:cNvGrpSpPr>
          <p:nvPr userDrawn="1"/>
        </p:nvGrpSpPr>
        <p:grpSpPr bwMode="auto">
          <a:xfrm>
            <a:off x="6678613" y="1430338"/>
            <a:ext cx="5526087" cy="2613025"/>
            <a:chOff x="6678503" y="665690"/>
            <a:chExt cx="5526208" cy="2613848"/>
          </a:xfrm>
        </p:grpSpPr>
        <p:sp>
          <p:nvSpPr>
            <p:cNvPr id="6" name="Полилиния: Фигура 4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" name="Полилиния: Фигура 40"/>
            <p:cNvSpPr>
              <a:spLocks/>
            </p:cNvSpPr>
            <p:nvPr/>
          </p:nvSpPr>
          <p:spPr bwMode="auto">
            <a:xfrm>
              <a:off x="7262716" y="665690"/>
              <a:ext cx="4941995" cy="2591616"/>
            </a:xfrm>
            <a:custGeom>
              <a:avLst/>
              <a:gdLst>
                <a:gd name="T0" fmla="*/ 4930891 w 4941827"/>
                <a:gd name="T1" fmla="*/ 1138286 h 2591601"/>
                <a:gd name="T2" fmla="*/ 383690 w 4941827"/>
                <a:gd name="T3" fmla="*/ 12697 h 2591601"/>
                <a:gd name="T4" fmla="*/ 12697 w 4941827"/>
                <a:gd name="T5" fmla="*/ 1366959 h 2591601"/>
                <a:gd name="T6" fmla="*/ 4930891 w 4941827"/>
                <a:gd name="T7" fmla="*/ 2584016 h 259160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lnTo>
                    <a:pt x="4930387" y="1138265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693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</p:grpSp>
      <p:sp>
        <p:nvSpPr>
          <p:cNvPr id="8" name="Полилиния: Фигура 13">
            <a:extLst>
              <a:ext uri="{FF2B5EF4-FFF2-40B4-BE49-F238E27FC236}"/>
            </a:extLst>
          </p:cNvPr>
          <p:cNvSpPr/>
          <p:nvPr/>
        </p:nvSpPr>
        <p:spPr>
          <a:xfrm>
            <a:off x="5886450" y="5240338"/>
            <a:ext cx="1485900" cy="162560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9" name="Полилиния: Фигура 9"/>
          <p:cNvSpPr>
            <a:spLocks/>
          </p:cNvSpPr>
          <p:nvPr/>
        </p:nvSpPr>
        <p:spPr bwMode="auto">
          <a:xfrm>
            <a:off x="-12700" y="298450"/>
            <a:ext cx="2679700" cy="762000"/>
          </a:xfrm>
          <a:custGeom>
            <a:avLst/>
            <a:gdLst>
              <a:gd name="T0" fmla="*/ 12698 w 2679963"/>
              <a:gd name="T1" fmla="*/ 425366 h 762075"/>
              <a:gd name="T2" fmla="*/ 12698 w 2679963"/>
              <a:gd name="T3" fmla="*/ 755502 h 762075"/>
              <a:gd name="T4" fmla="*/ 2022712 w 2679963"/>
              <a:gd name="T5" fmla="*/ 333944 h 762075"/>
              <a:gd name="T6" fmla="*/ 2666477 w 2679963"/>
              <a:gd name="T7" fmla="*/ 12698 h 762075"/>
              <a:gd name="T8" fmla="*/ 2666477 w 2679963"/>
              <a:gd name="T9" fmla="*/ 12698 h 762075"/>
              <a:gd name="T10" fmla="*/ 1914785 w 2679963"/>
              <a:gd name="T11" fmla="*/ 12698 h 76207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1915349" y="12701"/>
                </a:lnTo>
                <a:lnTo>
                  <a:pt x="12701" y="425492"/>
                </a:lnTo>
                <a:close/>
              </a:path>
            </a:pathLst>
          </a:custGeom>
          <a:gradFill rotWithShape="0">
            <a:gsLst>
              <a:gs pos="0">
                <a:schemeClr val="tx2">
                  <a:alpha val="4999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/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ru-RU"/>
          </a:p>
        </p:txBody>
      </p:sp>
      <p:sp>
        <p:nvSpPr>
          <p:cNvPr id="10" name="Полилиния: фигура 11">
            <a:extLst>
              <a:ext uri="{FF2B5EF4-FFF2-40B4-BE49-F238E27FC236}"/>
            </a:extLst>
          </p:cNvPr>
          <p:cNvSpPr/>
          <p:nvPr/>
        </p:nvSpPr>
        <p:spPr>
          <a:xfrm>
            <a:off x="6083300" y="-12700"/>
            <a:ext cx="1092200" cy="10160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1" name="Полилиния: фигура 15"/>
          <p:cNvSpPr>
            <a:spLocks/>
          </p:cNvSpPr>
          <p:nvPr/>
        </p:nvSpPr>
        <p:spPr bwMode="auto">
          <a:xfrm>
            <a:off x="7751763" y="4098925"/>
            <a:ext cx="4446587" cy="1104900"/>
          </a:xfrm>
          <a:custGeom>
            <a:avLst/>
            <a:gdLst>
              <a:gd name="T0" fmla="*/ 4445075 w 4445437"/>
              <a:gd name="T1" fmla="*/ 297452 h 1105008"/>
              <a:gd name="T2" fmla="*/ 204649 w 4445437"/>
              <a:gd name="T3" fmla="*/ 13028 h 1105008"/>
              <a:gd name="T4" fmla="*/ 12710 w 4445437"/>
              <a:gd name="T5" fmla="*/ 786306 h 1105008"/>
              <a:gd name="T6" fmla="*/ 4445075 w 4445437"/>
              <a:gd name="T7" fmla="*/ 1092317 h 1105008"/>
              <a:gd name="T8" fmla="*/ 4445075 w 4445437"/>
              <a:gd name="T9" fmla="*/ 297452 h 11050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 rotWithShape="0">
            <a:gsLst>
              <a:gs pos="0">
                <a:schemeClr val="tx2">
                  <a:alpha val="4999"/>
                </a:schemeClr>
              </a:gs>
              <a:gs pos="100000">
                <a:schemeClr val="tx1">
                  <a:alpha val="20000"/>
                </a:schemeClr>
              </a:gs>
            </a:gsLst>
            <a:lin ang="900000"/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ru-RU"/>
          </a:p>
        </p:txBody>
      </p:sp>
      <p:sp>
        <p:nvSpPr>
          <p:cNvPr id="12" name="Полилиния: Фигура 8">
            <a:extLst>
              <a:ext uri="{FF2B5EF4-FFF2-40B4-BE49-F238E27FC236}"/>
            </a:extLst>
          </p:cNvPr>
          <p:cNvSpPr/>
          <p:nvPr/>
        </p:nvSpPr>
        <p:spPr>
          <a:xfrm>
            <a:off x="-13301" y="237513"/>
            <a:ext cx="2895885" cy="10288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3" name="Полилиния: Фигура 10">
            <a:extLst>
              <a:ext uri="{FF2B5EF4-FFF2-40B4-BE49-F238E27FC236}"/>
            </a:extLst>
          </p:cNvPr>
          <p:cNvSpPr/>
          <p:nvPr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4" name="Полилиния: Фигура 12">
            <a:extLst>
              <a:ext uri="{FF2B5EF4-FFF2-40B4-BE49-F238E27FC236}"/>
            </a:extLst>
          </p:cNvPr>
          <p:cNvSpPr/>
          <p:nvPr/>
        </p:nvSpPr>
        <p:spPr>
          <a:xfrm>
            <a:off x="6033764" y="5121144"/>
            <a:ext cx="1714669" cy="1740071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5" name="Полилиния: Фигура 14"/>
          <p:cNvSpPr>
            <a:spLocks/>
          </p:cNvSpPr>
          <p:nvPr/>
        </p:nvSpPr>
        <p:spPr bwMode="auto">
          <a:xfrm>
            <a:off x="8228013" y="3516313"/>
            <a:ext cx="3976687" cy="1663700"/>
          </a:xfrm>
          <a:custGeom>
            <a:avLst/>
            <a:gdLst>
              <a:gd name="T0" fmla="*/ 188149 w 3975491"/>
              <a:gd name="T1" fmla="*/ 12698 h 1663863"/>
              <a:gd name="T2" fmla="*/ 12713 w 3975491"/>
              <a:gd name="T3" fmla="*/ 859623 h 1663863"/>
              <a:gd name="T4" fmla="*/ 3968910 w 3975491"/>
              <a:gd name="T5" fmla="*/ 1657027 h 1663863"/>
              <a:gd name="T6" fmla="*/ 3968910 w 3975491"/>
              <a:gd name="T7" fmla="*/ 773278 h 166386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lnTo>
                  <a:pt x="187978" y="12701"/>
                </a:lnTo>
                <a:close/>
              </a:path>
            </a:pathLst>
          </a:custGeom>
          <a:gradFill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ru-RU"/>
          </a:p>
        </p:txBody>
      </p:sp>
      <p:grpSp>
        <p:nvGrpSpPr>
          <p:cNvPr id="16" name="Графический объект 21"/>
          <p:cNvGrpSpPr>
            <a:grpSpLocks/>
          </p:cNvGrpSpPr>
          <p:nvPr/>
        </p:nvGrpSpPr>
        <p:grpSpPr bwMode="auto">
          <a:xfrm>
            <a:off x="-12700" y="717550"/>
            <a:ext cx="6443663" cy="6146800"/>
            <a:chOff x="-12667" y="718133"/>
            <a:chExt cx="6444343" cy="6146228"/>
          </a:xfrm>
        </p:grpSpPr>
        <p:sp>
          <p:nvSpPr>
            <p:cNvPr id="17" name="Полилиния: Фигура 23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12667" y="4353170"/>
              <a:ext cx="6431642" cy="251119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8" name="Полилиния: Фигура 24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12667" y="718133"/>
              <a:ext cx="6444343" cy="5936698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9" name="Полилиния: Фигура 26"/>
            <p:cNvSpPr>
              <a:spLocks/>
            </p:cNvSpPr>
            <p:nvPr/>
          </p:nvSpPr>
          <p:spPr bwMode="auto">
            <a:xfrm>
              <a:off x="-12667" y="1037191"/>
              <a:ext cx="6114108" cy="5365251"/>
            </a:xfrm>
            <a:custGeom>
              <a:avLst/>
              <a:gdLst>
                <a:gd name="T0" fmla="*/ 5364971 w 6114514"/>
                <a:gd name="T1" fmla="*/ 12661 h 5366057"/>
                <a:gd name="T2" fmla="*/ 12664 w 6114514"/>
                <a:gd name="T3" fmla="*/ 976340 h 5366057"/>
                <a:gd name="T4" fmla="*/ 12664 w 6114514"/>
                <a:gd name="T5" fmla="*/ 1014382 h 5366057"/>
                <a:gd name="T6" fmla="*/ 5334531 w 6114514"/>
                <a:gd name="T7" fmla="*/ 57040 h 5366057"/>
                <a:gd name="T8" fmla="*/ 6061276 w 6114514"/>
                <a:gd name="T9" fmla="*/ 4230029 h 5366057"/>
                <a:gd name="T10" fmla="*/ 12664 w 6114514"/>
                <a:gd name="T11" fmla="*/ 5317973 h 5366057"/>
                <a:gd name="T12" fmla="*/ 12664 w 6114514"/>
                <a:gd name="T13" fmla="*/ 5356012 h 5366057"/>
                <a:gd name="T14" fmla="*/ 6086644 w 6114514"/>
                <a:gd name="T15" fmla="*/ 4264264 h 5366057"/>
                <a:gd name="T16" fmla="*/ 6105669 w 6114514"/>
                <a:gd name="T17" fmla="*/ 4260462 h 5366057"/>
                <a:gd name="T18" fmla="*/ 5368773 w 6114514"/>
                <a:gd name="T19" fmla="*/ 31681 h 53660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lnTo>
                    <a:pt x="5366039" y="1266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681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</p:grpSp>
      <p:sp>
        <p:nvSpPr>
          <p:cNvPr id="21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 rot="840000">
            <a:off x="7388594" y="2045086"/>
            <a:ext cx="4821219" cy="1325563"/>
          </a:xfrm>
        </p:spPr>
        <p:txBody>
          <a:bodyPr rtlCol="0">
            <a:norm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0" name="Рисунок 28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600" y="1096296"/>
            <a:ext cx="6052552" cy="525984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35" name="Текст 3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8526498" y="4052877"/>
            <a:ext cx="3689627" cy="642938"/>
          </a:xfrm>
        </p:spPr>
        <p:txBody>
          <a:bodyPr rtlCol="0" anchor="ctr">
            <a:no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2600">
                <a:solidFill>
                  <a:schemeClr val="bg1"/>
                </a:solidFill>
              </a:defRPr>
            </a:lvl2pPr>
            <a:lvl3pPr marL="914400" indent="0">
              <a:buNone/>
              <a:defRPr sz="2600">
                <a:solidFill>
                  <a:schemeClr val="bg1"/>
                </a:solidFill>
              </a:defRPr>
            </a:lvl3pPr>
            <a:lvl4pPr marL="1371600" indent="0">
              <a:buNone/>
              <a:defRPr sz="2600">
                <a:solidFill>
                  <a:schemeClr val="bg1"/>
                </a:solidFill>
              </a:defRPr>
            </a:lvl4pPr>
            <a:lvl5pPr marL="182880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069267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афический объект 23"/>
          <p:cNvGrpSpPr>
            <a:grpSpLocks/>
          </p:cNvGrpSpPr>
          <p:nvPr/>
        </p:nvGrpSpPr>
        <p:grpSpPr bwMode="auto">
          <a:xfrm>
            <a:off x="-12700" y="-12700"/>
            <a:ext cx="12212638" cy="6881813"/>
            <a:chOff x="-12700" y="-12700"/>
            <a:chExt cx="12212320" cy="6882130"/>
          </a:xfrm>
        </p:grpSpPr>
        <p:sp>
          <p:nvSpPr>
            <p:cNvPr id="5" name="Полилиния: Фигура 37"/>
            <p:cNvSpPr>
              <a:spLocks/>
            </p:cNvSpPr>
            <p:nvPr/>
          </p:nvSpPr>
          <p:spPr bwMode="auto">
            <a:xfrm>
              <a:off x="6133940" y="2559168"/>
              <a:ext cx="6057742" cy="2716338"/>
            </a:xfrm>
            <a:custGeom>
              <a:avLst/>
              <a:gdLst>
                <a:gd name="T0" fmla="*/ 12700 w 6057900"/>
                <a:gd name="T1" fmla="*/ 1849333 h 2717800"/>
                <a:gd name="T2" fmla="*/ 6054886 w 6057900"/>
                <a:gd name="T3" fmla="*/ 2701395 h 2717800"/>
                <a:gd name="T4" fmla="*/ 6054886 w 6057900"/>
                <a:gd name="T5" fmla="*/ 663798 h 2717800"/>
                <a:gd name="T6" fmla="*/ 486371 w 6057900"/>
                <a:gd name="T7" fmla="*/ 33626 h 2717800"/>
                <a:gd name="T8" fmla="*/ 12700 w 6057900"/>
                <a:gd name="T9" fmla="*/ 1849333 h 27178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>
                    <a:alpha val="4999"/>
                  </a:schemeClr>
                </a:gs>
                <a:gs pos="100000">
                  <a:schemeClr val="accent1">
                    <a:alpha val="39998"/>
                  </a:schemeClr>
                </a:gs>
              </a:gsLst>
              <a:lin ang="108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6" name="Полилиния: Фигура 3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" name="Полилиния: Фигура 40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" name="Полилиния: Фигура 35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" name="Полилиния: фигура 36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8819920" y="-12700"/>
              <a:ext cx="2349439" cy="194319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" name="Полилиния: Фигура 3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" name="Полилиния: Фигура 25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" name="Полилиния: Фигура 26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12700" y="741398"/>
              <a:ext cx="6629227" cy="5981976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" name="Полилиния: Фигура 27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4" name="Полилиния: Фигура 2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5" name="Полилиния: Фигура 2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6" name="Полилиния: Фигура 30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7754736" y="4656353"/>
              <a:ext cx="4444884" cy="1765381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7" name="Полилиния: Фигура 3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6718125" y="1952716"/>
              <a:ext cx="5473557" cy="3287864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8" name="Полилиния: Фигура 32"/>
            <p:cNvSpPr>
              <a:spLocks/>
            </p:cNvSpPr>
            <p:nvPr/>
          </p:nvSpPr>
          <p:spPr bwMode="auto">
            <a:xfrm>
              <a:off x="-12700" y="1065263"/>
              <a:ext cx="6286336" cy="5397749"/>
            </a:xfrm>
            <a:custGeom>
              <a:avLst/>
              <a:gdLst>
                <a:gd name="T0" fmla="*/ 12700 w 6286500"/>
                <a:gd name="T1" fmla="*/ 1008521 h 5397500"/>
                <a:gd name="T2" fmla="*/ 12700 w 6286500"/>
                <a:gd name="T3" fmla="*/ 1046624 h 5397500"/>
                <a:gd name="T4" fmla="*/ 5508828 w 6286500"/>
                <a:gd name="T5" fmla="*/ 57159 h 5397500"/>
                <a:gd name="T6" fmla="*/ 6237751 w 6286500"/>
                <a:gd name="T7" fmla="*/ 4237305 h 5397500"/>
                <a:gd name="T8" fmla="*/ 12700 w 6286500"/>
                <a:gd name="T9" fmla="*/ 5357601 h 5397500"/>
                <a:gd name="T10" fmla="*/ 12700 w 6286500"/>
                <a:gd name="T11" fmla="*/ 5395707 h 5397500"/>
                <a:gd name="T12" fmla="*/ 6263151 w 6286500"/>
                <a:gd name="T13" fmla="*/ 4271601 h 5397500"/>
                <a:gd name="T14" fmla="*/ 6282198 w 6286500"/>
                <a:gd name="T15" fmla="*/ 4267791 h 5397500"/>
                <a:gd name="T16" fmla="*/ 5540575 w 6286500"/>
                <a:gd name="T17" fmla="*/ 12703 h 53975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lnTo>
                    <a:pt x="12700" y="100838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9" name="Полилиния: Фигура 34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9467603" y="-12700"/>
              <a:ext cx="1727155" cy="1714579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</p:grpSp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 rot="21020577">
            <a:off x="630442" y="2818995"/>
            <a:ext cx="4851352" cy="1827069"/>
          </a:xfrm>
        </p:spPr>
        <p:txBody>
          <a:bodyPr rtlCol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23" name="Подзаголовок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 rot="853085">
            <a:off x="7075878" y="2826510"/>
            <a:ext cx="4975641" cy="1655762"/>
          </a:xfrm>
        </p:spPr>
        <p:txBody>
          <a:bodyPr rtlCol="0"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70254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афический объект 9"/>
          <p:cNvGrpSpPr>
            <a:grpSpLocks/>
          </p:cNvGrpSpPr>
          <p:nvPr/>
        </p:nvGrpSpPr>
        <p:grpSpPr bwMode="auto">
          <a:xfrm>
            <a:off x="1979613" y="520700"/>
            <a:ext cx="10220325" cy="6350000"/>
            <a:chOff x="1980240" y="520107"/>
            <a:chExt cx="10219389" cy="6350602"/>
          </a:xfrm>
        </p:grpSpPr>
        <p:sp>
          <p:nvSpPr>
            <p:cNvPr id="5" name="Полилиния: Фигура 1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Полилиния: Фигура 1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2962812" y="520107"/>
              <a:ext cx="9233642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: Фигура 13"/>
            <p:cNvSpPr>
              <a:spLocks/>
            </p:cNvSpPr>
            <p:nvPr/>
          </p:nvSpPr>
          <p:spPr bwMode="auto">
            <a:xfrm>
              <a:off x="3270759" y="751904"/>
              <a:ext cx="8928870" cy="6109279"/>
            </a:xfrm>
            <a:custGeom>
              <a:avLst/>
              <a:gdLst>
                <a:gd name="T0" fmla="*/ 43176 w 8928946"/>
                <a:gd name="T1" fmla="*/ 2217623 h 6109279"/>
                <a:gd name="T2" fmla="*/ 8913470 w 8928946"/>
                <a:gd name="T3" fmla="*/ 40636 h 6109279"/>
                <a:gd name="T4" fmla="*/ 8921090 w 8928946"/>
                <a:gd name="T5" fmla="*/ 71119 h 6109279"/>
                <a:gd name="T6" fmla="*/ 8921090 w 8928946"/>
                <a:gd name="T7" fmla="*/ 12693 h 6109279"/>
                <a:gd name="T8" fmla="*/ 25395 w 8928946"/>
                <a:gd name="T9" fmla="*/ 2196031 h 6109279"/>
                <a:gd name="T10" fmla="*/ 12693 w 8928946"/>
                <a:gd name="T11" fmla="*/ 2198571 h 6109279"/>
                <a:gd name="T12" fmla="*/ 958909 w 8928946"/>
                <a:gd name="T13" fmla="*/ 6108002 h 6109279"/>
                <a:gd name="T14" fmla="*/ 985582 w 8928946"/>
                <a:gd name="T15" fmla="*/ 6108002 h 610927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lnTo>
                    <a:pt x="43176" y="221762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692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</p:grpSp>
      <p:grpSp>
        <p:nvGrpSpPr>
          <p:cNvPr id="8" name="Графический объект 16"/>
          <p:cNvGrpSpPr>
            <a:grpSpLocks/>
          </p:cNvGrpSpPr>
          <p:nvPr userDrawn="1"/>
        </p:nvGrpSpPr>
        <p:grpSpPr bwMode="auto">
          <a:xfrm>
            <a:off x="10963275" y="5678488"/>
            <a:ext cx="1233488" cy="1050925"/>
            <a:chOff x="5626893" y="3026568"/>
            <a:chExt cx="937260" cy="800760"/>
          </a:xfrm>
        </p:grpSpPr>
        <p:sp>
          <p:nvSpPr>
            <p:cNvPr id="9" name="Полилиния: Фигура 3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Полилиния: Фигура 3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26893" y="3026568"/>
              <a:ext cx="933641" cy="771729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11" name="Графический объект 23">
            <a:extLst>
              <a:ext uri="{FF2B5EF4-FFF2-40B4-BE49-F238E27FC236}"/>
            </a:extLst>
          </p:cNvPr>
          <p:cNvSpPr/>
          <p:nvPr/>
        </p:nvSpPr>
        <p:spPr>
          <a:xfrm>
            <a:off x="-23813" y="971550"/>
            <a:ext cx="4592638" cy="123825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Графический объект 6">
            <a:extLst>
              <a:ext uri="{FF2B5EF4-FFF2-40B4-BE49-F238E27FC236}"/>
            </a:extLst>
          </p:cNvPr>
          <p:cNvSpPr/>
          <p:nvPr/>
        </p:nvSpPr>
        <p:spPr>
          <a:xfrm>
            <a:off x="-25400" y="587375"/>
            <a:ext cx="4884738" cy="1631950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grpSp>
        <p:nvGrpSpPr>
          <p:cNvPr id="13" name="Графический объект 17"/>
          <p:cNvGrpSpPr>
            <a:grpSpLocks/>
          </p:cNvGrpSpPr>
          <p:nvPr userDrawn="1"/>
        </p:nvGrpSpPr>
        <p:grpSpPr bwMode="auto">
          <a:xfrm>
            <a:off x="-12700" y="-12700"/>
            <a:ext cx="7434263" cy="5461000"/>
            <a:chOff x="-12715" y="-12715"/>
            <a:chExt cx="7434968" cy="5461207"/>
          </a:xfrm>
        </p:grpSpPr>
        <p:sp>
          <p:nvSpPr>
            <p:cNvPr id="14" name="Полилиния: Фигура 26"/>
            <p:cNvSpPr>
              <a:spLocks/>
            </p:cNvSpPr>
            <p:nvPr/>
          </p:nvSpPr>
          <p:spPr bwMode="auto">
            <a:xfrm>
              <a:off x="5931449" y="-12715"/>
              <a:ext cx="1206614" cy="1144631"/>
            </a:xfrm>
            <a:custGeom>
              <a:avLst/>
              <a:gdLst>
                <a:gd name="T0" fmla="*/ 1192391 w 1207387"/>
                <a:gd name="T1" fmla="*/ 12742 h 1143841"/>
                <a:gd name="T2" fmla="*/ 753491 w 1207387"/>
                <a:gd name="T3" fmla="*/ 12742 h 1143841"/>
                <a:gd name="T4" fmla="*/ 332351 w 1207387"/>
                <a:gd name="T5" fmla="*/ 495424 h 1143841"/>
                <a:gd name="T6" fmla="*/ 12691 w 1207387"/>
                <a:gd name="T7" fmla="*/ 1142397 h 1143841"/>
                <a:gd name="T8" fmla="*/ 611420 w 1207387"/>
                <a:gd name="T9" fmla="*/ 687733 h 11438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lnTo>
                    <a:pt x="1194684" y="1271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alpha val="4999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5" name="Полилиния: Фигура 27"/>
            <p:cNvSpPr>
              <a:spLocks/>
            </p:cNvSpPr>
            <p:nvPr/>
          </p:nvSpPr>
          <p:spPr bwMode="auto">
            <a:xfrm>
              <a:off x="-12715" y="4607085"/>
              <a:ext cx="2071884" cy="635024"/>
            </a:xfrm>
            <a:custGeom>
              <a:avLst/>
              <a:gdLst>
                <a:gd name="T0" fmla="*/ 2062241 w 2071623"/>
                <a:gd name="T1" fmla="*/ 12688 h 635467"/>
                <a:gd name="T2" fmla="*/ 2062241 w 2071623"/>
                <a:gd name="T3" fmla="*/ 12688 h 635467"/>
                <a:gd name="T4" fmla="*/ 1308292 w 2071623"/>
                <a:gd name="T5" fmla="*/ 13956 h 635467"/>
                <a:gd name="T6" fmla="*/ 12721 w 2071623"/>
                <a:gd name="T7" fmla="*/ 294246 h 635467"/>
                <a:gd name="T8" fmla="*/ 12721 w 2071623"/>
                <a:gd name="T9" fmla="*/ 627803 h 635467"/>
                <a:gd name="T10" fmla="*/ 1416361 w 2071623"/>
                <a:gd name="T11" fmla="*/ 334830 h 6354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lnTo>
                    <a:pt x="2061461" y="12715"/>
                  </a:lnTo>
                  <a:close/>
                </a:path>
              </a:pathLst>
            </a:custGeom>
            <a:gradFill rotWithShape="0">
              <a:gsLst>
                <a:gs pos="0">
                  <a:schemeClr val="tx1">
                    <a:alpha val="4999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6" name="Полилиния: Фигура 2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7" name="Полилиния: Фигура 2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803491" y="1001491"/>
            <a:ext cx="4065084" cy="700842"/>
          </a:xfrm>
        </p:spPr>
        <p:txBody>
          <a:bodyPr rtlCol="0"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" noProof="0"/>
          </a:p>
        </p:txBody>
      </p:sp>
      <p:sp>
        <p:nvSpPr>
          <p:cNvPr id="21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1075" y="3345999"/>
            <a:ext cx="7319700" cy="1500187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18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"/>
              <a:t>ДД.ММ.20XX</a:t>
            </a:r>
          </a:p>
        </p:txBody>
      </p:sp>
      <p:sp>
        <p:nvSpPr>
          <p:cNvPr id="19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"/>
              <a:t>ДОБАВИТЬ НИЖНИЙ КОЛОНТИТУЛ</a:t>
            </a:r>
          </a:p>
        </p:txBody>
      </p:sp>
      <p:sp>
        <p:nvSpPr>
          <p:cNvPr id="20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AEAFB-955A-416C-8D48-DAD00C8D78D1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079039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афический объект 16"/>
          <p:cNvGrpSpPr>
            <a:grpSpLocks/>
          </p:cNvGrpSpPr>
          <p:nvPr userDrawn="1"/>
        </p:nvGrpSpPr>
        <p:grpSpPr bwMode="auto">
          <a:xfrm>
            <a:off x="10963275" y="5678488"/>
            <a:ext cx="1233488" cy="1050925"/>
            <a:chOff x="5626893" y="3026568"/>
            <a:chExt cx="937260" cy="800760"/>
          </a:xfrm>
        </p:grpSpPr>
        <p:sp>
          <p:nvSpPr>
            <p:cNvPr id="5" name="Полилиния: Фигура 3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" name="Полилиния: Фигура 3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26893" y="3026568"/>
              <a:ext cx="933641" cy="771729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</p:grpSp>
      <p:sp>
        <p:nvSpPr>
          <p:cNvPr id="8" name="Графический объект 23">
            <a:extLst>
              <a:ext uri="{FF2B5EF4-FFF2-40B4-BE49-F238E27FC236}"/>
            </a:extLst>
          </p:cNvPr>
          <p:cNvSpPr/>
          <p:nvPr/>
        </p:nvSpPr>
        <p:spPr>
          <a:xfrm>
            <a:off x="-23813" y="519113"/>
            <a:ext cx="4592638" cy="123825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9" name="Графический объект 6">
            <a:extLst>
              <a:ext uri="{FF2B5EF4-FFF2-40B4-BE49-F238E27FC236}"/>
            </a:extLst>
          </p:cNvPr>
          <p:cNvSpPr/>
          <p:nvPr/>
        </p:nvSpPr>
        <p:spPr>
          <a:xfrm>
            <a:off x="-25400" y="134938"/>
            <a:ext cx="4884738" cy="1633537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grpSp>
        <p:nvGrpSpPr>
          <p:cNvPr id="10" name="Графический объект 17"/>
          <p:cNvGrpSpPr>
            <a:grpSpLocks/>
          </p:cNvGrpSpPr>
          <p:nvPr userDrawn="1"/>
        </p:nvGrpSpPr>
        <p:grpSpPr bwMode="auto">
          <a:xfrm>
            <a:off x="-12700" y="-12700"/>
            <a:ext cx="7434263" cy="5461000"/>
            <a:chOff x="-12715" y="-12715"/>
            <a:chExt cx="7434968" cy="5461207"/>
          </a:xfrm>
        </p:grpSpPr>
        <p:sp>
          <p:nvSpPr>
            <p:cNvPr id="11" name="Полилиния: Фигура 26"/>
            <p:cNvSpPr>
              <a:spLocks/>
            </p:cNvSpPr>
            <p:nvPr/>
          </p:nvSpPr>
          <p:spPr bwMode="auto">
            <a:xfrm>
              <a:off x="5931449" y="-12715"/>
              <a:ext cx="1206614" cy="1144631"/>
            </a:xfrm>
            <a:custGeom>
              <a:avLst/>
              <a:gdLst>
                <a:gd name="T0" fmla="*/ 1192391 w 1207387"/>
                <a:gd name="T1" fmla="*/ 12742 h 1143841"/>
                <a:gd name="T2" fmla="*/ 753491 w 1207387"/>
                <a:gd name="T3" fmla="*/ 12742 h 1143841"/>
                <a:gd name="T4" fmla="*/ 332351 w 1207387"/>
                <a:gd name="T5" fmla="*/ 495424 h 1143841"/>
                <a:gd name="T6" fmla="*/ 12691 w 1207387"/>
                <a:gd name="T7" fmla="*/ 1142397 h 1143841"/>
                <a:gd name="T8" fmla="*/ 611420 w 1207387"/>
                <a:gd name="T9" fmla="*/ 687733 h 11438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lnTo>
                    <a:pt x="1194684" y="1271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alpha val="4999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2" name="Полилиния: Фигура 27"/>
            <p:cNvSpPr>
              <a:spLocks/>
            </p:cNvSpPr>
            <p:nvPr/>
          </p:nvSpPr>
          <p:spPr bwMode="auto">
            <a:xfrm>
              <a:off x="-12715" y="4607085"/>
              <a:ext cx="2071884" cy="635024"/>
            </a:xfrm>
            <a:custGeom>
              <a:avLst/>
              <a:gdLst>
                <a:gd name="T0" fmla="*/ 2062241 w 2071623"/>
                <a:gd name="T1" fmla="*/ 12688 h 635467"/>
                <a:gd name="T2" fmla="*/ 2062241 w 2071623"/>
                <a:gd name="T3" fmla="*/ 12688 h 635467"/>
                <a:gd name="T4" fmla="*/ 1308292 w 2071623"/>
                <a:gd name="T5" fmla="*/ 13956 h 635467"/>
                <a:gd name="T6" fmla="*/ 12721 w 2071623"/>
                <a:gd name="T7" fmla="*/ 294246 h 635467"/>
                <a:gd name="T8" fmla="*/ 12721 w 2071623"/>
                <a:gd name="T9" fmla="*/ 627803 h 635467"/>
                <a:gd name="T10" fmla="*/ 1416361 w 2071623"/>
                <a:gd name="T11" fmla="*/ 334830 h 6354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lnTo>
                    <a:pt x="2061461" y="12715"/>
                  </a:lnTo>
                  <a:close/>
                </a:path>
              </a:pathLst>
            </a:custGeom>
            <a:gradFill rotWithShape="0">
              <a:gsLst>
                <a:gs pos="0">
                  <a:schemeClr val="tx1">
                    <a:alpha val="4999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3" name="Полилиния: Фигура 2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4" name="Полилиния: Фигура 2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</p:grpSp>
      <p:sp>
        <p:nvSpPr>
          <p:cNvPr id="7" name="Заголовок 6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rtlCol="0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22" name="Объект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911225" y="1825625"/>
            <a:ext cx="10442575" cy="4351338"/>
          </a:xfrm>
        </p:spPr>
        <p:txBody>
          <a:bodyPr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1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ДД.ММ.20XX</a:t>
            </a:r>
          </a:p>
        </p:txBody>
      </p:sp>
      <p:sp>
        <p:nvSpPr>
          <p:cNvPr id="1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1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91907-0EC3-4263-A94E-CB34B05CC0B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91452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афический объект 16"/>
          <p:cNvGrpSpPr>
            <a:grpSpLocks/>
          </p:cNvGrpSpPr>
          <p:nvPr userDrawn="1"/>
        </p:nvGrpSpPr>
        <p:grpSpPr bwMode="auto">
          <a:xfrm>
            <a:off x="10963275" y="5678488"/>
            <a:ext cx="1233488" cy="1050925"/>
            <a:chOff x="5626893" y="3026568"/>
            <a:chExt cx="937260" cy="800760"/>
          </a:xfrm>
        </p:grpSpPr>
        <p:sp>
          <p:nvSpPr>
            <p:cNvPr id="6" name="Полилиния: Фигура 3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" name="Полилиния: Фигура 3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26893" y="3026568"/>
              <a:ext cx="933641" cy="771729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</p:grpSp>
      <p:sp>
        <p:nvSpPr>
          <p:cNvPr id="9" name="Графический объект 23">
            <a:extLst>
              <a:ext uri="{FF2B5EF4-FFF2-40B4-BE49-F238E27FC236}"/>
            </a:extLst>
          </p:cNvPr>
          <p:cNvSpPr/>
          <p:nvPr/>
        </p:nvSpPr>
        <p:spPr>
          <a:xfrm>
            <a:off x="-23813" y="519113"/>
            <a:ext cx="4592638" cy="123825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0" name="Графический объект 6">
            <a:extLst>
              <a:ext uri="{FF2B5EF4-FFF2-40B4-BE49-F238E27FC236}"/>
            </a:extLst>
          </p:cNvPr>
          <p:cNvSpPr/>
          <p:nvPr/>
        </p:nvSpPr>
        <p:spPr>
          <a:xfrm>
            <a:off x="-25400" y="134938"/>
            <a:ext cx="4884738" cy="1633537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grpSp>
        <p:nvGrpSpPr>
          <p:cNvPr id="11" name="Графический объект 17"/>
          <p:cNvGrpSpPr>
            <a:grpSpLocks/>
          </p:cNvGrpSpPr>
          <p:nvPr userDrawn="1"/>
        </p:nvGrpSpPr>
        <p:grpSpPr bwMode="auto">
          <a:xfrm>
            <a:off x="-12700" y="-12700"/>
            <a:ext cx="7434263" cy="5461000"/>
            <a:chOff x="-12715" y="-12715"/>
            <a:chExt cx="7434968" cy="5461207"/>
          </a:xfrm>
        </p:grpSpPr>
        <p:sp>
          <p:nvSpPr>
            <p:cNvPr id="12" name="Полилиния: Фигура 26"/>
            <p:cNvSpPr>
              <a:spLocks/>
            </p:cNvSpPr>
            <p:nvPr/>
          </p:nvSpPr>
          <p:spPr bwMode="auto">
            <a:xfrm>
              <a:off x="5931449" y="-12715"/>
              <a:ext cx="1206614" cy="1144631"/>
            </a:xfrm>
            <a:custGeom>
              <a:avLst/>
              <a:gdLst>
                <a:gd name="T0" fmla="*/ 1192391 w 1207387"/>
                <a:gd name="T1" fmla="*/ 12742 h 1143841"/>
                <a:gd name="T2" fmla="*/ 753491 w 1207387"/>
                <a:gd name="T3" fmla="*/ 12742 h 1143841"/>
                <a:gd name="T4" fmla="*/ 332351 w 1207387"/>
                <a:gd name="T5" fmla="*/ 495424 h 1143841"/>
                <a:gd name="T6" fmla="*/ 12691 w 1207387"/>
                <a:gd name="T7" fmla="*/ 1142397 h 1143841"/>
                <a:gd name="T8" fmla="*/ 611420 w 1207387"/>
                <a:gd name="T9" fmla="*/ 687733 h 11438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lnTo>
                    <a:pt x="1194684" y="1271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alpha val="4999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3" name="Полилиния: Фигура 27"/>
            <p:cNvSpPr>
              <a:spLocks/>
            </p:cNvSpPr>
            <p:nvPr/>
          </p:nvSpPr>
          <p:spPr bwMode="auto">
            <a:xfrm>
              <a:off x="-12715" y="4607085"/>
              <a:ext cx="2071884" cy="635024"/>
            </a:xfrm>
            <a:custGeom>
              <a:avLst/>
              <a:gdLst>
                <a:gd name="T0" fmla="*/ 2062241 w 2071623"/>
                <a:gd name="T1" fmla="*/ 12688 h 635467"/>
                <a:gd name="T2" fmla="*/ 2062241 w 2071623"/>
                <a:gd name="T3" fmla="*/ 12688 h 635467"/>
                <a:gd name="T4" fmla="*/ 1308292 w 2071623"/>
                <a:gd name="T5" fmla="*/ 13956 h 635467"/>
                <a:gd name="T6" fmla="*/ 12721 w 2071623"/>
                <a:gd name="T7" fmla="*/ 294246 h 635467"/>
                <a:gd name="T8" fmla="*/ 12721 w 2071623"/>
                <a:gd name="T9" fmla="*/ 627803 h 635467"/>
                <a:gd name="T10" fmla="*/ 1416361 w 2071623"/>
                <a:gd name="T11" fmla="*/ 334830 h 6354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lnTo>
                    <a:pt x="2061461" y="12715"/>
                  </a:lnTo>
                  <a:close/>
                </a:path>
              </a:pathLst>
            </a:custGeom>
            <a:gradFill rotWithShape="0">
              <a:gsLst>
                <a:gs pos="0">
                  <a:schemeClr val="tx1">
                    <a:alpha val="4999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4" name="Полилиния: Фигура 2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5" name="Полилиния: Фигура 2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</p:grpSp>
      <p:sp>
        <p:nvSpPr>
          <p:cNvPr id="7" name="Заголовок 6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rtlCol="0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7" name="Объект 2">
            <a:extLst>
              <a:ext uri="{FF2B5EF4-FFF2-40B4-BE49-F238E27FC236}"/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6085"/>
          </a:xfrm>
        </p:spPr>
        <p:txBody>
          <a:bodyPr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18" name="Объект 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6085"/>
          </a:xfrm>
        </p:spPr>
        <p:txBody>
          <a:bodyPr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16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ДД.ММ.20XX</a:t>
            </a:r>
          </a:p>
        </p:txBody>
      </p:sp>
      <p:sp>
        <p:nvSpPr>
          <p:cNvPr id="19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20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A6F4D-AC4D-4F9B-8870-842D01A1E66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842405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афический объект 16"/>
          <p:cNvGrpSpPr>
            <a:grpSpLocks/>
          </p:cNvGrpSpPr>
          <p:nvPr userDrawn="1"/>
        </p:nvGrpSpPr>
        <p:grpSpPr bwMode="auto">
          <a:xfrm>
            <a:off x="10963275" y="5678488"/>
            <a:ext cx="1233488" cy="1050925"/>
            <a:chOff x="5626893" y="3026568"/>
            <a:chExt cx="937260" cy="800760"/>
          </a:xfrm>
        </p:grpSpPr>
        <p:sp>
          <p:nvSpPr>
            <p:cNvPr id="9" name="Полилиния: Фигура 3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" name="Полилиния: Фигура 3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26893" y="3026568"/>
              <a:ext cx="933641" cy="771729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</p:grpSp>
      <p:sp>
        <p:nvSpPr>
          <p:cNvPr id="11" name="Графический объект 23">
            <a:extLst>
              <a:ext uri="{FF2B5EF4-FFF2-40B4-BE49-F238E27FC236}"/>
            </a:extLst>
          </p:cNvPr>
          <p:cNvSpPr/>
          <p:nvPr/>
        </p:nvSpPr>
        <p:spPr>
          <a:xfrm>
            <a:off x="-23813" y="519113"/>
            <a:ext cx="4592638" cy="123825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2" name="Графический объект 6">
            <a:extLst>
              <a:ext uri="{FF2B5EF4-FFF2-40B4-BE49-F238E27FC236}"/>
            </a:extLst>
          </p:cNvPr>
          <p:cNvSpPr/>
          <p:nvPr/>
        </p:nvSpPr>
        <p:spPr>
          <a:xfrm>
            <a:off x="-25400" y="134938"/>
            <a:ext cx="4884738" cy="1633537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grpSp>
        <p:nvGrpSpPr>
          <p:cNvPr id="13" name="Графический объект 17"/>
          <p:cNvGrpSpPr>
            <a:grpSpLocks/>
          </p:cNvGrpSpPr>
          <p:nvPr userDrawn="1"/>
        </p:nvGrpSpPr>
        <p:grpSpPr bwMode="auto">
          <a:xfrm>
            <a:off x="-12700" y="-12700"/>
            <a:ext cx="7434263" cy="5461000"/>
            <a:chOff x="-12715" y="-12715"/>
            <a:chExt cx="7434968" cy="5461207"/>
          </a:xfrm>
        </p:grpSpPr>
        <p:sp>
          <p:nvSpPr>
            <p:cNvPr id="14" name="Полилиния: Фигура 26"/>
            <p:cNvSpPr>
              <a:spLocks/>
            </p:cNvSpPr>
            <p:nvPr/>
          </p:nvSpPr>
          <p:spPr bwMode="auto">
            <a:xfrm>
              <a:off x="5931449" y="-12715"/>
              <a:ext cx="1206614" cy="1144631"/>
            </a:xfrm>
            <a:custGeom>
              <a:avLst/>
              <a:gdLst>
                <a:gd name="T0" fmla="*/ 1192391 w 1207387"/>
                <a:gd name="T1" fmla="*/ 12742 h 1143841"/>
                <a:gd name="T2" fmla="*/ 753491 w 1207387"/>
                <a:gd name="T3" fmla="*/ 12742 h 1143841"/>
                <a:gd name="T4" fmla="*/ 332351 w 1207387"/>
                <a:gd name="T5" fmla="*/ 495424 h 1143841"/>
                <a:gd name="T6" fmla="*/ 12691 w 1207387"/>
                <a:gd name="T7" fmla="*/ 1142397 h 1143841"/>
                <a:gd name="T8" fmla="*/ 611420 w 1207387"/>
                <a:gd name="T9" fmla="*/ 687733 h 11438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lnTo>
                    <a:pt x="1194684" y="1271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alpha val="4999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5" name="Полилиния: Фигура 27"/>
            <p:cNvSpPr>
              <a:spLocks/>
            </p:cNvSpPr>
            <p:nvPr/>
          </p:nvSpPr>
          <p:spPr bwMode="auto">
            <a:xfrm>
              <a:off x="-12715" y="4607085"/>
              <a:ext cx="2071884" cy="635024"/>
            </a:xfrm>
            <a:custGeom>
              <a:avLst/>
              <a:gdLst>
                <a:gd name="T0" fmla="*/ 2062241 w 2071623"/>
                <a:gd name="T1" fmla="*/ 12688 h 635467"/>
                <a:gd name="T2" fmla="*/ 2062241 w 2071623"/>
                <a:gd name="T3" fmla="*/ 12688 h 635467"/>
                <a:gd name="T4" fmla="*/ 1308292 w 2071623"/>
                <a:gd name="T5" fmla="*/ 13956 h 635467"/>
                <a:gd name="T6" fmla="*/ 12721 w 2071623"/>
                <a:gd name="T7" fmla="*/ 294246 h 635467"/>
                <a:gd name="T8" fmla="*/ 12721 w 2071623"/>
                <a:gd name="T9" fmla="*/ 627803 h 635467"/>
                <a:gd name="T10" fmla="*/ 1416361 w 2071623"/>
                <a:gd name="T11" fmla="*/ 334830 h 6354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lnTo>
                    <a:pt x="2061461" y="12715"/>
                  </a:lnTo>
                  <a:close/>
                </a:path>
              </a:pathLst>
            </a:custGeom>
            <a:gradFill rotWithShape="0">
              <a:gsLst>
                <a:gs pos="0">
                  <a:schemeClr val="tx1">
                    <a:alpha val="4999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6" name="Полилиния: Фигура 2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1" name="Полилиния: Фигура 2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</p:grpSp>
      <p:sp>
        <p:nvSpPr>
          <p:cNvPr id="7" name="Заголовок 6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5870" y="312092"/>
            <a:ext cx="4391191" cy="1368122"/>
          </a:xfrm>
        </p:spPr>
        <p:txBody>
          <a:bodyPr rtlCol="0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7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42689"/>
            <a:ext cx="5157787" cy="562385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18" name="Объект 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8097"/>
            <a:ext cx="5157787" cy="3184634"/>
          </a:xfrm>
        </p:spPr>
        <p:txBody>
          <a:bodyPr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19" name="Текст 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42689"/>
            <a:ext cx="5183188" cy="562385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20" name="Объект 5">
            <a:extLst>
              <a:ext uri="{FF2B5EF4-FFF2-40B4-BE49-F238E27FC236}"/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8097"/>
            <a:ext cx="5183188" cy="3184634"/>
          </a:xfrm>
        </p:spPr>
        <p:txBody>
          <a:bodyPr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22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ДД.ММ.20XX</a:t>
            </a:r>
          </a:p>
        </p:txBody>
      </p:sp>
      <p:sp>
        <p:nvSpPr>
          <p:cNvPr id="23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24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E94C6-F2FA-4B02-849C-36E7CC2B602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714736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афический объект 16"/>
          <p:cNvGrpSpPr>
            <a:grpSpLocks/>
          </p:cNvGrpSpPr>
          <p:nvPr userDrawn="1"/>
        </p:nvGrpSpPr>
        <p:grpSpPr bwMode="auto">
          <a:xfrm>
            <a:off x="10963275" y="5678488"/>
            <a:ext cx="1233488" cy="1050925"/>
            <a:chOff x="5626893" y="3026568"/>
            <a:chExt cx="937260" cy="800760"/>
          </a:xfrm>
        </p:grpSpPr>
        <p:sp>
          <p:nvSpPr>
            <p:cNvPr id="6" name="Полилиния: Фигура 1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" name="Полилиния: Фигура 1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26893" y="3026568"/>
              <a:ext cx="933641" cy="771729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</p:grpSp>
      <p:sp>
        <p:nvSpPr>
          <p:cNvPr id="8" name="Графический объект 23">
            <a:extLst>
              <a:ext uri="{FF2B5EF4-FFF2-40B4-BE49-F238E27FC236}"/>
            </a:extLst>
          </p:cNvPr>
          <p:cNvSpPr/>
          <p:nvPr userDrawn="1"/>
        </p:nvSpPr>
        <p:spPr>
          <a:xfrm>
            <a:off x="-23813" y="971550"/>
            <a:ext cx="4592638" cy="123825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9" name="Графический объект 6">
            <a:extLst>
              <a:ext uri="{FF2B5EF4-FFF2-40B4-BE49-F238E27FC236}"/>
            </a:extLst>
          </p:cNvPr>
          <p:cNvSpPr/>
          <p:nvPr userDrawn="1"/>
        </p:nvSpPr>
        <p:spPr>
          <a:xfrm>
            <a:off x="-25400" y="587375"/>
            <a:ext cx="4884738" cy="1631950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0" name="Полилиния: Фигура 26">
            <a:extLst>
              <a:ext uri="{FF2B5EF4-FFF2-40B4-BE49-F238E27FC236}"/>
            </a:extLst>
          </p:cNvPr>
          <p:cNvSpPr/>
          <p:nvPr userDrawn="1"/>
        </p:nvSpPr>
        <p:spPr>
          <a:xfrm>
            <a:off x="6083300" y="-12700"/>
            <a:ext cx="1092200" cy="10160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1" name="Полилиния: Фигура 27">
            <a:extLst>
              <a:ext uri="{FF2B5EF4-FFF2-40B4-BE49-F238E27FC236}"/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6" name="Объект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47788"/>
            <a:ext cx="6172200" cy="4330539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19" name="Текст 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06262"/>
            <a:ext cx="3932237" cy="287206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857494" y="721373"/>
            <a:ext cx="3918639" cy="1325563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2" name="Нижний колонтитул 3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13" name="Номер слайда 4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3061D-24C5-45C6-A541-8C4C9ACAB5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676318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Слайд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афический объект 16"/>
          <p:cNvGrpSpPr>
            <a:grpSpLocks/>
          </p:cNvGrpSpPr>
          <p:nvPr userDrawn="1"/>
        </p:nvGrpSpPr>
        <p:grpSpPr bwMode="auto">
          <a:xfrm>
            <a:off x="10963275" y="5678488"/>
            <a:ext cx="1233488" cy="1050925"/>
            <a:chOff x="5626893" y="3026568"/>
            <a:chExt cx="937260" cy="800760"/>
          </a:xfrm>
        </p:grpSpPr>
        <p:sp>
          <p:nvSpPr>
            <p:cNvPr id="6" name="Полилиния: Фигура 1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" name="Полилиния: Фигура 1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26893" y="3026568"/>
              <a:ext cx="933641" cy="771729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</p:grpSp>
      <p:sp>
        <p:nvSpPr>
          <p:cNvPr id="8" name="Графический объект 23">
            <a:extLst>
              <a:ext uri="{FF2B5EF4-FFF2-40B4-BE49-F238E27FC236}"/>
            </a:extLst>
          </p:cNvPr>
          <p:cNvSpPr/>
          <p:nvPr userDrawn="1"/>
        </p:nvSpPr>
        <p:spPr>
          <a:xfrm>
            <a:off x="-23813" y="971550"/>
            <a:ext cx="4592638" cy="123825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9" name="Графический объект 6">
            <a:extLst>
              <a:ext uri="{FF2B5EF4-FFF2-40B4-BE49-F238E27FC236}"/>
            </a:extLst>
          </p:cNvPr>
          <p:cNvSpPr/>
          <p:nvPr userDrawn="1"/>
        </p:nvSpPr>
        <p:spPr>
          <a:xfrm>
            <a:off x="-25400" y="587375"/>
            <a:ext cx="4884738" cy="1631950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0" name="Полилиния: Фигура 26">
            <a:extLst>
              <a:ext uri="{FF2B5EF4-FFF2-40B4-BE49-F238E27FC236}"/>
            </a:extLst>
          </p:cNvPr>
          <p:cNvSpPr/>
          <p:nvPr userDrawn="1"/>
        </p:nvSpPr>
        <p:spPr>
          <a:xfrm>
            <a:off x="6083300" y="-12700"/>
            <a:ext cx="1092200" cy="10160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1" name="Полилиния: Фигура 27">
            <a:extLst>
              <a:ext uri="{FF2B5EF4-FFF2-40B4-BE49-F238E27FC236}"/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7" name="Рисунок 2">
            <a:extLst>
              <a:ext uri="{FF2B5EF4-FFF2-40B4-BE49-F238E27FC236}"/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3188" y="1347788"/>
            <a:ext cx="6172200" cy="43305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18" name="Текст 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03601"/>
            <a:ext cx="3932237" cy="307472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857652" y="725128"/>
            <a:ext cx="3833278" cy="1325563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2" name="Нижний колонтитул 3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13" name="Номер слайда 4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7E452-51BC-4D71-BE7E-E065CB43141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104517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афический объект 16"/>
          <p:cNvGrpSpPr>
            <a:grpSpLocks/>
          </p:cNvGrpSpPr>
          <p:nvPr userDrawn="1"/>
        </p:nvGrpSpPr>
        <p:grpSpPr bwMode="auto">
          <a:xfrm>
            <a:off x="10963275" y="5678488"/>
            <a:ext cx="1233488" cy="1050925"/>
            <a:chOff x="5626893" y="3026568"/>
            <a:chExt cx="937260" cy="800760"/>
          </a:xfrm>
        </p:grpSpPr>
        <p:sp>
          <p:nvSpPr>
            <p:cNvPr id="4" name="Полилиния: Фигура 3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5" name="Полилиния: Фигура 3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26893" y="3026568"/>
              <a:ext cx="933641" cy="771729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</p:grpSp>
      <p:sp>
        <p:nvSpPr>
          <p:cNvPr id="6" name="Графический объект 23">
            <a:extLst>
              <a:ext uri="{FF2B5EF4-FFF2-40B4-BE49-F238E27FC236}"/>
            </a:extLst>
          </p:cNvPr>
          <p:cNvSpPr/>
          <p:nvPr/>
        </p:nvSpPr>
        <p:spPr>
          <a:xfrm>
            <a:off x="-23813" y="519113"/>
            <a:ext cx="4592638" cy="123825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8" name="Графический объект 6">
            <a:extLst>
              <a:ext uri="{FF2B5EF4-FFF2-40B4-BE49-F238E27FC236}"/>
            </a:extLst>
          </p:cNvPr>
          <p:cNvSpPr/>
          <p:nvPr/>
        </p:nvSpPr>
        <p:spPr>
          <a:xfrm>
            <a:off x="-25400" y="134938"/>
            <a:ext cx="4884738" cy="1633537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grpSp>
        <p:nvGrpSpPr>
          <p:cNvPr id="9" name="Графический объект 17"/>
          <p:cNvGrpSpPr>
            <a:grpSpLocks/>
          </p:cNvGrpSpPr>
          <p:nvPr userDrawn="1"/>
        </p:nvGrpSpPr>
        <p:grpSpPr bwMode="auto">
          <a:xfrm>
            <a:off x="-12700" y="-12700"/>
            <a:ext cx="7434263" cy="5461000"/>
            <a:chOff x="-12715" y="-12715"/>
            <a:chExt cx="7434968" cy="5461207"/>
          </a:xfrm>
        </p:grpSpPr>
        <p:sp>
          <p:nvSpPr>
            <p:cNvPr id="10" name="Полилиния: Фигура 26"/>
            <p:cNvSpPr>
              <a:spLocks/>
            </p:cNvSpPr>
            <p:nvPr/>
          </p:nvSpPr>
          <p:spPr bwMode="auto">
            <a:xfrm>
              <a:off x="5931449" y="-12715"/>
              <a:ext cx="1206614" cy="1144631"/>
            </a:xfrm>
            <a:custGeom>
              <a:avLst/>
              <a:gdLst>
                <a:gd name="T0" fmla="*/ 1192391 w 1207387"/>
                <a:gd name="T1" fmla="*/ 12742 h 1143841"/>
                <a:gd name="T2" fmla="*/ 753491 w 1207387"/>
                <a:gd name="T3" fmla="*/ 12742 h 1143841"/>
                <a:gd name="T4" fmla="*/ 332351 w 1207387"/>
                <a:gd name="T5" fmla="*/ 495424 h 1143841"/>
                <a:gd name="T6" fmla="*/ 12691 w 1207387"/>
                <a:gd name="T7" fmla="*/ 1142397 h 1143841"/>
                <a:gd name="T8" fmla="*/ 611420 w 1207387"/>
                <a:gd name="T9" fmla="*/ 687733 h 11438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lnTo>
                    <a:pt x="1194684" y="1271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alpha val="4999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1" name="Полилиния: Фигура 27"/>
            <p:cNvSpPr>
              <a:spLocks/>
            </p:cNvSpPr>
            <p:nvPr/>
          </p:nvSpPr>
          <p:spPr bwMode="auto">
            <a:xfrm>
              <a:off x="-12715" y="4607085"/>
              <a:ext cx="2071884" cy="635024"/>
            </a:xfrm>
            <a:custGeom>
              <a:avLst/>
              <a:gdLst>
                <a:gd name="T0" fmla="*/ 2062241 w 2071623"/>
                <a:gd name="T1" fmla="*/ 12688 h 635467"/>
                <a:gd name="T2" fmla="*/ 2062241 w 2071623"/>
                <a:gd name="T3" fmla="*/ 12688 h 635467"/>
                <a:gd name="T4" fmla="*/ 1308292 w 2071623"/>
                <a:gd name="T5" fmla="*/ 13956 h 635467"/>
                <a:gd name="T6" fmla="*/ 12721 w 2071623"/>
                <a:gd name="T7" fmla="*/ 294246 h 635467"/>
                <a:gd name="T8" fmla="*/ 12721 w 2071623"/>
                <a:gd name="T9" fmla="*/ 627803 h 635467"/>
                <a:gd name="T10" fmla="*/ 1416361 w 2071623"/>
                <a:gd name="T11" fmla="*/ 334830 h 6354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lnTo>
                    <a:pt x="2061461" y="12715"/>
                  </a:lnTo>
                  <a:close/>
                </a:path>
              </a:pathLst>
            </a:custGeom>
            <a:gradFill rotWithShape="0">
              <a:gsLst>
                <a:gs pos="0">
                  <a:schemeClr val="tx1">
                    <a:alpha val="4999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2" name="Полилиния: Фигура 2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3" name="Полилиния: Фигура 2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</p:grpSp>
      <p:sp>
        <p:nvSpPr>
          <p:cNvPr id="7" name="Заголовок 6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rtlCol="0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ДД.ММ.20XX</a:t>
            </a:r>
          </a:p>
        </p:txBody>
      </p:sp>
      <p:sp>
        <p:nvSpPr>
          <p:cNvPr id="1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1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7723D-6E8A-40CF-AF45-240746B1034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390432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афический объект 16"/>
          <p:cNvGrpSpPr>
            <a:grpSpLocks/>
          </p:cNvGrpSpPr>
          <p:nvPr userDrawn="1"/>
        </p:nvGrpSpPr>
        <p:grpSpPr bwMode="auto">
          <a:xfrm>
            <a:off x="10963275" y="5678488"/>
            <a:ext cx="1233488" cy="1050925"/>
            <a:chOff x="5626893" y="3026568"/>
            <a:chExt cx="937260" cy="800760"/>
          </a:xfrm>
        </p:grpSpPr>
        <p:sp>
          <p:nvSpPr>
            <p:cNvPr id="3" name="Полилиния: Фигура 3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" name="Полилиния: Фигура 3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26893" y="3026568"/>
              <a:ext cx="933641" cy="771729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</p:grpSp>
      <p:grpSp>
        <p:nvGrpSpPr>
          <p:cNvPr id="5" name="Графический объект 17"/>
          <p:cNvGrpSpPr>
            <a:grpSpLocks/>
          </p:cNvGrpSpPr>
          <p:nvPr userDrawn="1"/>
        </p:nvGrpSpPr>
        <p:grpSpPr bwMode="auto">
          <a:xfrm>
            <a:off x="-12700" y="-12700"/>
            <a:ext cx="7434263" cy="5461000"/>
            <a:chOff x="-12715" y="-12715"/>
            <a:chExt cx="7434968" cy="5461207"/>
          </a:xfrm>
        </p:grpSpPr>
        <p:sp>
          <p:nvSpPr>
            <p:cNvPr id="6" name="Полилиния: Фигура 26"/>
            <p:cNvSpPr>
              <a:spLocks/>
            </p:cNvSpPr>
            <p:nvPr/>
          </p:nvSpPr>
          <p:spPr bwMode="auto">
            <a:xfrm>
              <a:off x="5931449" y="-12715"/>
              <a:ext cx="1206614" cy="1144631"/>
            </a:xfrm>
            <a:custGeom>
              <a:avLst/>
              <a:gdLst>
                <a:gd name="T0" fmla="*/ 1192391 w 1207387"/>
                <a:gd name="T1" fmla="*/ 12742 h 1143841"/>
                <a:gd name="T2" fmla="*/ 753491 w 1207387"/>
                <a:gd name="T3" fmla="*/ 12742 h 1143841"/>
                <a:gd name="T4" fmla="*/ 332351 w 1207387"/>
                <a:gd name="T5" fmla="*/ 495424 h 1143841"/>
                <a:gd name="T6" fmla="*/ 12691 w 1207387"/>
                <a:gd name="T7" fmla="*/ 1142397 h 1143841"/>
                <a:gd name="T8" fmla="*/ 611420 w 1207387"/>
                <a:gd name="T9" fmla="*/ 687733 h 11438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lnTo>
                    <a:pt x="1194684" y="1271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alpha val="4999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7" name="Полилиния: Фигура 27"/>
            <p:cNvSpPr>
              <a:spLocks/>
            </p:cNvSpPr>
            <p:nvPr/>
          </p:nvSpPr>
          <p:spPr bwMode="auto">
            <a:xfrm>
              <a:off x="-12715" y="4607085"/>
              <a:ext cx="2071884" cy="635024"/>
            </a:xfrm>
            <a:custGeom>
              <a:avLst/>
              <a:gdLst>
                <a:gd name="T0" fmla="*/ 2062241 w 2071623"/>
                <a:gd name="T1" fmla="*/ 12688 h 635467"/>
                <a:gd name="T2" fmla="*/ 2062241 w 2071623"/>
                <a:gd name="T3" fmla="*/ 12688 h 635467"/>
                <a:gd name="T4" fmla="*/ 1308292 w 2071623"/>
                <a:gd name="T5" fmla="*/ 13956 h 635467"/>
                <a:gd name="T6" fmla="*/ 12721 w 2071623"/>
                <a:gd name="T7" fmla="*/ 294246 h 635467"/>
                <a:gd name="T8" fmla="*/ 12721 w 2071623"/>
                <a:gd name="T9" fmla="*/ 627803 h 635467"/>
                <a:gd name="T10" fmla="*/ 1416361 w 2071623"/>
                <a:gd name="T11" fmla="*/ 334830 h 6354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lnTo>
                    <a:pt x="2061461" y="12715"/>
                  </a:lnTo>
                  <a:close/>
                </a:path>
              </a:pathLst>
            </a:custGeom>
            <a:gradFill rotWithShape="0">
              <a:gsLst>
                <a:gs pos="0">
                  <a:schemeClr val="tx1">
                    <a:alpha val="4999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8" name="Полилиния: Фигура 2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" name="Полилиния: Фигура 2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</p:grpSp>
      <p:sp>
        <p:nvSpPr>
          <p:cNvPr id="10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ДД.ММ.20XX</a:t>
            </a:r>
          </a:p>
        </p:txBody>
      </p:sp>
      <p:sp>
        <p:nvSpPr>
          <p:cNvPr id="11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12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FD45E-C73C-410F-A9FA-FDA0E941D5C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10159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афический объект 9"/>
          <p:cNvGrpSpPr>
            <a:grpSpLocks/>
          </p:cNvGrpSpPr>
          <p:nvPr/>
        </p:nvGrpSpPr>
        <p:grpSpPr bwMode="auto">
          <a:xfrm>
            <a:off x="1979613" y="520700"/>
            <a:ext cx="10220325" cy="6350000"/>
            <a:chOff x="1980240" y="520107"/>
            <a:chExt cx="10219389" cy="6350602"/>
          </a:xfrm>
        </p:grpSpPr>
        <p:sp>
          <p:nvSpPr>
            <p:cNvPr id="5" name="Полилиния: Фигура 1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" name="Полилиния: Фигура 1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2962812" y="520107"/>
              <a:ext cx="9233642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" name="Полилиния: Фигура 13"/>
            <p:cNvSpPr>
              <a:spLocks/>
            </p:cNvSpPr>
            <p:nvPr/>
          </p:nvSpPr>
          <p:spPr bwMode="auto">
            <a:xfrm>
              <a:off x="3270759" y="751904"/>
              <a:ext cx="8928870" cy="6109279"/>
            </a:xfrm>
            <a:custGeom>
              <a:avLst/>
              <a:gdLst>
                <a:gd name="T0" fmla="*/ 43176 w 8928946"/>
                <a:gd name="T1" fmla="*/ 2217623 h 6109279"/>
                <a:gd name="T2" fmla="*/ 8913470 w 8928946"/>
                <a:gd name="T3" fmla="*/ 40636 h 6109279"/>
                <a:gd name="T4" fmla="*/ 8921090 w 8928946"/>
                <a:gd name="T5" fmla="*/ 71119 h 6109279"/>
                <a:gd name="T6" fmla="*/ 8921090 w 8928946"/>
                <a:gd name="T7" fmla="*/ 12693 h 6109279"/>
                <a:gd name="T8" fmla="*/ 25395 w 8928946"/>
                <a:gd name="T9" fmla="*/ 2196031 h 6109279"/>
                <a:gd name="T10" fmla="*/ 12693 w 8928946"/>
                <a:gd name="T11" fmla="*/ 2198571 h 6109279"/>
                <a:gd name="T12" fmla="*/ 958909 w 8928946"/>
                <a:gd name="T13" fmla="*/ 6108002 h 6109279"/>
                <a:gd name="T14" fmla="*/ 985582 w 8928946"/>
                <a:gd name="T15" fmla="*/ 6108002 h 610927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lnTo>
                    <a:pt x="43176" y="221762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692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</p:grpSp>
      <p:grpSp>
        <p:nvGrpSpPr>
          <p:cNvPr id="8" name="Графический объект 16"/>
          <p:cNvGrpSpPr>
            <a:grpSpLocks/>
          </p:cNvGrpSpPr>
          <p:nvPr userDrawn="1"/>
        </p:nvGrpSpPr>
        <p:grpSpPr bwMode="auto">
          <a:xfrm>
            <a:off x="10963275" y="5678488"/>
            <a:ext cx="1233488" cy="1050925"/>
            <a:chOff x="5626893" y="3026568"/>
            <a:chExt cx="937260" cy="800760"/>
          </a:xfrm>
        </p:grpSpPr>
        <p:sp>
          <p:nvSpPr>
            <p:cNvPr id="9" name="Полилиния: Фигура 3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" name="Полилиния: Фигура 3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26893" y="3026568"/>
              <a:ext cx="933641" cy="771729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</p:grpSp>
      <p:sp>
        <p:nvSpPr>
          <p:cNvPr id="11" name="Графический объект 23">
            <a:extLst>
              <a:ext uri="{FF2B5EF4-FFF2-40B4-BE49-F238E27FC236}"/>
            </a:extLst>
          </p:cNvPr>
          <p:cNvSpPr/>
          <p:nvPr/>
        </p:nvSpPr>
        <p:spPr>
          <a:xfrm>
            <a:off x="-23813" y="971550"/>
            <a:ext cx="4592638" cy="123825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2" name="Графический объект 6">
            <a:extLst>
              <a:ext uri="{FF2B5EF4-FFF2-40B4-BE49-F238E27FC236}"/>
            </a:extLst>
          </p:cNvPr>
          <p:cNvSpPr/>
          <p:nvPr/>
        </p:nvSpPr>
        <p:spPr>
          <a:xfrm>
            <a:off x="-25400" y="587375"/>
            <a:ext cx="4884738" cy="1631950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grpSp>
        <p:nvGrpSpPr>
          <p:cNvPr id="13" name="Графический объект 17"/>
          <p:cNvGrpSpPr>
            <a:grpSpLocks/>
          </p:cNvGrpSpPr>
          <p:nvPr userDrawn="1"/>
        </p:nvGrpSpPr>
        <p:grpSpPr bwMode="auto">
          <a:xfrm>
            <a:off x="-12700" y="-12700"/>
            <a:ext cx="7434263" cy="5461000"/>
            <a:chOff x="-12715" y="-12715"/>
            <a:chExt cx="7434968" cy="5461207"/>
          </a:xfrm>
        </p:grpSpPr>
        <p:sp>
          <p:nvSpPr>
            <p:cNvPr id="14" name="Полилиния: Фигура 26"/>
            <p:cNvSpPr>
              <a:spLocks/>
            </p:cNvSpPr>
            <p:nvPr/>
          </p:nvSpPr>
          <p:spPr bwMode="auto">
            <a:xfrm>
              <a:off x="5931449" y="-12715"/>
              <a:ext cx="1206614" cy="1144631"/>
            </a:xfrm>
            <a:custGeom>
              <a:avLst/>
              <a:gdLst>
                <a:gd name="T0" fmla="*/ 1192391 w 1207387"/>
                <a:gd name="T1" fmla="*/ 12742 h 1143841"/>
                <a:gd name="T2" fmla="*/ 753491 w 1207387"/>
                <a:gd name="T3" fmla="*/ 12742 h 1143841"/>
                <a:gd name="T4" fmla="*/ 332351 w 1207387"/>
                <a:gd name="T5" fmla="*/ 495424 h 1143841"/>
                <a:gd name="T6" fmla="*/ 12691 w 1207387"/>
                <a:gd name="T7" fmla="*/ 1142397 h 1143841"/>
                <a:gd name="T8" fmla="*/ 611420 w 1207387"/>
                <a:gd name="T9" fmla="*/ 687733 h 11438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lnTo>
                    <a:pt x="1194684" y="1271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alpha val="4999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5" name="Полилиния: Фигура 27"/>
            <p:cNvSpPr>
              <a:spLocks/>
            </p:cNvSpPr>
            <p:nvPr/>
          </p:nvSpPr>
          <p:spPr bwMode="auto">
            <a:xfrm>
              <a:off x="-12715" y="4607085"/>
              <a:ext cx="2071884" cy="635024"/>
            </a:xfrm>
            <a:custGeom>
              <a:avLst/>
              <a:gdLst>
                <a:gd name="T0" fmla="*/ 2062241 w 2071623"/>
                <a:gd name="T1" fmla="*/ 12688 h 635467"/>
                <a:gd name="T2" fmla="*/ 2062241 w 2071623"/>
                <a:gd name="T3" fmla="*/ 12688 h 635467"/>
                <a:gd name="T4" fmla="*/ 1308292 w 2071623"/>
                <a:gd name="T5" fmla="*/ 13956 h 635467"/>
                <a:gd name="T6" fmla="*/ 12721 w 2071623"/>
                <a:gd name="T7" fmla="*/ 294246 h 635467"/>
                <a:gd name="T8" fmla="*/ 12721 w 2071623"/>
                <a:gd name="T9" fmla="*/ 627803 h 635467"/>
                <a:gd name="T10" fmla="*/ 1416361 w 2071623"/>
                <a:gd name="T11" fmla="*/ 334830 h 6354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lnTo>
                    <a:pt x="2061461" y="12715"/>
                  </a:lnTo>
                  <a:close/>
                </a:path>
              </a:pathLst>
            </a:custGeom>
            <a:gradFill rotWithShape="0">
              <a:gsLst>
                <a:gs pos="0">
                  <a:schemeClr val="tx1">
                    <a:alpha val="4999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7" name="Полилиния: Фигура 2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8" name="Полилиния: Фигура 2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</p:grpSp>
      <p:sp>
        <p:nvSpPr>
          <p:cNvPr id="16" name="Рисунок 15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14240" y="793217"/>
            <a:ext cx="8877760" cy="6064783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803491" y="1001491"/>
            <a:ext cx="4065084" cy="700842"/>
          </a:xfrm>
        </p:spPr>
        <p:txBody>
          <a:bodyPr rtlCol="0"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9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ДД.ММ.20XX</a:t>
            </a:r>
          </a:p>
        </p:txBody>
      </p:sp>
      <p:sp>
        <p:nvSpPr>
          <p:cNvPr id="20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21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4910C-BF73-4B18-AD84-605E3B598F1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827151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ручну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Графический объект 2"/>
          <p:cNvSpPr>
            <a:spLocks/>
          </p:cNvSpPr>
          <p:nvPr/>
        </p:nvSpPr>
        <p:spPr bwMode="auto">
          <a:xfrm>
            <a:off x="-12700" y="430213"/>
            <a:ext cx="7605713" cy="1490662"/>
          </a:xfrm>
          <a:custGeom>
            <a:avLst/>
            <a:gdLst>
              <a:gd name="T0" fmla="*/ 7600759 w 7606298"/>
              <a:gd name="T1" fmla="*/ 407730 h 1490681"/>
              <a:gd name="T2" fmla="*/ 12775 w 7606298"/>
              <a:gd name="T3" fmla="*/ 12778 h 1490681"/>
              <a:gd name="T4" fmla="*/ 12775 w 7606298"/>
              <a:gd name="T5" fmla="*/ 1056217 h 1490681"/>
              <a:gd name="T6" fmla="*/ 7591844 w 7606298"/>
              <a:gd name="T7" fmla="*/ 1481744 h 1490681"/>
              <a:gd name="T8" fmla="*/ 7600759 w 7606298"/>
              <a:gd name="T9" fmla="*/ 407730 h 1490681"/>
              <a:gd name="T10" fmla="*/ 7600759 w 7606298"/>
              <a:gd name="T11" fmla="*/ 407730 h 149068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close/>
              </a:path>
            </a:pathLst>
          </a:custGeom>
          <a:gradFill rotWithShape="0">
            <a:gsLst>
              <a:gs pos="0">
                <a:schemeClr val="accent2">
                  <a:alpha val="9998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/>
          </a:gradFill>
          <a:ln>
            <a:noFill/>
          </a:ln>
          <a:extLst>
            <a:ext uri="{91240B29-F687-4F45-9708-019B960494DF}">
              <a14:hiddenLine xmlns:a14="http://schemas.microsoft.com/office/drawing/2010/main" w="12737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ru-RU"/>
          </a:p>
        </p:txBody>
      </p:sp>
      <p:sp>
        <p:nvSpPr>
          <p:cNvPr id="23" name="Текст 21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1200" y="1896003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26" name="Текст 2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85863" y="2088090"/>
            <a:ext cx="3103110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33" name="Текст 21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804600" y="1896003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34" name="Текст 2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49603" y="2088090"/>
            <a:ext cx="2243918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37" name="Текст 21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890713" y="1913782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38" name="Текст 2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35716" y="2105869"/>
            <a:ext cx="2959116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0" name="Текст 2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91723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3" name="Текст 2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90348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5" name="Текст 2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793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6" name="Текст 2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76955" y="2942030"/>
            <a:ext cx="3517877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8" name="Текст 2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1722" y="5607548"/>
            <a:ext cx="3397251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9" name="Текст 2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94792" y="4909834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50" name="Текст 2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890713" y="4909834"/>
            <a:ext cx="2692939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55" name="Рисунок 12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891723" y="3816446"/>
            <a:ext cx="1636776" cy="1618488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56" name="Рисунок 12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2590348" y="3816446"/>
            <a:ext cx="1636776" cy="1618488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57" name="Рисунок 12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794793" y="3816446"/>
            <a:ext cx="2048256" cy="896112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58" name="Рисунок 9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876955" y="3864572"/>
            <a:ext cx="1481328" cy="758952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7909560" cy="1069848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6102411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афический объект 23"/>
          <p:cNvGrpSpPr>
            <a:grpSpLocks/>
          </p:cNvGrpSpPr>
          <p:nvPr/>
        </p:nvGrpSpPr>
        <p:grpSpPr bwMode="auto">
          <a:xfrm>
            <a:off x="-12700" y="-12700"/>
            <a:ext cx="12212638" cy="6881813"/>
            <a:chOff x="-12700" y="-12700"/>
            <a:chExt cx="12212320" cy="6882130"/>
          </a:xfrm>
        </p:grpSpPr>
        <p:sp>
          <p:nvSpPr>
            <p:cNvPr id="7" name="Полилиния: Фигура 37"/>
            <p:cNvSpPr>
              <a:spLocks/>
            </p:cNvSpPr>
            <p:nvPr/>
          </p:nvSpPr>
          <p:spPr bwMode="auto">
            <a:xfrm>
              <a:off x="6134100" y="2558390"/>
              <a:ext cx="6057900" cy="2717800"/>
            </a:xfrm>
            <a:custGeom>
              <a:avLst/>
              <a:gdLst>
                <a:gd name="T0" fmla="*/ 12700 w 6057900"/>
                <a:gd name="T1" fmla="*/ 1852320 h 2717800"/>
                <a:gd name="T2" fmla="*/ 6055360 w 6057900"/>
                <a:gd name="T3" fmla="*/ 2705760 h 2717800"/>
                <a:gd name="T4" fmla="*/ 6055360 w 6057900"/>
                <a:gd name="T5" fmla="*/ 664870 h 2717800"/>
                <a:gd name="T6" fmla="*/ 486410 w 6057900"/>
                <a:gd name="T7" fmla="*/ 33680 h 2717800"/>
                <a:gd name="T8" fmla="*/ 12700 w 6057900"/>
                <a:gd name="T9" fmla="*/ 1852320 h 27178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>
                    <a:alpha val="4999"/>
                  </a:schemeClr>
                </a:gs>
                <a:gs pos="100000">
                  <a:schemeClr val="accent1">
                    <a:alpha val="39998"/>
                  </a:schemeClr>
                </a:gs>
              </a:gsLst>
              <a:lin ang="108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8" name="Полилиния: Фигура 3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9" name="Полилиния: Фигура 40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0" name="Полилиния: Фигура 35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1" name="Полилиния: фигура 36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8819920" y="-12700"/>
              <a:ext cx="2349439" cy="194319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2" name="Полилиния: Фигура 3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3" name="Полилиния: Фигура 25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4" name="Полилиния: Фигура 26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12700" y="741398"/>
              <a:ext cx="6629227" cy="5981976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5" name="Полилиния: Фигура 27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6" name="Полилиния: Фигура 2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7" name="Полилиния: Фигура 2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8" name="Полилиния: Фигура 30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7754736" y="4656353"/>
              <a:ext cx="4444884" cy="1765381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9" name="Полилиния: Фигура 3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6718125" y="1952716"/>
              <a:ext cx="5473557" cy="3287864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20" name="Полилиния: Фигура 32"/>
            <p:cNvSpPr>
              <a:spLocks/>
            </p:cNvSpPr>
            <p:nvPr/>
          </p:nvSpPr>
          <p:spPr bwMode="auto">
            <a:xfrm>
              <a:off x="-12700" y="1065530"/>
              <a:ext cx="6286500" cy="5397500"/>
            </a:xfrm>
            <a:custGeom>
              <a:avLst/>
              <a:gdLst>
                <a:gd name="T0" fmla="*/ 12700 w 6286500"/>
                <a:gd name="T1" fmla="*/ 1008380 h 5397500"/>
                <a:gd name="T2" fmla="*/ 12700 w 6286500"/>
                <a:gd name="T3" fmla="*/ 1046480 h 5397500"/>
                <a:gd name="T4" fmla="*/ 5509260 w 6286500"/>
                <a:gd name="T5" fmla="*/ 57150 h 5397500"/>
                <a:gd name="T6" fmla="*/ 6238240 w 6286500"/>
                <a:gd name="T7" fmla="*/ 4236720 h 5397500"/>
                <a:gd name="T8" fmla="*/ 12700 w 6286500"/>
                <a:gd name="T9" fmla="*/ 5356860 h 5397500"/>
                <a:gd name="T10" fmla="*/ 12700 w 6286500"/>
                <a:gd name="T11" fmla="*/ 5394960 h 5397500"/>
                <a:gd name="T12" fmla="*/ 6263640 w 6286500"/>
                <a:gd name="T13" fmla="*/ 4271010 h 5397500"/>
                <a:gd name="T14" fmla="*/ 6282690 w 6286500"/>
                <a:gd name="T15" fmla="*/ 4267200 h 5397500"/>
                <a:gd name="T16" fmla="*/ 5541010 w 6286500"/>
                <a:gd name="T17" fmla="*/ 12700 h 53975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lnTo>
                    <a:pt x="12700" y="100838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21" name="Полилиния: Фигура 34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9467603" y="-12700"/>
              <a:ext cx="1727155" cy="1714579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</p:grpSp>
      <p:sp>
        <p:nvSpPr>
          <p:cNvPr id="3" name="Подзаголовок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 rot="720000">
            <a:off x="8126323" y="5127866"/>
            <a:ext cx="3963590" cy="858767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42" name="Рисунок 26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262451" y="2726139"/>
            <a:ext cx="4851352" cy="1827069"/>
          </a:xfrm>
        </p:spPr>
        <p:txBody>
          <a:bodyPr rtlCol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45" name="Текст 4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6"/>
          </p:nvPr>
        </p:nvSpPr>
        <p:spPr>
          <a:xfrm rot="720000">
            <a:off x="9571721" y="580664"/>
            <a:ext cx="1391775" cy="858837"/>
          </a:xfrm>
        </p:spPr>
        <p:txBody>
          <a:bodyPr rtlCol="0"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329424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афический объект 9"/>
          <p:cNvGrpSpPr>
            <a:grpSpLocks/>
          </p:cNvGrpSpPr>
          <p:nvPr/>
        </p:nvGrpSpPr>
        <p:grpSpPr bwMode="auto">
          <a:xfrm>
            <a:off x="1979613" y="520700"/>
            <a:ext cx="10220325" cy="6350000"/>
            <a:chOff x="1980240" y="520107"/>
            <a:chExt cx="10219389" cy="6350602"/>
          </a:xfrm>
        </p:grpSpPr>
        <p:sp>
          <p:nvSpPr>
            <p:cNvPr id="5" name="Полилиния: Фигура 1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6" name="Полилиния: Фигура 1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2962812" y="520107"/>
              <a:ext cx="9233642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7" name="Полилиния: Фигура 13"/>
            <p:cNvSpPr>
              <a:spLocks/>
            </p:cNvSpPr>
            <p:nvPr/>
          </p:nvSpPr>
          <p:spPr bwMode="auto">
            <a:xfrm>
              <a:off x="3270682" y="752539"/>
              <a:ext cx="8928947" cy="6109280"/>
            </a:xfrm>
            <a:custGeom>
              <a:avLst/>
              <a:gdLst>
                <a:gd name="T0" fmla="*/ 43176 w 8928946"/>
                <a:gd name="T1" fmla="*/ 2217623 h 6109279"/>
                <a:gd name="T2" fmla="*/ 8913701 w 8928946"/>
                <a:gd name="T3" fmla="*/ 40636 h 6109279"/>
                <a:gd name="T4" fmla="*/ 8921321 w 8928946"/>
                <a:gd name="T5" fmla="*/ 71119 h 6109279"/>
                <a:gd name="T6" fmla="*/ 8921321 w 8928946"/>
                <a:gd name="T7" fmla="*/ 12693 h 6109279"/>
                <a:gd name="T8" fmla="*/ 25395 w 8928946"/>
                <a:gd name="T9" fmla="*/ 2196031 h 6109279"/>
                <a:gd name="T10" fmla="*/ 12693 w 8928946"/>
                <a:gd name="T11" fmla="*/ 2198571 h 6109279"/>
                <a:gd name="T12" fmla="*/ 958933 w 8928946"/>
                <a:gd name="T13" fmla="*/ 6108005 h 6109279"/>
                <a:gd name="T14" fmla="*/ 985606 w 8928946"/>
                <a:gd name="T15" fmla="*/ 6108005 h 610927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lnTo>
                    <a:pt x="43176" y="221762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692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</p:grpSp>
      <p:grpSp>
        <p:nvGrpSpPr>
          <p:cNvPr id="8" name="Графический объект 16"/>
          <p:cNvGrpSpPr>
            <a:grpSpLocks/>
          </p:cNvGrpSpPr>
          <p:nvPr userDrawn="1"/>
        </p:nvGrpSpPr>
        <p:grpSpPr bwMode="auto">
          <a:xfrm>
            <a:off x="10963275" y="5678488"/>
            <a:ext cx="1233488" cy="1050925"/>
            <a:chOff x="5626893" y="3026568"/>
            <a:chExt cx="937260" cy="800760"/>
          </a:xfrm>
        </p:grpSpPr>
        <p:sp>
          <p:nvSpPr>
            <p:cNvPr id="9" name="Полилиния: Фигура 3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0" name="Полилиния: Фигура 3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26893" y="3026568"/>
              <a:ext cx="933641" cy="771729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</p:grpSp>
      <p:sp>
        <p:nvSpPr>
          <p:cNvPr id="11" name="Графический объект 23">
            <a:extLst>
              <a:ext uri="{FF2B5EF4-FFF2-40B4-BE49-F238E27FC236}"/>
            </a:extLst>
          </p:cNvPr>
          <p:cNvSpPr/>
          <p:nvPr/>
        </p:nvSpPr>
        <p:spPr>
          <a:xfrm>
            <a:off x="-23813" y="971550"/>
            <a:ext cx="4592638" cy="123825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sp>
        <p:nvSpPr>
          <p:cNvPr id="12" name="Графический объект 6">
            <a:extLst>
              <a:ext uri="{FF2B5EF4-FFF2-40B4-BE49-F238E27FC236}"/>
            </a:extLst>
          </p:cNvPr>
          <p:cNvSpPr/>
          <p:nvPr/>
        </p:nvSpPr>
        <p:spPr>
          <a:xfrm>
            <a:off x="-25400" y="587375"/>
            <a:ext cx="4884738" cy="1631950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grpSp>
        <p:nvGrpSpPr>
          <p:cNvPr id="13" name="Графический объект 17"/>
          <p:cNvGrpSpPr>
            <a:grpSpLocks/>
          </p:cNvGrpSpPr>
          <p:nvPr userDrawn="1"/>
        </p:nvGrpSpPr>
        <p:grpSpPr bwMode="auto">
          <a:xfrm>
            <a:off x="-12700" y="-12700"/>
            <a:ext cx="7434263" cy="5461000"/>
            <a:chOff x="-12715" y="-12715"/>
            <a:chExt cx="7434968" cy="5461207"/>
          </a:xfrm>
        </p:grpSpPr>
        <p:sp>
          <p:nvSpPr>
            <p:cNvPr id="14" name="Полилиния: Фигура 26"/>
            <p:cNvSpPr>
              <a:spLocks/>
            </p:cNvSpPr>
            <p:nvPr/>
          </p:nvSpPr>
          <p:spPr bwMode="auto">
            <a:xfrm>
              <a:off x="5931446" y="-12715"/>
              <a:ext cx="1207388" cy="1143841"/>
            </a:xfrm>
            <a:custGeom>
              <a:avLst/>
              <a:gdLst>
                <a:gd name="T0" fmla="*/ 1194687 w 1207387"/>
                <a:gd name="T1" fmla="*/ 12715 h 1143841"/>
                <a:gd name="T2" fmla="*/ 754943 w 1207387"/>
                <a:gd name="T3" fmla="*/ 12715 h 1143841"/>
                <a:gd name="T4" fmla="*/ 332990 w 1207387"/>
                <a:gd name="T5" fmla="*/ 494399 h 1143841"/>
                <a:gd name="T6" fmla="*/ 12715 w 1207387"/>
                <a:gd name="T7" fmla="*/ 1140034 h 1143841"/>
                <a:gd name="T8" fmla="*/ 612599 w 1207387"/>
                <a:gd name="T9" fmla="*/ 686310 h 11438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lnTo>
                    <a:pt x="1194684" y="1271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alpha val="4999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5" name="Полилиния: Фигура 27"/>
            <p:cNvSpPr>
              <a:spLocks/>
            </p:cNvSpPr>
            <p:nvPr/>
          </p:nvSpPr>
          <p:spPr bwMode="auto">
            <a:xfrm>
              <a:off x="-12715" y="4607132"/>
              <a:ext cx="2071623" cy="635467"/>
            </a:xfrm>
            <a:custGeom>
              <a:avLst/>
              <a:gdLst>
                <a:gd name="T0" fmla="*/ 2061461 w 2071623"/>
                <a:gd name="T1" fmla="*/ 12715 h 635467"/>
                <a:gd name="T2" fmla="*/ 2061461 w 2071623"/>
                <a:gd name="T3" fmla="*/ 12715 h 635467"/>
                <a:gd name="T4" fmla="*/ 1307797 w 2071623"/>
                <a:gd name="T5" fmla="*/ 13986 h 635467"/>
                <a:gd name="T6" fmla="*/ 12715 w 2071623"/>
                <a:gd name="T7" fmla="*/ 294862 h 635467"/>
                <a:gd name="T8" fmla="*/ 12715 w 2071623"/>
                <a:gd name="T9" fmla="*/ 629118 h 635467"/>
                <a:gd name="T10" fmla="*/ 1415827 w 2071623"/>
                <a:gd name="T11" fmla="*/ 335532 h 6354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lnTo>
                    <a:pt x="2061461" y="12715"/>
                  </a:lnTo>
                  <a:close/>
                </a:path>
              </a:pathLst>
            </a:custGeom>
            <a:gradFill rotWithShape="0">
              <a:gsLst>
                <a:gs pos="0">
                  <a:schemeClr val="tx1">
                    <a:alpha val="4999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7" name="Полилиния: Фигура 2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8" name="Полилиния: Фигура 2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</p:grpSp>
      <p:sp>
        <p:nvSpPr>
          <p:cNvPr id="16" name="Рисунок 15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14240" y="793217"/>
            <a:ext cx="8877760" cy="6064783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803491" y="1001491"/>
            <a:ext cx="4065084" cy="700842"/>
          </a:xfrm>
        </p:spPr>
        <p:txBody>
          <a:bodyPr rtlCol="0"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9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ru-RU"/>
              <a:t>ДД.ММ.20XX</a:t>
            </a:r>
          </a:p>
        </p:txBody>
      </p:sp>
      <p:sp>
        <p:nvSpPr>
          <p:cNvPr id="20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21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4DC7232-1063-4B59-B3D0-0D8C765075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5809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метка текста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афический объект 16"/>
          <p:cNvGrpSpPr>
            <a:grpSpLocks/>
          </p:cNvGrpSpPr>
          <p:nvPr userDrawn="1"/>
        </p:nvGrpSpPr>
        <p:grpSpPr bwMode="auto">
          <a:xfrm>
            <a:off x="10963275" y="5678488"/>
            <a:ext cx="1233488" cy="1050925"/>
            <a:chOff x="5626893" y="3026568"/>
            <a:chExt cx="937260" cy="800760"/>
          </a:xfrm>
        </p:grpSpPr>
        <p:sp>
          <p:nvSpPr>
            <p:cNvPr id="7" name="Полилиния: Фигура 7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8" name="Полилиния: Фигура 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26893" y="3026568"/>
              <a:ext cx="933641" cy="771729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</p:grpSp>
      <p:sp>
        <p:nvSpPr>
          <p:cNvPr id="9" name="Графический объект 23">
            <a:extLst>
              <a:ext uri="{FF2B5EF4-FFF2-40B4-BE49-F238E27FC236}"/>
            </a:extLst>
          </p:cNvPr>
          <p:cNvSpPr/>
          <p:nvPr userDrawn="1"/>
        </p:nvSpPr>
        <p:spPr>
          <a:xfrm>
            <a:off x="-23813" y="971550"/>
            <a:ext cx="4592638" cy="123825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sp>
        <p:nvSpPr>
          <p:cNvPr id="10" name="Графический объект 6">
            <a:extLst>
              <a:ext uri="{FF2B5EF4-FFF2-40B4-BE49-F238E27FC236}"/>
            </a:extLst>
          </p:cNvPr>
          <p:cNvSpPr/>
          <p:nvPr userDrawn="1"/>
        </p:nvSpPr>
        <p:spPr>
          <a:xfrm>
            <a:off x="-25400" y="587375"/>
            <a:ext cx="4884738" cy="1631950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grpSp>
        <p:nvGrpSpPr>
          <p:cNvPr id="11" name="Графический объект 17"/>
          <p:cNvGrpSpPr>
            <a:grpSpLocks/>
          </p:cNvGrpSpPr>
          <p:nvPr/>
        </p:nvGrpSpPr>
        <p:grpSpPr bwMode="auto">
          <a:xfrm>
            <a:off x="5530850" y="0"/>
            <a:ext cx="6340475" cy="6429375"/>
            <a:chOff x="5530724" y="0"/>
            <a:chExt cx="6340653" cy="6429600"/>
          </a:xfrm>
        </p:grpSpPr>
        <p:sp>
          <p:nvSpPr>
            <p:cNvPr id="12" name="Полилиния: Фигура 1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4" name="Полилиния: Фигура 20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537074" y="-12700"/>
              <a:ext cx="6340653" cy="6455001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5" name="Полилиния: фигура 21"/>
            <p:cNvSpPr>
              <a:spLocks/>
            </p:cNvSpPr>
            <p:nvPr/>
          </p:nvSpPr>
          <p:spPr bwMode="auto">
            <a:xfrm>
              <a:off x="5830609" y="-12700"/>
              <a:ext cx="5756144" cy="6150052"/>
            </a:xfrm>
            <a:custGeom>
              <a:avLst/>
              <a:gdLst>
                <a:gd name="T0" fmla="*/ 5715479 w 5756143"/>
                <a:gd name="T1" fmla="*/ 764938 h 6150052"/>
                <a:gd name="T2" fmla="*/ 4579499 w 5756143"/>
                <a:gd name="T3" fmla="*/ 6113197 h 6150052"/>
                <a:gd name="T4" fmla="*/ 43196 w 5756143"/>
                <a:gd name="T5" fmla="*/ 5150027 h 6150052"/>
                <a:gd name="T6" fmla="*/ 1134704 w 5756143"/>
                <a:gd name="T7" fmla="*/ 12700 h 6150052"/>
                <a:gd name="T8" fmla="*/ 1109290 w 5756143"/>
                <a:gd name="T9" fmla="*/ 12700 h 6150052"/>
                <a:gd name="T10" fmla="*/ 12700 w 5756143"/>
                <a:gd name="T11" fmla="*/ 5169087 h 6150052"/>
                <a:gd name="T12" fmla="*/ 4598559 w 5756143"/>
                <a:gd name="T13" fmla="*/ 6143693 h 6150052"/>
                <a:gd name="T14" fmla="*/ 5743434 w 5756143"/>
                <a:gd name="T15" fmla="*/ 757314 h 6150052"/>
                <a:gd name="T16" fmla="*/ 5745975 w 5756143"/>
                <a:gd name="T17" fmla="*/ 744607 h 6150052"/>
                <a:gd name="T18" fmla="*/ 2299910 w 5756143"/>
                <a:gd name="T19" fmla="*/ 12700 h 6150052"/>
                <a:gd name="T20" fmla="*/ 2177925 w 5756143"/>
                <a:gd name="T21" fmla="*/ 12700 h 615005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lnTo>
                    <a:pt x="5715476" y="7649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694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</p:grpSp>
      <p:sp>
        <p:nvSpPr>
          <p:cNvPr id="3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rtlCol="0" anchor="ctr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13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846111" y="974881"/>
            <a:ext cx="3933620" cy="734415"/>
          </a:xfrm>
        </p:spPr>
        <p:txBody>
          <a:bodyPr rtlCol="0"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7" name="Текст 16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24" name="Рисунок 23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16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ru-RU"/>
              <a:t>ДД.ММ.20XX</a:t>
            </a:r>
          </a:p>
        </p:txBody>
      </p:sp>
      <p:sp>
        <p:nvSpPr>
          <p:cNvPr id="18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19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0AAC8F6-7C39-4695-A053-3CB7671647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1214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метка текста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афический объект 16"/>
          <p:cNvGrpSpPr>
            <a:grpSpLocks/>
          </p:cNvGrpSpPr>
          <p:nvPr userDrawn="1"/>
        </p:nvGrpSpPr>
        <p:grpSpPr bwMode="auto">
          <a:xfrm>
            <a:off x="10963275" y="5678488"/>
            <a:ext cx="1233488" cy="1050925"/>
            <a:chOff x="5626893" y="3026568"/>
            <a:chExt cx="937260" cy="800760"/>
          </a:xfrm>
        </p:grpSpPr>
        <p:sp>
          <p:nvSpPr>
            <p:cNvPr id="8" name="Полилиния: Фигура 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9" name="Полилиния: фигура 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26893" y="3026568"/>
              <a:ext cx="933641" cy="771729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</p:grpSp>
      <p:grpSp>
        <p:nvGrpSpPr>
          <p:cNvPr id="10" name="Группа 9"/>
          <p:cNvGrpSpPr>
            <a:grpSpLocks/>
          </p:cNvGrpSpPr>
          <p:nvPr userDrawn="1"/>
        </p:nvGrpSpPr>
        <p:grpSpPr bwMode="auto">
          <a:xfrm flipH="1">
            <a:off x="7321550" y="587375"/>
            <a:ext cx="4884738" cy="1631950"/>
            <a:chOff x="-26126" y="587196"/>
            <a:chExt cx="4885313" cy="1632656"/>
          </a:xfrm>
        </p:grpSpPr>
        <p:sp>
          <p:nvSpPr>
            <p:cNvPr id="11" name="Графический объект 23">
              <a:extLst>
                <a:ext uri="{FF2B5EF4-FFF2-40B4-BE49-F238E27FC236}"/>
              </a:extLst>
            </p:cNvPr>
            <p:cNvSpPr/>
            <p:nvPr userDrawn="1"/>
          </p:nvSpPr>
          <p:spPr>
            <a:xfrm>
              <a:off x="-24538" y="971537"/>
              <a:ext cx="4593178" cy="1237198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2" name="Графический объект 6">
              <a:extLst>
                <a:ext uri="{FF2B5EF4-FFF2-40B4-BE49-F238E27FC236}"/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</p:grpSp>
      <p:grpSp>
        <p:nvGrpSpPr>
          <p:cNvPr id="13" name="Графический объект 20"/>
          <p:cNvGrpSpPr>
            <a:grpSpLocks/>
          </p:cNvGrpSpPr>
          <p:nvPr/>
        </p:nvGrpSpPr>
        <p:grpSpPr bwMode="auto">
          <a:xfrm>
            <a:off x="-12700" y="-12700"/>
            <a:ext cx="6418263" cy="6161088"/>
            <a:chOff x="-12667" y="-12667"/>
            <a:chExt cx="6418971" cy="6160919"/>
          </a:xfrm>
        </p:grpSpPr>
        <p:sp>
          <p:nvSpPr>
            <p:cNvPr id="14" name="Полилиния: Фигура 2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34" y="4389350"/>
              <a:ext cx="6396744" cy="1758902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5" name="Полилиния: Фигура 23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12667" y="-12667"/>
              <a:ext cx="6418971" cy="5683094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9" name="Полилиния: Фигура 24"/>
            <p:cNvSpPr>
              <a:spLocks/>
            </p:cNvSpPr>
            <p:nvPr/>
          </p:nvSpPr>
          <p:spPr bwMode="auto">
            <a:xfrm>
              <a:off x="-12667" y="-12667"/>
              <a:ext cx="6114514" cy="5404114"/>
            </a:xfrm>
            <a:custGeom>
              <a:avLst/>
              <a:gdLst>
                <a:gd name="T0" fmla="*/ 6080244 w 6114514"/>
                <a:gd name="T1" fmla="*/ 4942336 h 5404114"/>
                <a:gd name="T2" fmla="*/ 12667 w 6114514"/>
                <a:gd name="T3" fmla="*/ 5367307 h 5404114"/>
                <a:gd name="T4" fmla="*/ 12667 w 6114514"/>
                <a:gd name="T5" fmla="*/ 5392679 h 5404114"/>
                <a:gd name="T6" fmla="*/ 6095467 w 6114514"/>
                <a:gd name="T7" fmla="*/ 4966439 h 5404114"/>
                <a:gd name="T8" fmla="*/ 6108153 w 6114514"/>
                <a:gd name="T9" fmla="*/ 4966439 h 5404114"/>
                <a:gd name="T10" fmla="*/ 5761833 w 6114514"/>
                <a:gd name="T11" fmla="*/ 12667 h 5404114"/>
                <a:gd name="T12" fmla="*/ 5736462 w 6114514"/>
                <a:gd name="T13" fmla="*/ 12667 h 540411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lnTo>
                    <a:pt x="6080244" y="49423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681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</p:grpSp>
      <p:sp>
        <p:nvSpPr>
          <p:cNvPr id="16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 rot="360000">
            <a:off x="7354844" y="895259"/>
            <a:ext cx="4735459" cy="1012583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7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9053" y="2442380"/>
            <a:ext cx="3913632" cy="804672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18" name="Текст 16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32841" y="3401290"/>
            <a:ext cx="4347933" cy="69329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2"/>
              </a:buClr>
              <a:buNone/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20" name="Текст 16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32841" y="4200309"/>
            <a:ext cx="4347933" cy="1408743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27" name="Рисунок 26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694" y="0"/>
            <a:ext cx="6065966" cy="5355825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21" name="Дата 4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ru-RU"/>
              <a:t>ДД.ММ.20XX</a:t>
            </a:r>
          </a:p>
        </p:txBody>
      </p:sp>
      <p:sp>
        <p:nvSpPr>
          <p:cNvPr id="22" name="Нижний колонтитул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23" name="Номер слайда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A6815EB-2EF1-413E-8E38-CCB094E31D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0460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 с по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афический объект 16"/>
          <p:cNvGrpSpPr>
            <a:grpSpLocks/>
          </p:cNvGrpSpPr>
          <p:nvPr userDrawn="1"/>
        </p:nvGrpSpPr>
        <p:grpSpPr bwMode="auto">
          <a:xfrm>
            <a:off x="10963275" y="5678488"/>
            <a:ext cx="1233488" cy="1050925"/>
            <a:chOff x="5626893" y="3026568"/>
            <a:chExt cx="937260" cy="800760"/>
          </a:xfrm>
        </p:grpSpPr>
        <p:sp>
          <p:nvSpPr>
            <p:cNvPr id="9" name="Полилиния: Фигура 1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0" name="Полилиния: Фигура 1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26893" y="3026568"/>
              <a:ext cx="933641" cy="771729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</p:grpSp>
      <p:sp>
        <p:nvSpPr>
          <p:cNvPr id="11" name="Графический объект 23">
            <a:extLst>
              <a:ext uri="{FF2B5EF4-FFF2-40B4-BE49-F238E27FC236}"/>
            </a:extLst>
          </p:cNvPr>
          <p:cNvSpPr/>
          <p:nvPr userDrawn="1"/>
        </p:nvSpPr>
        <p:spPr>
          <a:xfrm>
            <a:off x="-23813" y="971550"/>
            <a:ext cx="4592638" cy="123825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sp>
        <p:nvSpPr>
          <p:cNvPr id="12" name="Графический объект 6">
            <a:extLst>
              <a:ext uri="{FF2B5EF4-FFF2-40B4-BE49-F238E27FC236}"/>
            </a:extLst>
          </p:cNvPr>
          <p:cNvSpPr/>
          <p:nvPr userDrawn="1"/>
        </p:nvSpPr>
        <p:spPr>
          <a:xfrm>
            <a:off x="-25400" y="587375"/>
            <a:ext cx="4884738" cy="1631950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sp>
        <p:nvSpPr>
          <p:cNvPr id="14" name="Полилиния: фигура 21"/>
          <p:cNvSpPr>
            <a:spLocks/>
          </p:cNvSpPr>
          <p:nvPr/>
        </p:nvSpPr>
        <p:spPr bwMode="auto">
          <a:xfrm>
            <a:off x="4200525" y="5659438"/>
            <a:ext cx="1843088" cy="1206500"/>
          </a:xfrm>
          <a:custGeom>
            <a:avLst/>
            <a:gdLst>
              <a:gd name="T0" fmla="*/ 1840270 w 1842057"/>
              <a:gd name="T1" fmla="*/ 12660 h 1206865"/>
              <a:gd name="T2" fmla="*/ 1157309 w 1842057"/>
              <a:gd name="T3" fmla="*/ 331334 h 1206865"/>
              <a:gd name="T4" fmla="*/ 12682 w 1842057"/>
              <a:gd name="T5" fmla="*/ 1199751 h 1206865"/>
              <a:gd name="T6" fmla="*/ 558287 w 1842057"/>
              <a:gd name="T7" fmla="*/ 1199751 h 1206865"/>
              <a:gd name="T8" fmla="*/ 1391322 w 1842057"/>
              <a:gd name="T9" fmla="*/ 576371 h 12068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lnTo>
                  <a:pt x="1838211" y="12668"/>
                </a:lnTo>
                <a:close/>
              </a:path>
            </a:pathLst>
          </a:custGeom>
          <a:gradFill rotWithShape="0">
            <a:gsLst>
              <a:gs pos="0">
                <a:schemeClr val="bg2">
                  <a:alpha val="4999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/>
          </a:gradFill>
          <a:ln>
            <a:noFill/>
          </a:ln>
          <a:extLst>
            <a:ext uri="{91240B29-F687-4F45-9708-019B960494DF}">
              <a14:hiddenLine xmlns:a14="http://schemas.microsoft.com/office/drawing/2010/main" w="12664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ru-RU"/>
          </a:p>
        </p:txBody>
      </p:sp>
      <p:sp>
        <p:nvSpPr>
          <p:cNvPr id="18" name="Полилиния: Фигура 22">
            <a:extLst>
              <a:ext uri="{FF2B5EF4-FFF2-40B4-BE49-F238E27FC236}"/>
            </a:extLst>
          </p:cNvPr>
          <p:cNvSpPr/>
          <p:nvPr/>
        </p:nvSpPr>
        <p:spPr>
          <a:xfrm>
            <a:off x="4406705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sp>
        <p:nvSpPr>
          <p:cNvPr id="3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2739" y="2647949"/>
            <a:ext cx="4593600" cy="600075"/>
          </a:xfrm>
        </p:spPr>
        <p:txBody>
          <a:bodyPr rtlCol="0"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0139" y="3248025"/>
            <a:ext cx="4573338" cy="2311872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</p:txBody>
      </p:sp>
      <p:sp>
        <p:nvSpPr>
          <p:cNvPr id="13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830561" y="849316"/>
            <a:ext cx="3923299" cy="104249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5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07364" y="2647949"/>
            <a:ext cx="5076010" cy="600075"/>
          </a:xfrm>
        </p:spPr>
        <p:txBody>
          <a:bodyPr rtlCol="0"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16" name="Объект 3">
            <a:extLst>
              <a:ext uri="{FF2B5EF4-FFF2-40B4-BE49-F238E27FC236}"/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07363" y="3248025"/>
            <a:ext cx="5073411" cy="2311872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</p:txBody>
      </p:sp>
      <p:sp>
        <p:nvSpPr>
          <p:cNvPr id="17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5676900" y="1374622"/>
            <a:ext cx="5202936" cy="111556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19" name="Нижний колонтитул 7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20" name="Номер слайда 8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752D2A0-75C0-4DBA-A0D9-E39268E976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8077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афический объект 16"/>
          <p:cNvGrpSpPr>
            <a:grpSpLocks/>
          </p:cNvGrpSpPr>
          <p:nvPr userDrawn="1"/>
        </p:nvGrpSpPr>
        <p:grpSpPr bwMode="auto">
          <a:xfrm>
            <a:off x="10963275" y="5678488"/>
            <a:ext cx="1233488" cy="1050925"/>
            <a:chOff x="5626893" y="3026568"/>
            <a:chExt cx="937260" cy="800760"/>
          </a:xfrm>
        </p:grpSpPr>
        <p:sp>
          <p:nvSpPr>
            <p:cNvPr id="6" name="Полилиния: Фигура 1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7" name="Полилиния: Фигура 1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26893" y="3026568"/>
              <a:ext cx="933641" cy="771729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</p:grpSp>
      <p:sp>
        <p:nvSpPr>
          <p:cNvPr id="8" name="Графический объект 23">
            <a:extLst>
              <a:ext uri="{FF2B5EF4-FFF2-40B4-BE49-F238E27FC236}"/>
            </a:extLst>
          </p:cNvPr>
          <p:cNvSpPr/>
          <p:nvPr userDrawn="1"/>
        </p:nvSpPr>
        <p:spPr>
          <a:xfrm>
            <a:off x="-23813" y="971550"/>
            <a:ext cx="4592638" cy="123825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sp>
        <p:nvSpPr>
          <p:cNvPr id="11" name="Графический объект 6">
            <a:extLst>
              <a:ext uri="{FF2B5EF4-FFF2-40B4-BE49-F238E27FC236}"/>
            </a:extLst>
          </p:cNvPr>
          <p:cNvSpPr/>
          <p:nvPr userDrawn="1"/>
        </p:nvSpPr>
        <p:spPr>
          <a:xfrm>
            <a:off x="-25400" y="587375"/>
            <a:ext cx="4884738" cy="1631950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sp>
        <p:nvSpPr>
          <p:cNvPr id="12" name="Полилиния: Фигура 26">
            <a:extLst>
              <a:ext uri="{FF2B5EF4-FFF2-40B4-BE49-F238E27FC236}"/>
            </a:extLst>
          </p:cNvPr>
          <p:cNvSpPr/>
          <p:nvPr userDrawn="1"/>
        </p:nvSpPr>
        <p:spPr>
          <a:xfrm>
            <a:off x="6083300" y="-12700"/>
            <a:ext cx="1092200" cy="10160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sp>
        <p:nvSpPr>
          <p:cNvPr id="13" name="Полилиния: Фигура 27">
            <a:extLst>
              <a:ext uri="{FF2B5EF4-FFF2-40B4-BE49-F238E27FC236}"/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sp>
        <p:nvSpPr>
          <p:cNvPr id="9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837870" y="842706"/>
            <a:ext cx="3960711" cy="1061509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0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8030" y="2755778"/>
            <a:ext cx="2724912" cy="226771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23" name="Диаграмма 21">
            <a:extLst>
              <a:ext uri="{FF2B5EF4-FFF2-40B4-BE49-F238E27FC236}"/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159375" y="1347788"/>
            <a:ext cx="6121400" cy="4090987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ru-RU" noProof="0" smtClean="0"/>
              <a:t>Вставка диаграммы</a:t>
            </a:r>
            <a:endParaRPr lang="ru-RU" noProof="0"/>
          </a:p>
        </p:txBody>
      </p:sp>
      <p:sp>
        <p:nvSpPr>
          <p:cNvPr id="14" name="Нижний колонтитул 3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15" name="Номер слайда 4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830CF5-3549-4F3E-BFE1-B53F83E39D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5662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таблиц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афический объект 16"/>
          <p:cNvGrpSpPr>
            <a:grpSpLocks/>
          </p:cNvGrpSpPr>
          <p:nvPr userDrawn="1"/>
        </p:nvGrpSpPr>
        <p:grpSpPr bwMode="auto">
          <a:xfrm>
            <a:off x="10963275" y="5678488"/>
            <a:ext cx="1233488" cy="1050925"/>
            <a:chOff x="5626893" y="3026568"/>
            <a:chExt cx="937260" cy="800760"/>
          </a:xfrm>
        </p:grpSpPr>
        <p:sp>
          <p:nvSpPr>
            <p:cNvPr id="6" name="Полилиния: Фигура 1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7" name="Полилиния: Фигура 1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26893" y="3026568"/>
              <a:ext cx="933641" cy="771729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</p:grpSp>
      <p:sp>
        <p:nvSpPr>
          <p:cNvPr id="8" name="Графический объект 23">
            <a:extLst>
              <a:ext uri="{FF2B5EF4-FFF2-40B4-BE49-F238E27FC236}"/>
            </a:extLst>
          </p:cNvPr>
          <p:cNvSpPr/>
          <p:nvPr userDrawn="1"/>
        </p:nvSpPr>
        <p:spPr>
          <a:xfrm>
            <a:off x="-23813" y="971550"/>
            <a:ext cx="4592638" cy="123825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sp>
        <p:nvSpPr>
          <p:cNvPr id="11" name="Графический объект 6">
            <a:extLst>
              <a:ext uri="{FF2B5EF4-FFF2-40B4-BE49-F238E27FC236}"/>
            </a:extLst>
          </p:cNvPr>
          <p:cNvSpPr/>
          <p:nvPr userDrawn="1"/>
        </p:nvSpPr>
        <p:spPr>
          <a:xfrm>
            <a:off x="-25400" y="587375"/>
            <a:ext cx="4884738" cy="1631950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sp>
        <p:nvSpPr>
          <p:cNvPr id="12" name="Полилиния: Фигура 16"/>
          <p:cNvSpPr>
            <a:spLocks/>
          </p:cNvSpPr>
          <p:nvPr/>
        </p:nvSpPr>
        <p:spPr bwMode="auto">
          <a:xfrm>
            <a:off x="2641600" y="5659438"/>
            <a:ext cx="1843088" cy="1206500"/>
          </a:xfrm>
          <a:custGeom>
            <a:avLst/>
            <a:gdLst>
              <a:gd name="T0" fmla="*/ 1840270 w 1842057"/>
              <a:gd name="T1" fmla="*/ 12660 h 1206865"/>
              <a:gd name="T2" fmla="*/ 1157309 w 1842057"/>
              <a:gd name="T3" fmla="*/ 331334 h 1206865"/>
              <a:gd name="T4" fmla="*/ 12682 w 1842057"/>
              <a:gd name="T5" fmla="*/ 1199751 h 1206865"/>
              <a:gd name="T6" fmla="*/ 558287 w 1842057"/>
              <a:gd name="T7" fmla="*/ 1199751 h 1206865"/>
              <a:gd name="T8" fmla="*/ 1391322 w 1842057"/>
              <a:gd name="T9" fmla="*/ 576371 h 12068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lnTo>
                  <a:pt x="1838211" y="12668"/>
                </a:lnTo>
                <a:close/>
              </a:path>
            </a:pathLst>
          </a:custGeom>
          <a:gradFill rotWithShape="0">
            <a:gsLst>
              <a:gs pos="0">
                <a:schemeClr val="bg2">
                  <a:alpha val="4999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/>
          </a:gradFill>
          <a:ln>
            <a:noFill/>
          </a:ln>
          <a:extLst>
            <a:ext uri="{91240B29-F687-4F45-9708-019B960494DF}">
              <a14:hiddenLine xmlns:a14="http://schemas.microsoft.com/office/drawing/2010/main" w="12664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ru-RU"/>
          </a:p>
        </p:txBody>
      </p:sp>
      <p:sp>
        <p:nvSpPr>
          <p:cNvPr id="13" name="Полилиния: Фигура 17">
            <a:extLst>
              <a:ext uri="{FF2B5EF4-FFF2-40B4-BE49-F238E27FC236}"/>
            </a:extLst>
          </p:cNvPr>
          <p:cNvSpPr/>
          <p:nvPr/>
        </p:nvSpPr>
        <p:spPr>
          <a:xfrm>
            <a:off x="2847733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sp>
        <p:nvSpPr>
          <p:cNvPr id="9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837870" y="842706"/>
            <a:ext cx="3960711" cy="1061509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0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8030" y="3314576"/>
            <a:ext cx="3200400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15" name="Таблица 14">
            <a:extLst>
              <a:ext uri="{FF2B5EF4-FFF2-40B4-BE49-F238E27FC236}"/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5159375" y="1347788"/>
            <a:ext cx="6121400" cy="4090987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14" name="Нижний колонтитул 3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16" name="Номер слайда 4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5736678-70D0-4376-8788-A8539CC03F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7647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афический объект 16"/>
          <p:cNvGrpSpPr>
            <a:grpSpLocks/>
          </p:cNvGrpSpPr>
          <p:nvPr userDrawn="1"/>
        </p:nvGrpSpPr>
        <p:grpSpPr bwMode="auto">
          <a:xfrm>
            <a:off x="10963275" y="5678488"/>
            <a:ext cx="1233488" cy="1050925"/>
            <a:chOff x="5626893" y="3026568"/>
            <a:chExt cx="937260" cy="800760"/>
          </a:xfrm>
        </p:grpSpPr>
        <p:sp>
          <p:nvSpPr>
            <p:cNvPr id="6" name="Полилиния: Фигура 6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7" name="Полилиния: Фигура 7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26893" y="3026568"/>
              <a:ext cx="933641" cy="771729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</p:grpSp>
      <p:grpSp>
        <p:nvGrpSpPr>
          <p:cNvPr id="8" name="Графический объект 4"/>
          <p:cNvGrpSpPr>
            <a:grpSpLocks/>
          </p:cNvGrpSpPr>
          <p:nvPr/>
        </p:nvGrpSpPr>
        <p:grpSpPr bwMode="auto">
          <a:xfrm>
            <a:off x="3100388" y="-12700"/>
            <a:ext cx="9094787" cy="5689600"/>
            <a:chOff x="227974" y="-12694"/>
            <a:chExt cx="11967843" cy="5689901"/>
          </a:xfrm>
        </p:grpSpPr>
        <p:sp>
          <p:nvSpPr>
            <p:cNvPr id="9" name="Полилиния: фигура 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227974" y="-12694"/>
              <a:ext cx="2145396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0" name="Полилиния: Фигура 10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867206" y="-12694"/>
              <a:ext cx="11328611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1" name="Полилиния: Фигура 12"/>
            <p:cNvSpPr>
              <a:spLocks/>
            </p:cNvSpPr>
            <p:nvPr/>
          </p:nvSpPr>
          <p:spPr bwMode="auto">
            <a:xfrm>
              <a:off x="1152583" y="-12694"/>
              <a:ext cx="11036884" cy="5410486"/>
            </a:xfrm>
            <a:custGeom>
              <a:avLst/>
              <a:gdLst>
                <a:gd name="T0" fmla="*/ 11036880 w 11036883"/>
                <a:gd name="T1" fmla="*/ 4372837 h 5410485"/>
                <a:gd name="T2" fmla="*/ 555013 w 11036883"/>
                <a:gd name="T3" fmla="*/ 5382541 h 5410485"/>
                <a:gd name="T4" fmla="*/ 38095 w 11036883"/>
                <a:gd name="T5" fmla="*/ 12694 h 5410485"/>
                <a:gd name="T6" fmla="*/ 12694 w 11036883"/>
                <a:gd name="T7" fmla="*/ 12694 h 5410485"/>
                <a:gd name="T8" fmla="*/ 530881 w 11036883"/>
                <a:gd name="T9" fmla="*/ 5396512 h 5410485"/>
                <a:gd name="T10" fmla="*/ 532151 w 11036883"/>
                <a:gd name="T11" fmla="*/ 5409212 h 5410485"/>
                <a:gd name="T12" fmla="*/ 11036880 w 11036883"/>
                <a:gd name="T13" fmla="*/ 4398239 h 541048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lnTo>
                    <a:pt x="11036877" y="43728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693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</p:grpSp>
      <p:sp>
        <p:nvSpPr>
          <p:cNvPr id="16" name="Текст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4969" y="2282951"/>
            <a:ext cx="3055579" cy="340271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20" name="Рисунок 19">
            <a:extLst>
              <a:ext uri="{FF2B5EF4-FFF2-40B4-BE49-F238E27FC236}"/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03978" y="1"/>
            <a:ext cx="8495014" cy="5685664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rtlCol="0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25" name="Заголовок 22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-61166" y="919125"/>
            <a:ext cx="3890555" cy="1091949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2" name="Нижний колонтитул 2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13" name="Номер слайда 3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4B63665-7CA9-4358-BAE4-8D4200E716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1705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идео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афический объект 16"/>
          <p:cNvGrpSpPr>
            <a:grpSpLocks/>
          </p:cNvGrpSpPr>
          <p:nvPr userDrawn="1"/>
        </p:nvGrpSpPr>
        <p:grpSpPr bwMode="auto">
          <a:xfrm>
            <a:off x="10963275" y="5678488"/>
            <a:ext cx="1233488" cy="1050925"/>
            <a:chOff x="5626893" y="3026568"/>
            <a:chExt cx="937260" cy="800760"/>
          </a:xfrm>
        </p:grpSpPr>
        <p:sp>
          <p:nvSpPr>
            <p:cNvPr id="5" name="Полилиния: Фигура 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6" name="Полилиния: Фигура 10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26893" y="3026568"/>
              <a:ext cx="933641" cy="771729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</p:grpSp>
      <p:sp>
        <p:nvSpPr>
          <p:cNvPr id="7" name="Полилиния: Фигура 16"/>
          <p:cNvSpPr>
            <a:spLocks/>
          </p:cNvSpPr>
          <p:nvPr/>
        </p:nvSpPr>
        <p:spPr bwMode="auto">
          <a:xfrm>
            <a:off x="-12700" y="3055938"/>
            <a:ext cx="1309688" cy="471487"/>
          </a:xfrm>
          <a:custGeom>
            <a:avLst/>
            <a:gdLst>
              <a:gd name="T0" fmla="*/ 1297083 w 1309592"/>
              <a:gd name="T1" fmla="*/ 12784 h 470436"/>
              <a:gd name="T2" fmla="*/ 544274 w 1309592"/>
              <a:gd name="T3" fmla="*/ 14061 h 470436"/>
              <a:gd name="T4" fmla="*/ 12730 w 1309592"/>
              <a:gd name="T5" fmla="*/ 129005 h 470436"/>
              <a:gd name="T6" fmla="*/ 12730 w 1309592"/>
              <a:gd name="T7" fmla="*/ 471277 h 470436"/>
              <a:gd name="T8" fmla="*/ 652363 w 1309592"/>
              <a:gd name="T9" fmla="*/ 337178 h 4704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lnTo>
                  <a:pt x="1296892" y="12728"/>
                </a:lnTo>
                <a:close/>
              </a:path>
            </a:pathLst>
          </a:custGeom>
          <a:gradFill rotWithShape="0">
            <a:gsLst>
              <a:gs pos="0">
                <a:schemeClr val="tx2">
                  <a:alpha val="4999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/>
          </a:gradFill>
          <a:ln>
            <a:noFill/>
          </a:ln>
          <a:extLst>
            <a:ext uri="{91240B29-F687-4F45-9708-019B960494DF}">
              <a14:hiddenLine xmlns:a14="http://schemas.microsoft.com/office/drawing/2010/main" w="12713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ru-RU"/>
          </a:p>
        </p:txBody>
      </p:sp>
      <p:sp>
        <p:nvSpPr>
          <p:cNvPr id="8" name="Полилиния: фигура 15">
            <a:extLst>
              <a:ext uri="{FF2B5EF4-FFF2-40B4-BE49-F238E27FC236}"/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solidFill>
                  <a:srgbClr val="9D0F00"/>
                </a:solidFill>
                <a:latin typeface="Franklin Gothic Book"/>
                <a:cs typeface="+mn-cs"/>
              </a:rPr>
              <a:t> </a:t>
            </a:r>
          </a:p>
        </p:txBody>
      </p:sp>
      <p:sp>
        <p:nvSpPr>
          <p:cNvPr id="9" name="Полилиния: Фигура 18">
            <a:extLst>
              <a:ext uri="{FF2B5EF4-FFF2-40B4-BE49-F238E27FC236}"/>
            </a:extLst>
          </p:cNvPr>
          <p:cNvSpPr/>
          <p:nvPr/>
        </p:nvSpPr>
        <p:spPr>
          <a:xfrm>
            <a:off x="10791825" y="-12700"/>
            <a:ext cx="1398588" cy="1665288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sp>
        <p:nvSpPr>
          <p:cNvPr id="10" name="Полилиния: Фигура 17">
            <a:extLst>
              <a:ext uri="{FF2B5EF4-FFF2-40B4-BE49-F238E27FC236}"/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rtlCol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3" name="Замещающее медиа 12">
            <a:extLst>
              <a:ext uri="{FF2B5EF4-FFF2-40B4-BE49-F238E27FC236}"/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ru-RU" noProof="0" smtClean="0"/>
              <a:t>Вставка клипа мультимедиа</a:t>
            </a:r>
            <a:endParaRPr lang="ru-RU" noProof="0"/>
          </a:p>
        </p:txBody>
      </p:sp>
      <p:sp>
        <p:nvSpPr>
          <p:cNvPr id="11" name="Нижний колонтитул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12" name="Номер слайда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40FA6D4-89B8-403B-BB48-2CC24987DC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576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метка текста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афический объект 16"/>
          <p:cNvGrpSpPr>
            <a:grpSpLocks/>
          </p:cNvGrpSpPr>
          <p:nvPr userDrawn="1"/>
        </p:nvGrpSpPr>
        <p:grpSpPr bwMode="auto">
          <a:xfrm>
            <a:off x="10963275" y="5678488"/>
            <a:ext cx="1233488" cy="1050925"/>
            <a:chOff x="5626893" y="3026568"/>
            <a:chExt cx="937260" cy="800760"/>
          </a:xfrm>
        </p:grpSpPr>
        <p:sp>
          <p:nvSpPr>
            <p:cNvPr id="7" name="Полилиния: Фигура 7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8" name="Полилиния: Фигура 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26893" y="3026568"/>
              <a:ext cx="933641" cy="771729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</p:grpSp>
      <p:sp>
        <p:nvSpPr>
          <p:cNvPr id="9" name="Графический объект 23">
            <a:extLst>
              <a:ext uri="{FF2B5EF4-FFF2-40B4-BE49-F238E27FC236}"/>
            </a:extLst>
          </p:cNvPr>
          <p:cNvSpPr/>
          <p:nvPr userDrawn="1"/>
        </p:nvSpPr>
        <p:spPr>
          <a:xfrm>
            <a:off x="-23813" y="971550"/>
            <a:ext cx="4592638" cy="123825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0" name="Графический объект 6">
            <a:extLst>
              <a:ext uri="{FF2B5EF4-FFF2-40B4-BE49-F238E27FC236}"/>
            </a:extLst>
          </p:cNvPr>
          <p:cNvSpPr/>
          <p:nvPr userDrawn="1"/>
        </p:nvSpPr>
        <p:spPr>
          <a:xfrm>
            <a:off x="-25400" y="587375"/>
            <a:ext cx="4884738" cy="1631950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grpSp>
        <p:nvGrpSpPr>
          <p:cNvPr id="11" name="Графический объект 17"/>
          <p:cNvGrpSpPr>
            <a:grpSpLocks/>
          </p:cNvGrpSpPr>
          <p:nvPr/>
        </p:nvGrpSpPr>
        <p:grpSpPr bwMode="auto">
          <a:xfrm>
            <a:off x="5530850" y="0"/>
            <a:ext cx="6340475" cy="6429375"/>
            <a:chOff x="5530724" y="0"/>
            <a:chExt cx="6340653" cy="6429600"/>
          </a:xfrm>
        </p:grpSpPr>
        <p:sp>
          <p:nvSpPr>
            <p:cNvPr id="12" name="Полилиния: Фигура 1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4" name="Полилиния: Фигура 20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537074" y="-12700"/>
              <a:ext cx="6340653" cy="6455001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5" name="Полилиния: фигура 21"/>
            <p:cNvSpPr>
              <a:spLocks/>
            </p:cNvSpPr>
            <p:nvPr/>
          </p:nvSpPr>
          <p:spPr bwMode="auto">
            <a:xfrm>
              <a:off x="5830770" y="-12700"/>
              <a:ext cx="5756437" cy="6150190"/>
            </a:xfrm>
            <a:custGeom>
              <a:avLst/>
              <a:gdLst>
                <a:gd name="T0" fmla="*/ 5716352 w 5756143"/>
                <a:gd name="T1" fmla="*/ 764989 h 6150052"/>
                <a:gd name="T2" fmla="*/ 4580198 w 5756143"/>
                <a:gd name="T3" fmla="*/ 6113608 h 6150052"/>
                <a:gd name="T4" fmla="*/ 43202 w 5756143"/>
                <a:gd name="T5" fmla="*/ 5150375 h 6150052"/>
                <a:gd name="T6" fmla="*/ 1134878 w 5756143"/>
                <a:gd name="T7" fmla="*/ 12700 h 6150052"/>
                <a:gd name="T8" fmla="*/ 1109461 w 5756143"/>
                <a:gd name="T9" fmla="*/ 12700 h 6150052"/>
                <a:gd name="T10" fmla="*/ 12703 w 5756143"/>
                <a:gd name="T11" fmla="*/ 5169435 h 6150052"/>
                <a:gd name="T12" fmla="*/ 4599261 w 5756143"/>
                <a:gd name="T13" fmla="*/ 6144107 h 6150052"/>
                <a:gd name="T14" fmla="*/ 5744310 w 5756143"/>
                <a:gd name="T15" fmla="*/ 757365 h 6150052"/>
                <a:gd name="T16" fmla="*/ 5746852 w 5756143"/>
                <a:gd name="T17" fmla="*/ 744658 h 6150052"/>
                <a:gd name="T18" fmla="*/ 2300261 w 5756143"/>
                <a:gd name="T19" fmla="*/ 12700 h 6150052"/>
                <a:gd name="T20" fmla="*/ 2178258 w 5756143"/>
                <a:gd name="T21" fmla="*/ 12700 h 615005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lnTo>
                    <a:pt x="5715476" y="7649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694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</p:grpSp>
      <p:sp>
        <p:nvSpPr>
          <p:cNvPr id="3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rtlCol="0" anchor="ctr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13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846111" y="974881"/>
            <a:ext cx="3933620" cy="734415"/>
          </a:xfrm>
        </p:spPr>
        <p:txBody>
          <a:bodyPr rtlCol="0"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7" name="Текст 16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24" name="Рисунок 23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16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ДД.ММ.20XX</a:t>
            </a:r>
          </a:p>
        </p:txBody>
      </p:sp>
      <p:sp>
        <p:nvSpPr>
          <p:cNvPr id="18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19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D6EB2-FB3C-44BB-B055-DFA203EC67C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8704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благодарност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афический объект 35"/>
          <p:cNvGrpSpPr>
            <a:grpSpLocks/>
          </p:cNvGrpSpPr>
          <p:nvPr userDrawn="1"/>
        </p:nvGrpSpPr>
        <p:grpSpPr bwMode="auto">
          <a:xfrm>
            <a:off x="6678613" y="1430338"/>
            <a:ext cx="5526087" cy="2613025"/>
            <a:chOff x="6678503" y="665690"/>
            <a:chExt cx="5526208" cy="2613848"/>
          </a:xfrm>
        </p:grpSpPr>
        <p:sp>
          <p:nvSpPr>
            <p:cNvPr id="6" name="Полилиния: Фигура 4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7" name="Полилиния: Фигура 40"/>
            <p:cNvSpPr>
              <a:spLocks/>
            </p:cNvSpPr>
            <p:nvPr/>
          </p:nvSpPr>
          <p:spPr bwMode="auto">
            <a:xfrm>
              <a:off x="7262884" y="665690"/>
              <a:ext cx="4941827" cy="2591601"/>
            </a:xfrm>
            <a:custGeom>
              <a:avLst/>
              <a:gdLst>
                <a:gd name="T0" fmla="*/ 4930387 w 4941827"/>
                <a:gd name="T1" fmla="*/ 1138265 h 2591601"/>
                <a:gd name="T2" fmla="*/ 383651 w 4941827"/>
                <a:gd name="T3" fmla="*/ 12697 h 2591601"/>
                <a:gd name="T4" fmla="*/ 12697 w 4941827"/>
                <a:gd name="T5" fmla="*/ 1366935 h 2591601"/>
                <a:gd name="T6" fmla="*/ 4930387 w 4941827"/>
                <a:gd name="T7" fmla="*/ 2583971 h 259160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lnTo>
                    <a:pt x="4930387" y="1138265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693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</p:grpSp>
      <p:sp>
        <p:nvSpPr>
          <p:cNvPr id="8" name="Полилиния: Фигура 13">
            <a:extLst>
              <a:ext uri="{FF2B5EF4-FFF2-40B4-BE49-F238E27FC236}"/>
            </a:extLst>
          </p:cNvPr>
          <p:cNvSpPr/>
          <p:nvPr/>
        </p:nvSpPr>
        <p:spPr>
          <a:xfrm>
            <a:off x="5886450" y="5240338"/>
            <a:ext cx="1485900" cy="162560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sp>
        <p:nvSpPr>
          <p:cNvPr id="9" name="Полилиния: Фигура 9"/>
          <p:cNvSpPr>
            <a:spLocks/>
          </p:cNvSpPr>
          <p:nvPr/>
        </p:nvSpPr>
        <p:spPr bwMode="auto">
          <a:xfrm>
            <a:off x="-12700" y="298450"/>
            <a:ext cx="2679700" cy="762000"/>
          </a:xfrm>
          <a:custGeom>
            <a:avLst/>
            <a:gdLst>
              <a:gd name="T0" fmla="*/ 12699 w 2679963"/>
              <a:gd name="T1" fmla="*/ 425408 h 762075"/>
              <a:gd name="T2" fmla="*/ 12699 w 2679963"/>
              <a:gd name="T3" fmla="*/ 755576 h 762075"/>
              <a:gd name="T4" fmla="*/ 2022912 w 2679963"/>
              <a:gd name="T5" fmla="*/ 333977 h 762075"/>
              <a:gd name="T6" fmla="*/ 2666740 w 2679963"/>
              <a:gd name="T7" fmla="*/ 12699 h 762075"/>
              <a:gd name="T8" fmla="*/ 2666740 w 2679963"/>
              <a:gd name="T9" fmla="*/ 12699 h 762075"/>
              <a:gd name="T10" fmla="*/ 1914974 w 2679963"/>
              <a:gd name="T11" fmla="*/ 12699 h 76207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1915349" y="12701"/>
                </a:lnTo>
                <a:lnTo>
                  <a:pt x="12701" y="425492"/>
                </a:lnTo>
                <a:close/>
              </a:path>
            </a:pathLst>
          </a:custGeom>
          <a:gradFill rotWithShape="0">
            <a:gsLst>
              <a:gs pos="0">
                <a:schemeClr val="tx2">
                  <a:alpha val="4999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/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ru-RU"/>
          </a:p>
        </p:txBody>
      </p:sp>
      <p:sp>
        <p:nvSpPr>
          <p:cNvPr id="10" name="Полилиния: фигура 11">
            <a:extLst>
              <a:ext uri="{FF2B5EF4-FFF2-40B4-BE49-F238E27FC236}"/>
            </a:extLst>
          </p:cNvPr>
          <p:cNvSpPr/>
          <p:nvPr/>
        </p:nvSpPr>
        <p:spPr>
          <a:xfrm>
            <a:off x="6083300" y="-12700"/>
            <a:ext cx="1092200" cy="10160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sp>
        <p:nvSpPr>
          <p:cNvPr id="11" name="Полилиния: фигура 15"/>
          <p:cNvSpPr>
            <a:spLocks/>
          </p:cNvSpPr>
          <p:nvPr/>
        </p:nvSpPr>
        <p:spPr bwMode="auto">
          <a:xfrm>
            <a:off x="7751763" y="4098925"/>
            <a:ext cx="4446587" cy="1104900"/>
          </a:xfrm>
          <a:custGeom>
            <a:avLst/>
            <a:gdLst>
              <a:gd name="T0" fmla="*/ 4443926 w 4445437"/>
              <a:gd name="T1" fmla="*/ 297481 h 1105008"/>
              <a:gd name="T2" fmla="*/ 204596 w 4445437"/>
              <a:gd name="T3" fmla="*/ 13029 h 1105008"/>
              <a:gd name="T4" fmla="*/ 12707 w 4445437"/>
              <a:gd name="T5" fmla="*/ 786384 h 1105008"/>
              <a:gd name="T6" fmla="*/ 4443926 w 4445437"/>
              <a:gd name="T7" fmla="*/ 1092425 h 1105008"/>
              <a:gd name="T8" fmla="*/ 4443926 w 4445437"/>
              <a:gd name="T9" fmla="*/ 297481 h 11050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 rotWithShape="0">
            <a:gsLst>
              <a:gs pos="0">
                <a:schemeClr val="tx2">
                  <a:alpha val="4999"/>
                </a:schemeClr>
              </a:gs>
              <a:gs pos="100000">
                <a:schemeClr val="tx1">
                  <a:alpha val="20000"/>
                </a:schemeClr>
              </a:gs>
            </a:gsLst>
            <a:lin ang="900000"/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ru-RU"/>
          </a:p>
        </p:txBody>
      </p:sp>
      <p:sp>
        <p:nvSpPr>
          <p:cNvPr id="12" name="Полилиния: Фигура 8">
            <a:extLst>
              <a:ext uri="{FF2B5EF4-FFF2-40B4-BE49-F238E27FC236}"/>
            </a:extLst>
          </p:cNvPr>
          <p:cNvSpPr/>
          <p:nvPr/>
        </p:nvSpPr>
        <p:spPr>
          <a:xfrm>
            <a:off x="-13301" y="237513"/>
            <a:ext cx="2895885" cy="10288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sp>
        <p:nvSpPr>
          <p:cNvPr id="13" name="Полилиния: Фигура 10">
            <a:extLst>
              <a:ext uri="{FF2B5EF4-FFF2-40B4-BE49-F238E27FC236}"/>
            </a:extLst>
          </p:cNvPr>
          <p:cNvSpPr/>
          <p:nvPr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sp>
        <p:nvSpPr>
          <p:cNvPr id="14" name="Полилиния: Фигура 12">
            <a:extLst>
              <a:ext uri="{FF2B5EF4-FFF2-40B4-BE49-F238E27FC236}"/>
            </a:extLst>
          </p:cNvPr>
          <p:cNvSpPr/>
          <p:nvPr/>
        </p:nvSpPr>
        <p:spPr>
          <a:xfrm>
            <a:off x="6033764" y="5121144"/>
            <a:ext cx="1714669" cy="1740071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sp>
        <p:nvSpPr>
          <p:cNvPr id="15" name="Полилиния: Фигура 14"/>
          <p:cNvSpPr>
            <a:spLocks/>
          </p:cNvSpPr>
          <p:nvPr/>
        </p:nvSpPr>
        <p:spPr bwMode="auto">
          <a:xfrm>
            <a:off x="8228013" y="3516313"/>
            <a:ext cx="3976687" cy="1663700"/>
          </a:xfrm>
          <a:custGeom>
            <a:avLst/>
            <a:gdLst>
              <a:gd name="T0" fmla="*/ 188092 w 3975491"/>
              <a:gd name="T1" fmla="*/ 12699 h 1663863"/>
              <a:gd name="T2" fmla="*/ 12709 w 3975491"/>
              <a:gd name="T3" fmla="*/ 859708 h 1663863"/>
              <a:gd name="T4" fmla="*/ 3967716 w 3975491"/>
              <a:gd name="T5" fmla="*/ 1657190 h 1663863"/>
              <a:gd name="T6" fmla="*/ 3967716 w 3975491"/>
              <a:gd name="T7" fmla="*/ 773354 h 166386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lnTo>
                  <a:pt x="187978" y="12701"/>
                </a:lnTo>
                <a:close/>
              </a:path>
            </a:pathLst>
          </a:custGeom>
          <a:gradFill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ru-RU"/>
          </a:p>
        </p:txBody>
      </p:sp>
      <p:grpSp>
        <p:nvGrpSpPr>
          <p:cNvPr id="16" name="Графический объект 21"/>
          <p:cNvGrpSpPr>
            <a:grpSpLocks/>
          </p:cNvGrpSpPr>
          <p:nvPr/>
        </p:nvGrpSpPr>
        <p:grpSpPr bwMode="auto">
          <a:xfrm>
            <a:off x="-12700" y="717550"/>
            <a:ext cx="6443663" cy="6146800"/>
            <a:chOff x="-12667" y="718133"/>
            <a:chExt cx="6444343" cy="6146228"/>
          </a:xfrm>
        </p:grpSpPr>
        <p:sp>
          <p:nvSpPr>
            <p:cNvPr id="17" name="Полилиния: Фигура 23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12667" y="4353170"/>
              <a:ext cx="6431642" cy="251119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8" name="Полилиния: Фигура 24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12667" y="718133"/>
              <a:ext cx="6444343" cy="5936698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9" name="Полилиния: Фигура 26"/>
            <p:cNvSpPr>
              <a:spLocks/>
            </p:cNvSpPr>
            <p:nvPr/>
          </p:nvSpPr>
          <p:spPr bwMode="auto">
            <a:xfrm>
              <a:off x="-12667" y="1036544"/>
              <a:ext cx="6114514" cy="5366057"/>
            </a:xfrm>
            <a:custGeom>
              <a:avLst/>
              <a:gdLst>
                <a:gd name="T0" fmla="*/ 5366039 w 6114514"/>
                <a:gd name="T1" fmla="*/ 12667 h 5366057"/>
                <a:gd name="T2" fmla="*/ 12667 w 6114514"/>
                <a:gd name="T3" fmla="*/ 976781 h 5366057"/>
                <a:gd name="T4" fmla="*/ 12667 w 6114514"/>
                <a:gd name="T5" fmla="*/ 1014838 h 5366057"/>
                <a:gd name="T6" fmla="*/ 5335593 w 6114514"/>
                <a:gd name="T7" fmla="*/ 57067 h 5366057"/>
                <a:gd name="T8" fmla="*/ 6062484 w 6114514"/>
                <a:gd name="T9" fmla="*/ 4231936 h 5366057"/>
                <a:gd name="T10" fmla="*/ 12667 w 6114514"/>
                <a:gd name="T11" fmla="*/ 5320370 h 5366057"/>
                <a:gd name="T12" fmla="*/ 12667 w 6114514"/>
                <a:gd name="T13" fmla="*/ 5358427 h 5366057"/>
                <a:gd name="T14" fmla="*/ 6087856 w 6114514"/>
                <a:gd name="T15" fmla="*/ 4266187 h 5366057"/>
                <a:gd name="T16" fmla="*/ 6106884 w 6114514"/>
                <a:gd name="T17" fmla="*/ 4262382 h 5366057"/>
                <a:gd name="T18" fmla="*/ 5369844 w 6114514"/>
                <a:gd name="T19" fmla="*/ 31696 h 53660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lnTo>
                    <a:pt x="5366039" y="1266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681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</p:grpSp>
      <p:sp>
        <p:nvSpPr>
          <p:cNvPr id="21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 rot="840000">
            <a:off x="7388594" y="2045086"/>
            <a:ext cx="4821219" cy="1325563"/>
          </a:xfrm>
        </p:spPr>
        <p:txBody>
          <a:bodyPr rtlCol="0">
            <a:norm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0" name="Рисунок 28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600" y="1096296"/>
            <a:ext cx="6052552" cy="525984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35" name="Текст 3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8526498" y="4052877"/>
            <a:ext cx="3689627" cy="642938"/>
          </a:xfrm>
        </p:spPr>
        <p:txBody>
          <a:bodyPr rtlCol="0" anchor="ctr">
            <a:no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2600">
                <a:solidFill>
                  <a:schemeClr val="bg1"/>
                </a:solidFill>
              </a:defRPr>
            </a:lvl2pPr>
            <a:lvl3pPr marL="914400" indent="0">
              <a:buNone/>
              <a:defRPr sz="2600">
                <a:solidFill>
                  <a:schemeClr val="bg1"/>
                </a:solidFill>
              </a:defRPr>
            </a:lvl3pPr>
            <a:lvl4pPr marL="1371600" indent="0">
              <a:buNone/>
              <a:defRPr sz="2600">
                <a:solidFill>
                  <a:schemeClr val="bg1"/>
                </a:solidFill>
              </a:defRPr>
            </a:lvl4pPr>
            <a:lvl5pPr marL="182880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2015125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афический объект 23"/>
          <p:cNvGrpSpPr>
            <a:grpSpLocks/>
          </p:cNvGrpSpPr>
          <p:nvPr/>
        </p:nvGrpSpPr>
        <p:grpSpPr bwMode="auto">
          <a:xfrm>
            <a:off x="-12700" y="-12700"/>
            <a:ext cx="12212638" cy="6881813"/>
            <a:chOff x="-12700" y="-12700"/>
            <a:chExt cx="12212320" cy="6882130"/>
          </a:xfrm>
        </p:grpSpPr>
        <p:sp>
          <p:nvSpPr>
            <p:cNvPr id="5" name="Полилиния: Фигура 37"/>
            <p:cNvSpPr>
              <a:spLocks/>
            </p:cNvSpPr>
            <p:nvPr/>
          </p:nvSpPr>
          <p:spPr bwMode="auto">
            <a:xfrm>
              <a:off x="6134100" y="2558390"/>
              <a:ext cx="6057900" cy="2717800"/>
            </a:xfrm>
            <a:custGeom>
              <a:avLst/>
              <a:gdLst>
                <a:gd name="T0" fmla="*/ 12700 w 6057900"/>
                <a:gd name="T1" fmla="*/ 1852320 h 2717800"/>
                <a:gd name="T2" fmla="*/ 6055360 w 6057900"/>
                <a:gd name="T3" fmla="*/ 2705760 h 2717800"/>
                <a:gd name="T4" fmla="*/ 6055360 w 6057900"/>
                <a:gd name="T5" fmla="*/ 664870 h 2717800"/>
                <a:gd name="T6" fmla="*/ 486410 w 6057900"/>
                <a:gd name="T7" fmla="*/ 33680 h 2717800"/>
                <a:gd name="T8" fmla="*/ 12700 w 6057900"/>
                <a:gd name="T9" fmla="*/ 1852320 h 27178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>
                    <a:alpha val="4999"/>
                  </a:schemeClr>
                </a:gs>
                <a:gs pos="100000">
                  <a:schemeClr val="accent1">
                    <a:alpha val="39998"/>
                  </a:schemeClr>
                </a:gs>
              </a:gsLst>
              <a:lin ang="108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6" name="Полилиния: Фигура 3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7" name="Полилиния: Фигура 40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8" name="Полилиния: Фигура 35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9" name="Полилиния: фигура 36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8819920" y="-12700"/>
              <a:ext cx="2349439" cy="194319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0" name="Полилиния: Фигура 3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1" name="Полилиния: Фигура 25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2" name="Полилиния: Фигура 26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12700" y="741398"/>
              <a:ext cx="6629227" cy="5981976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3" name="Полилиния: Фигура 27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4" name="Полилиния: Фигура 2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5" name="Полилиния: Фигура 2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6" name="Полилиния: Фигура 30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7754736" y="4656353"/>
              <a:ext cx="4444884" cy="1765381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7" name="Полилиния: Фигура 3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6718125" y="1952716"/>
              <a:ext cx="5473557" cy="3287864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8" name="Полилиния: Фигура 32"/>
            <p:cNvSpPr>
              <a:spLocks/>
            </p:cNvSpPr>
            <p:nvPr/>
          </p:nvSpPr>
          <p:spPr bwMode="auto">
            <a:xfrm>
              <a:off x="-12700" y="1065530"/>
              <a:ext cx="6286500" cy="5397500"/>
            </a:xfrm>
            <a:custGeom>
              <a:avLst/>
              <a:gdLst>
                <a:gd name="T0" fmla="*/ 12700 w 6286500"/>
                <a:gd name="T1" fmla="*/ 1008380 h 5397500"/>
                <a:gd name="T2" fmla="*/ 12700 w 6286500"/>
                <a:gd name="T3" fmla="*/ 1046480 h 5397500"/>
                <a:gd name="T4" fmla="*/ 5509260 w 6286500"/>
                <a:gd name="T5" fmla="*/ 57150 h 5397500"/>
                <a:gd name="T6" fmla="*/ 6238240 w 6286500"/>
                <a:gd name="T7" fmla="*/ 4236720 h 5397500"/>
                <a:gd name="T8" fmla="*/ 12700 w 6286500"/>
                <a:gd name="T9" fmla="*/ 5356860 h 5397500"/>
                <a:gd name="T10" fmla="*/ 12700 w 6286500"/>
                <a:gd name="T11" fmla="*/ 5394960 h 5397500"/>
                <a:gd name="T12" fmla="*/ 6263640 w 6286500"/>
                <a:gd name="T13" fmla="*/ 4271010 h 5397500"/>
                <a:gd name="T14" fmla="*/ 6282690 w 6286500"/>
                <a:gd name="T15" fmla="*/ 4267200 h 5397500"/>
                <a:gd name="T16" fmla="*/ 5541010 w 6286500"/>
                <a:gd name="T17" fmla="*/ 12700 h 53975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lnTo>
                    <a:pt x="12700" y="100838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9" name="Полилиния: Фигура 34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9467603" y="-12700"/>
              <a:ext cx="1727155" cy="1714579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</p:grpSp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 rot="21020577">
            <a:off x="630442" y="2818995"/>
            <a:ext cx="4851352" cy="1827069"/>
          </a:xfrm>
        </p:spPr>
        <p:txBody>
          <a:bodyPr rtlCol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23" name="Подзаголовок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 rot="853085">
            <a:off x="7075878" y="2826510"/>
            <a:ext cx="4975641" cy="1655762"/>
          </a:xfrm>
        </p:spPr>
        <p:txBody>
          <a:bodyPr rtlCol="0"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6420812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афический объект 9"/>
          <p:cNvGrpSpPr>
            <a:grpSpLocks/>
          </p:cNvGrpSpPr>
          <p:nvPr/>
        </p:nvGrpSpPr>
        <p:grpSpPr bwMode="auto">
          <a:xfrm>
            <a:off x="1979613" y="520700"/>
            <a:ext cx="10220325" cy="6350000"/>
            <a:chOff x="1980240" y="520107"/>
            <a:chExt cx="10219389" cy="6350602"/>
          </a:xfrm>
        </p:grpSpPr>
        <p:sp>
          <p:nvSpPr>
            <p:cNvPr id="5" name="Полилиния: Фигура 1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6" name="Полилиния: Фигура 1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2962812" y="520107"/>
              <a:ext cx="9233642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7" name="Полилиния: Фигура 13"/>
            <p:cNvSpPr>
              <a:spLocks/>
            </p:cNvSpPr>
            <p:nvPr/>
          </p:nvSpPr>
          <p:spPr bwMode="auto">
            <a:xfrm>
              <a:off x="3270682" y="752539"/>
              <a:ext cx="8928947" cy="6109280"/>
            </a:xfrm>
            <a:custGeom>
              <a:avLst/>
              <a:gdLst>
                <a:gd name="T0" fmla="*/ 43176 w 8928946"/>
                <a:gd name="T1" fmla="*/ 2217623 h 6109279"/>
                <a:gd name="T2" fmla="*/ 8913701 w 8928946"/>
                <a:gd name="T3" fmla="*/ 40636 h 6109279"/>
                <a:gd name="T4" fmla="*/ 8921321 w 8928946"/>
                <a:gd name="T5" fmla="*/ 71119 h 6109279"/>
                <a:gd name="T6" fmla="*/ 8921321 w 8928946"/>
                <a:gd name="T7" fmla="*/ 12693 h 6109279"/>
                <a:gd name="T8" fmla="*/ 25395 w 8928946"/>
                <a:gd name="T9" fmla="*/ 2196031 h 6109279"/>
                <a:gd name="T10" fmla="*/ 12693 w 8928946"/>
                <a:gd name="T11" fmla="*/ 2198571 h 6109279"/>
                <a:gd name="T12" fmla="*/ 958933 w 8928946"/>
                <a:gd name="T13" fmla="*/ 6108005 h 6109279"/>
                <a:gd name="T14" fmla="*/ 985606 w 8928946"/>
                <a:gd name="T15" fmla="*/ 6108005 h 610927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lnTo>
                    <a:pt x="43176" y="221762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692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</p:grpSp>
      <p:grpSp>
        <p:nvGrpSpPr>
          <p:cNvPr id="8" name="Графический объект 16"/>
          <p:cNvGrpSpPr>
            <a:grpSpLocks/>
          </p:cNvGrpSpPr>
          <p:nvPr userDrawn="1"/>
        </p:nvGrpSpPr>
        <p:grpSpPr bwMode="auto">
          <a:xfrm>
            <a:off x="10963275" y="5678488"/>
            <a:ext cx="1233488" cy="1050925"/>
            <a:chOff x="5626893" y="3026568"/>
            <a:chExt cx="937260" cy="800760"/>
          </a:xfrm>
        </p:grpSpPr>
        <p:sp>
          <p:nvSpPr>
            <p:cNvPr id="9" name="Полилиния: Фигура 3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0" name="Полилиния: Фигура 3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26893" y="3026568"/>
              <a:ext cx="933641" cy="771729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</p:grpSp>
      <p:sp>
        <p:nvSpPr>
          <p:cNvPr id="11" name="Графический объект 23">
            <a:extLst>
              <a:ext uri="{FF2B5EF4-FFF2-40B4-BE49-F238E27FC236}"/>
            </a:extLst>
          </p:cNvPr>
          <p:cNvSpPr/>
          <p:nvPr/>
        </p:nvSpPr>
        <p:spPr>
          <a:xfrm>
            <a:off x="-23813" y="971550"/>
            <a:ext cx="4592638" cy="123825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sp>
        <p:nvSpPr>
          <p:cNvPr id="12" name="Графический объект 6">
            <a:extLst>
              <a:ext uri="{FF2B5EF4-FFF2-40B4-BE49-F238E27FC236}"/>
            </a:extLst>
          </p:cNvPr>
          <p:cNvSpPr/>
          <p:nvPr/>
        </p:nvSpPr>
        <p:spPr>
          <a:xfrm>
            <a:off x="-25400" y="587375"/>
            <a:ext cx="4884738" cy="1631950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grpSp>
        <p:nvGrpSpPr>
          <p:cNvPr id="13" name="Графический объект 17"/>
          <p:cNvGrpSpPr>
            <a:grpSpLocks/>
          </p:cNvGrpSpPr>
          <p:nvPr userDrawn="1"/>
        </p:nvGrpSpPr>
        <p:grpSpPr bwMode="auto">
          <a:xfrm>
            <a:off x="-12700" y="-12700"/>
            <a:ext cx="7434263" cy="5461000"/>
            <a:chOff x="-12715" y="-12715"/>
            <a:chExt cx="7434968" cy="5461207"/>
          </a:xfrm>
        </p:grpSpPr>
        <p:sp>
          <p:nvSpPr>
            <p:cNvPr id="14" name="Полилиния: Фигура 26"/>
            <p:cNvSpPr>
              <a:spLocks/>
            </p:cNvSpPr>
            <p:nvPr/>
          </p:nvSpPr>
          <p:spPr bwMode="auto">
            <a:xfrm>
              <a:off x="5931446" y="-12715"/>
              <a:ext cx="1207388" cy="1143841"/>
            </a:xfrm>
            <a:custGeom>
              <a:avLst/>
              <a:gdLst>
                <a:gd name="T0" fmla="*/ 1194687 w 1207387"/>
                <a:gd name="T1" fmla="*/ 12715 h 1143841"/>
                <a:gd name="T2" fmla="*/ 754943 w 1207387"/>
                <a:gd name="T3" fmla="*/ 12715 h 1143841"/>
                <a:gd name="T4" fmla="*/ 332990 w 1207387"/>
                <a:gd name="T5" fmla="*/ 494399 h 1143841"/>
                <a:gd name="T6" fmla="*/ 12715 w 1207387"/>
                <a:gd name="T7" fmla="*/ 1140034 h 1143841"/>
                <a:gd name="T8" fmla="*/ 612599 w 1207387"/>
                <a:gd name="T9" fmla="*/ 686310 h 11438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lnTo>
                    <a:pt x="1194684" y="1271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alpha val="4999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5" name="Полилиния: Фигура 27"/>
            <p:cNvSpPr>
              <a:spLocks/>
            </p:cNvSpPr>
            <p:nvPr/>
          </p:nvSpPr>
          <p:spPr bwMode="auto">
            <a:xfrm>
              <a:off x="-12715" y="4607132"/>
              <a:ext cx="2071623" cy="635467"/>
            </a:xfrm>
            <a:custGeom>
              <a:avLst/>
              <a:gdLst>
                <a:gd name="T0" fmla="*/ 2061461 w 2071623"/>
                <a:gd name="T1" fmla="*/ 12715 h 635467"/>
                <a:gd name="T2" fmla="*/ 2061461 w 2071623"/>
                <a:gd name="T3" fmla="*/ 12715 h 635467"/>
                <a:gd name="T4" fmla="*/ 1307797 w 2071623"/>
                <a:gd name="T5" fmla="*/ 13986 h 635467"/>
                <a:gd name="T6" fmla="*/ 12715 w 2071623"/>
                <a:gd name="T7" fmla="*/ 294862 h 635467"/>
                <a:gd name="T8" fmla="*/ 12715 w 2071623"/>
                <a:gd name="T9" fmla="*/ 629118 h 635467"/>
                <a:gd name="T10" fmla="*/ 1415827 w 2071623"/>
                <a:gd name="T11" fmla="*/ 335532 h 6354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lnTo>
                    <a:pt x="2061461" y="12715"/>
                  </a:lnTo>
                  <a:close/>
                </a:path>
              </a:pathLst>
            </a:custGeom>
            <a:gradFill rotWithShape="0">
              <a:gsLst>
                <a:gs pos="0">
                  <a:schemeClr val="tx1">
                    <a:alpha val="4999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6" name="Полилиния: Фигура 2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7" name="Полилиния: Фигура 2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</p:grpSp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803491" y="1001491"/>
            <a:ext cx="4065084" cy="700842"/>
          </a:xfrm>
        </p:spPr>
        <p:txBody>
          <a:bodyPr rtlCol="0"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" noProof="0"/>
          </a:p>
        </p:txBody>
      </p:sp>
      <p:sp>
        <p:nvSpPr>
          <p:cNvPr id="21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1075" y="3345999"/>
            <a:ext cx="7319700" cy="1500187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18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ru"/>
              <a:t>ДД.ММ.20XX</a:t>
            </a:r>
          </a:p>
        </p:txBody>
      </p:sp>
      <p:sp>
        <p:nvSpPr>
          <p:cNvPr id="19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ru"/>
              <a:t>ДОБАВИТЬ НИЖНИЙ КОЛОНТИТУЛ</a:t>
            </a:r>
          </a:p>
        </p:txBody>
      </p:sp>
      <p:sp>
        <p:nvSpPr>
          <p:cNvPr id="20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616FCFE-6481-46DB-9169-04E9B54BE5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2317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афический объект 16"/>
          <p:cNvGrpSpPr>
            <a:grpSpLocks/>
          </p:cNvGrpSpPr>
          <p:nvPr userDrawn="1"/>
        </p:nvGrpSpPr>
        <p:grpSpPr bwMode="auto">
          <a:xfrm>
            <a:off x="10963275" y="5678488"/>
            <a:ext cx="1233488" cy="1050925"/>
            <a:chOff x="5626893" y="3026568"/>
            <a:chExt cx="937260" cy="800760"/>
          </a:xfrm>
        </p:grpSpPr>
        <p:sp>
          <p:nvSpPr>
            <p:cNvPr id="5" name="Полилиния: Фигура 3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6" name="Полилиния: Фигура 3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26893" y="3026568"/>
              <a:ext cx="933641" cy="771729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</p:grpSp>
      <p:sp>
        <p:nvSpPr>
          <p:cNvPr id="8" name="Графический объект 23">
            <a:extLst>
              <a:ext uri="{FF2B5EF4-FFF2-40B4-BE49-F238E27FC236}"/>
            </a:extLst>
          </p:cNvPr>
          <p:cNvSpPr/>
          <p:nvPr/>
        </p:nvSpPr>
        <p:spPr>
          <a:xfrm>
            <a:off x="-23813" y="519113"/>
            <a:ext cx="4592638" cy="123825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sp>
        <p:nvSpPr>
          <p:cNvPr id="9" name="Графический объект 6">
            <a:extLst>
              <a:ext uri="{FF2B5EF4-FFF2-40B4-BE49-F238E27FC236}"/>
            </a:extLst>
          </p:cNvPr>
          <p:cNvSpPr/>
          <p:nvPr/>
        </p:nvSpPr>
        <p:spPr>
          <a:xfrm>
            <a:off x="-25400" y="134938"/>
            <a:ext cx="4884738" cy="1633537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grpSp>
        <p:nvGrpSpPr>
          <p:cNvPr id="10" name="Графический объект 17"/>
          <p:cNvGrpSpPr>
            <a:grpSpLocks/>
          </p:cNvGrpSpPr>
          <p:nvPr userDrawn="1"/>
        </p:nvGrpSpPr>
        <p:grpSpPr bwMode="auto">
          <a:xfrm>
            <a:off x="-12700" y="-12700"/>
            <a:ext cx="7434263" cy="5461000"/>
            <a:chOff x="-12715" y="-12715"/>
            <a:chExt cx="7434968" cy="5461207"/>
          </a:xfrm>
        </p:grpSpPr>
        <p:sp>
          <p:nvSpPr>
            <p:cNvPr id="11" name="Полилиния: Фигура 26"/>
            <p:cNvSpPr>
              <a:spLocks/>
            </p:cNvSpPr>
            <p:nvPr/>
          </p:nvSpPr>
          <p:spPr bwMode="auto">
            <a:xfrm>
              <a:off x="5931446" y="-12715"/>
              <a:ext cx="1207388" cy="1143841"/>
            </a:xfrm>
            <a:custGeom>
              <a:avLst/>
              <a:gdLst>
                <a:gd name="T0" fmla="*/ 1194687 w 1207387"/>
                <a:gd name="T1" fmla="*/ 12715 h 1143841"/>
                <a:gd name="T2" fmla="*/ 754943 w 1207387"/>
                <a:gd name="T3" fmla="*/ 12715 h 1143841"/>
                <a:gd name="T4" fmla="*/ 332990 w 1207387"/>
                <a:gd name="T5" fmla="*/ 494399 h 1143841"/>
                <a:gd name="T6" fmla="*/ 12715 w 1207387"/>
                <a:gd name="T7" fmla="*/ 1140034 h 1143841"/>
                <a:gd name="T8" fmla="*/ 612599 w 1207387"/>
                <a:gd name="T9" fmla="*/ 686310 h 11438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lnTo>
                    <a:pt x="1194684" y="1271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alpha val="4999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2" name="Полилиния: Фигура 27"/>
            <p:cNvSpPr>
              <a:spLocks/>
            </p:cNvSpPr>
            <p:nvPr/>
          </p:nvSpPr>
          <p:spPr bwMode="auto">
            <a:xfrm>
              <a:off x="-12715" y="4607132"/>
              <a:ext cx="2071623" cy="635467"/>
            </a:xfrm>
            <a:custGeom>
              <a:avLst/>
              <a:gdLst>
                <a:gd name="T0" fmla="*/ 2061461 w 2071623"/>
                <a:gd name="T1" fmla="*/ 12715 h 635467"/>
                <a:gd name="T2" fmla="*/ 2061461 w 2071623"/>
                <a:gd name="T3" fmla="*/ 12715 h 635467"/>
                <a:gd name="T4" fmla="*/ 1307797 w 2071623"/>
                <a:gd name="T5" fmla="*/ 13986 h 635467"/>
                <a:gd name="T6" fmla="*/ 12715 w 2071623"/>
                <a:gd name="T7" fmla="*/ 294862 h 635467"/>
                <a:gd name="T8" fmla="*/ 12715 w 2071623"/>
                <a:gd name="T9" fmla="*/ 629118 h 635467"/>
                <a:gd name="T10" fmla="*/ 1415827 w 2071623"/>
                <a:gd name="T11" fmla="*/ 335532 h 6354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lnTo>
                    <a:pt x="2061461" y="12715"/>
                  </a:lnTo>
                  <a:close/>
                </a:path>
              </a:pathLst>
            </a:custGeom>
            <a:gradFill rotWithShape="0">
              <a:gsLst>
                <a:gs pos="0">
                  <a:schemeClr val="tx1">
                    <a:alpha val="4999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3" name="Полилиния: Фигура 2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4" name="Полилиния: Фигура 2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</p:grpSp>
      <p:sp>
        <p:nvSpPr>
          <p:cNvPr id="7" name="Заголовок 6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rtlCol="0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22" name="Объект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911225" y="1825625"/>
            <a:ext cx="10442575" cy="4351338"/>
          </a:xfrm>
        </p:spPr>
        <p:txBody>
          <a:bodyPr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1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ru-RU"/>
              <a:t>ДД.ММ.20XX</a:t>
            </a:r>
          </a:p>
        </p:txBody>
      </p:sp>
      <p:sp>
        <p:nvSpPr>
          <p:cNvPr id="1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1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2846DBD-D8EE-42C1-B07E-19AED94F58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5527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афический объект 16"/>
          <p:cNvGrpSpPr>
            <a:grpSpLocks/>
          </p:cNvGrpSpPr>
          <p:nvPr userDrawn="1"/>
        </p:nvGrpSpPr>
        <p:grpSpPr bwMode="auto">
          <a:xfrm>
            <a:off x="10963275" y="5678488"/>
            <a:ext cx="1233488" cy="1050925"/>
            <a:chOff x="5626893" y="3026568"/>
            <a:chExt cx="937260" cy="800760"/>
          </a:xfrm>
        </p:grpSpPr>
        <p:sp>
          <p:nvSpPr>
            <p:cNvPr id="6" name="Полилиния: Фигура 3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8" name="Полилиния: Фигура 3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26893" y="3026568"/>
              <a:ext cx="933641" cy="771729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</p:grpSp>
      <p:sp>
        <p:nvSpPr>
          <p:cNvPr id="9" name="Графический объект 23">
            <a:extLst>
              <a:ext uri="{FF2B5EF4-FFF2-40B4-BE49-F238E27FC236}"/>
            </a:extLst>
          </p:cNvPr>
          <p:cNvSpPr/>
          <p:nvPr/>
        </p:nvSpPr>
        <p:spPr>
          <a:xfrm>
            <a:off x="-23813" y="519113"/>
            <a:ext cx="4592638" cy="123825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sp>
        <p:nvSpPr>
          <p:cNvPr id="10" name="Графический объект 6">
            <a:extLst>
              <a:ext uri="{FF2B5EF4-FFF2-40B4-BE49-F238E27FC236}"/>
            </a:extLst>
          </p:cNvPr>
          <p:cNvSpPr/>
          <p:nvPr/>
        </p:nvSpPr>
        <p:spPr>
          <a:xfrm>
            <a:off x="-25400" y="134938"/>
            <a:ext cx="4884738" cy="1633537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grpSp>
        <p:nvGrpSpPr>
          <p:cNvPr id="11" name="Графический объект 17"/>
          <p:cNvGrpSpPr>
            <a:grpSpLocks/>
          </p:cNvGrpSpPr>
          <p:nvPr userDrawn="1"/>
        </p:nvGrpSpPr>
        <p:grpSpPr bwMode="auto">
          <a:xfrm>
            <a:off x="-12700" y="-12700"/>
            <a:ext cx="7434263" cy="5461000"/>
            <a:chOff x="-12715" y="-12715"/>
            <a:chExt cx="7434968" cy="5461207"/>
          </a:xfrm>
        </p:grpSpPr>
        <p:sp>
          <p:nvSpPr>
            <p:cNvPr id="12" name="Полилиния: Фигура 26"/>
            <p:cNvSpPr>
              <a:spLocks/>
            </p:cNvSpPr>
            <p:nvPr/>
          </p:nvSpPr>
          <p:spPr bwMode="auto">
            <a:xfrm>
              <a:off x="5931446" y="-12715"/>
              <a:ext cx="1207388" cy="1143841"/>
            </a:xfrm>
            <a:custGeom>
              <a:avLst/>
              <a:gdLst>
                <a:gd name="T0" fmla="*/ 1194687 w 1207387"/>
                <a:gd name="T1" fmla="*/ 12715 h 1143841"/>
                <a:gd name="T2" fmla="*/ 754943 w 1207387"/>
                <a:gd name="T3" fmla="*/ 12715 h 1143841"/>
                <a:gd name="T4" fmla="*/ 332990 w 1207387"/>
                <a:gd name="T5" fmla="*/ 494399 h 1143841"/>
                <a:gd name="T6" fmla="*/ 12715 w 1207387"/>
                <a:gd name="T7" fmla="*/ 1140034 h 1143841"/>
                <a:gd name="T8" fmla="*/ 612599 w 1207387"/>
                <a:gd name="T9" fmla="*/ 686310 h 11438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lnTo>
                    <a:pt x="1194684" y="1271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alpha val="4999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3" name="Полилиния: Фигура 27"/>
            <p:cNvSpPr>
              <a:spLocks/>
            </p:cNvSpPr>
            <p:nvPr/>
          </p:nvSpPr>
          <p:spPr bwMode="auto">
            <a:xfrm>
              <a:off x="-12715" y="4607132"/>
              <a:ext cx="2071623" cy="635467"/>
            </a:xfrm>
            <a:custGeom>
              <a:avLst/>
              <a:gdLst>
                <a:gd name="T0" fmla="*/ 2061461 w 2071623"/>
                <a:gd name="T1" fmla="*/ 12715 h 635467"/>
                <a:gd name="T2" fmla="*/ 2061461 w 2071623"/>
                <a:gd name="T3" fmla="*/ 12715 h 635467"/>
                <a:gd name="T4" fmla="*/ 1307797 w 2071623"/>
                <a:gd name="T5" fmla="*/ 13986 h 635467"/>
                <a:gd name="T6" fmla="*/ 12715 w 2071623"/>
                <a:gd name="T7" fmla="*/ 294862 h 635467"/>
                <a:gd name="T8" fmla="*/ 12715 w 2071623"/>
                <a:gd name="T9" fmla="*/ 629118 h 635467"/>
                <a:gd name="T10" fmla="*/ 1415827 w 2071623"/>
                <a:gd name="T11" fmla="*/ 335532 h 6354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lnTo>
                    <a:pt x="2061461" y="12715"/>
                  </a:lnTo>
                  <a:close/>
                </a:path>
              </a:pathLst>
            </a:custGeom>
            <a:gradFill rotWithShape="0">
              <a:gsLst>
                <a:gs pos="0">
                  <a:schemeClr val="tx1">
                    <a:alpha val="4999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4" name="Полилиния: Фигура 2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5" name="Полилиния: Фигура 2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</p:grpSp>
      <p:sp>
        <p:nvSpPr>
          <p:cNvPr id="7" name="Заголовок 6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rtlCol="0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7" name="Объект 2">
            <a:extLst>
              <a:ext uri="{FF2B5EF4-FFF2-40B4-BE49-F238E27FC236}"/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6085"/>
          </a:xfrm>
        </p:spPr>
        <p:txBody>
          <a:bodyPr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18" name="Объект 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6085"/>
          </a:xfrm>
        </p:spPr>
        <p:txBody>
          <a:bodyPr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16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ru-RU"/>
              <a:t>ДД.ММ.20XX</a:t>
            </a:r>
          </a:p>
        </p:txBody>
      </p:sp>
      <p:sp>
        <p:nvSpPr>
          <p:cNvPr id="19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20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0DDF69C-9F70-44B4-9B43-16DDECF33B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0965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афический объект 16"/>
          <p:cNvGrpSpPr>
            <a:grpSpLocks/>
          </p:cNvGrpSpPr>
          <p:nvPr userDrawn="1"/>
        </p:nvGrpSpPr>
        <p:grpSpPr bwMode="auto">
          <a:xfrm>
            <a:off x="10963275" y="5678488"/>
            <a:ext cx="1233488" cy="1050925"/>
            <a:chOff x="5626893" y="3026568"/>
            <a:chExt cx="937260" cy="800760"/>
          </a:xfrm>
        </p:grpSpPr>
        <p:sp>
          <p:nvSpPr>
            <p:cNvPr id="9" name="Полилиния: Фигура 3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0" name="Полилиния: Фигура 3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26893" y="3026568"/>
              <a:ext cx="933641" cy="771729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</p:grpSp>
      <p:sp>
        <p:nvSpPr>
          <p:cNvPr id="11" name="Графический объект 23">
            <a:extLst>
              <a:ext uri="{FF2B5EF4-FFF2-40B4-BE49-F238E27FC236}"/>
            </a:extLst>
          </p:cNvPr>
          <p:cNvSpPr/>
          <p:nvPr/>
        </p:nvSpPr>
        <p:spPr>
          <a:xfrm>
            <a:off x="-23813" y="519113"/>
            <a:ext cx="4592638" cy="123825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sp>
        <p:nvSpPr>
          <p:cNvPr id="12" name="Графический объект 6">
            <a:extLst>
              <a:ext uri="{FF2B5EF4-FFF2-40B4-BE49-F238E27FC236}"/>
            </a:extLst>
          </p:cNvPr>
          <p:cNvSpPr/>
          <p:nvPr/>
        </p:nvSpPr>
        <p:spPr>
          <a:xfrm>
            <a:off x="-25400" y="134938"/>
            <a:ext cx="4884738" cy="1633537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grpSp>
        <p:nvGrpSpPr>
          <p:cNvPr id="13" name="Графический объект 17"/>
          <p:cNvGrpSpPr>
            <a:grpSpLocks/>
          </p:cNvGrpSpPr>
          <p:nvPr userDrawn="1"/>
        </p:nvGrpSpPr>
        <p:grpSpPr bwMode="auto">
          <a:xfrm>
            <a:off x="-12700" y="-12700"/>
            <a:ext cx="7434263" cy="5461000"/>
            <a:chOff x="-12715" y="-12715"/>
            <a:chExt cx="7434968" cy="5461207"/>
          </a:xfrm>
        </p:grpSpPr>
        <p:sp>
          <p:nvSpPr>
            <p:cNvPr id="14" name="Полилиния: Фигура 26"/>
            <p:cNvSpPr>
              <a:spLocks/>
            </p:cNvSpPr>
            <p:nvPr/>
          </p:nvSpPr>
          <p:spPr bwMode="auto">
            <a:xfrm>
              <a:off x="5931446" y="-12715"/>
              <a:ext cx="1207388" cy="1143841"/>
            </a:xfrm>
            <a:custGeom>
              <a:avLst/>
              <a:gdLst>
                <a:gd name="T0" fmla="*/ 1194687 w 1207387"/>
                <a:gd name="T1" fmla="*/ 12715 h 1143841"/>
                <a:gd name="T2" fmla="*/ 754943 w 1207387"/>
                <a:gd name="T3" fmla="*/ 12715 h 1143841"/>
                <a:gd name="T4" fmla="*/ 332990 w 1207387"/>
                <a:gd name="T5" fmla="*/ 494399 h 1143841"/>
                <a:gd name="T6" fmla="*/ 12715 w 1207387"/>
                <a:gd name="T7" fmla="*/ 1140034 h 1143841"/>
                <a:gd name="T8" fmla="*/ 612599 w 1207387"/>
                <a:gd name="T9" fmla="*/ 686310 h 11438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lnTo>
                    <a:pt x="1194684" y="1271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alpha val="4999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5" name="Полилиния: Фигура 27"/>
            <p:cNvSpPr>
              <a:spLocks/>
            </p:cNvSpPr>
            <p:nvPr/>
          </p:nvSpPr>
          <p:spPr bwMode="auto">
            <a:xfrm>
              <a:off x="-12715" y="4607132"/>
              <a:ext cx="2071623" cy="635467"/>
            </a:xfrm>
            <a:custGeom>
              <a:avLst/>
              <a:gdLst>
                <a:gd name="T0" fmla="*/ 2061461 w 2071623"/>
                <a:gd name="T1" fmla="*/ 12715 h 635467"/>
                <a:gd name="T2" fmla="*/ 2061461 w 2071623"/>
                <a:gd name="T3" fmla="*/ 12715 h 635467"/>
                <a:gd name="T4" fmla="*/ 1307797 w 2071623"/>
                <a:gd name="T5" fmla="*/ 13986 h 635467"/>
                <a:gd name="T6" fmla="*/ 12715 w 2071623"/>
                <a:gd name="T7" fmla="*/ 294862 h 635467"/>
                <a:gd name="T8" fmla="*/ 12715 w 2071623"/>
                <a:gd name="T9" fmla="*/ 629118 h 635467"/>
                <a:gd name="T10" fmla="*/ 1415827 w 2071623"/>
                <a:gd name="T11" fmla="*/ 335532 h 6354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lnTo>
                    <a:pt x="2061461" y="12715"/>
                  </a:lnTo>
                  <a:close/>
                </a:path>
              </a:pathLst>
            </a:custGeom>
            <a:gradFill rotWithShape="0">
              <a:gsLst>
                <a:gs pos="0">
                  <a:schemeClr val="tx1">
                    <a:alpha val="4999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6" name="Полилиния: Фигура 2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21" name="Полилиния: Фигура 2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</p:grpSp>
      <p:sp>
        <p:nvSpPr>
          <p:cNvPr id="7" name="Заголовок 6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5870" y="312092"/>
            <a:ext cx="4391191" cy="1368122"/>
          </a:xfrm>
        </p:spPr>
        <p:txBody>
          <a:bodyPr rtlCol="0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7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42689"/>
            <a:ext cx="5157787" cy="562385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18" name="Объект 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8097"/>
            <a:ext cx="5157787" cy="3184634"/>
          </a:xfrm>
        </p:spPr>
        <p:txBody>
          <a:bodyPr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19" name="Текст 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42689"/>
            <a:ext cx="5183188" cy="562385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20" name="Объект 5">
            <a:extLst>
              <a:ext uri="{FF2B5EF4-FFF2-40B4-BE49-F238E27FC236}"/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8097"/>
            <a:ext cx="5183188" cy="3184634"/>
          </a:xfrm>
        </p:spPr>
        <p:txBody>
          <a:bodyPr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22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ru-RU"/>
              <a:t>ДД.ММ.20XX</a:t>
            </a:r>
          </a:p>
        </p:txBody>
      </p:sp>
      <p:sp>
        <p:nvSpPr>
          <p:cNvPr id="23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24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69D3DBD-2265-4873-9A5B-616D8F3B8F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3479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афический объект 16"/>
          <p:cNvGrpSpPr>
            <a:grpSpLocks/>
          </p:cNvGrpSpPr>
          <p:nvPr userDrawn="1"/>
        </p:nvGrpSpPr>
        <p:grpSpPr bwMode="auto">
          <a:xfrm>
            <a:off x="10963275" y="5678488"/>
            <a:ext cx="1233488" cy="1050925"/>
            <a:chOff x="5626893" y="3026568"/>
            <a:chExt cx="937260" cy="800760"/>
          </a:xfrm>
        </p:grpSpPr>
        <p:sp>
          <p:nvSpPr>
            <p:cNvPr id="6" name="Полилиния: Фигура 1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7" name="Полилиния: Фигура 1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26893" y="3026568"/>
              <a:ext cx="933641" cy="771729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</p:grpSp>
      <p:sp>
        <p:nvSpPr>
          <p:cNvPr id="8" name="Графический объект 23">
            <a:extLst>
              <a:ext uri="{FF2B5EF4-FFF2-40B4-BE49-F238E27FC236}"/>
            </a:extLst>
          </p:cNvPr>
          <p:cNvSpPr/>
          <p:nvPr userDrawn="1"/>
        </p:nvSpPr>
        <p:spPr>
          <a:xfrm>
            <a:off x="-23813" y="971550"/>
            <a:ext cx="4592638" cy="123825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sp>
        <p:nvSpPr>
          <p:cNvPr id="9" name="Графический объект 6">
            <a:extLst>
              <a:ext uri="{FF2B5EF4-FFF2-40B4-BE49-F238E27FC236}"/>
            </a:extLst>
          </p:cNvPr>
          <p:cNvSpPr/>
          <p:nvPr userDrawn="1"/>
        </p:nvSpPr>
        <p:spPr>
          <a:xfrm>
            <a:off x="-25400" y="587375"/>
            <a:ext cx="4884738" cy="1631950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sp>
        <p:nvSpPr>
          <p:cNvPr id="10" name="Полилиния: Фигура 26">
            <a:extLst>
              <a:ext uri="{FF2B5EF4-FFF2-40B4-BE49-F238E27FC236}"/>
            </a:extLst>
          </p:cNvPr>
          <p:cNvSpPr/>
          <p:nvPr userDrawn="1"/>
        </p:nvSpPr>
        <p:spPr>
          <a:xfrm>
            <a:off x="6083300" y="-12700"/>
            <a:ext cx="1092200" cy="10160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sp>
        <p:nvSpPr>
          <p:cNvPr id="11" name="Полилиния: Фигура 27">
            <a:extLst>
              <a:ext uri="{FF2B5EF4-FFF2-40B4-BE49-F238E27FC236}"/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sp>
        <p:nvSpPr>
          <p:cNvPr id="16" name="Объект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47788"/>
            <a:ext cx="6172200" cy="4330539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19" name="Текст 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06262"/>
            <a:ext cx="3932237" cy="287206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857494" y="721373"/>
            <a:ext cx="3918639" cy="1325563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2" name="Нижний колонтитул 3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13" name="Номер слайда 4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709668B-E1A4-44CF-AE22-0CF50018AF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06328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Слайд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афический объект 16"/>
          <p:cNvGrpSpPr>
            <a:grpSpLocks/>
          </p:cNvGrpSpPr>
          <p:nvPr userDrawn="1"/>
        </p:nvGrpSpPr>
        <p:grpSpPr bwMode="auto">
          <a:xfrm>
            <a:off x="10963275" y="5678488"/>
            <a:ext cx="1233488" cy="1050925"/>
            <a:chOff x="5626893" y="3026568"/>
            <a:chExt cx="937260" cy="800760"/>
          </a:xfrm>
        </p:grpSpPr>
        <p:sp>
          <p:nvSpPr>
            <p:cNvPr id="6" name="Полилиния: Фигура 1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7" name="Полилиния: Фигура 1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26893" y="3026568"/>
              <a:ext cx="933641" cy="771729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</p:grpSp>
      <p:sp>
        <p:nvSpPr>
          <p:cNvPr id="8" name="Графический объект 23">
            <a:extLst>
              <a:ext uri="{FF2B5EF4-FFF2-40B4-BE49-F238E27FC236}"/>
            </a:extLst>
          </p:cNvPr>
          <p:cNvSpPr/>
          <p:nvPr userDrawn="1"/>
        </p:nvSpPr>
        <p:spPr>
          <a:xfrm>
            <a:off x="-23813" y="971550"/>
            <a:ext cx="4592638" cy="123825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sp>
        <p:nvSpPr>
          <p:cNvPr id="9" name="Графический объект 6">
            <a:extLst>
              <a:ext uri="{FF2B5EF4-FFF2-40B4-BE49-F238E27FC236}"/>
            </a:extLst>
          </p:cNvPr>
          <p:cNvSpPr/>
          <p:nvPr userDrawn="1"/>
        </p:nvSpPr>
        <p:spPr>
          <a:xfrm>
            <a:off x="-25400" y="587375"/>
            <a:ext cx="4884738" cy="1631950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sp>
        <p:nvSpPr>
          <p:cNvPr id="10" name="Полилиния: Фигура 26">
            <a:extLst>
              <a:ext uri="{FF2B5EF4-FFF2-40B4-BE49-F238E27FC236}"/>
            </a:extLst>
          </p:cNvPr>
          <p:cNvSpPr/>
          <p:nvPr userDrawn="1"/>
        </p:nvSpPr>
        <p:spPr>
          <a:xfrm>
            <a:off x="6083300" y="-12700"/>
            <a:ext cx="1092200" cy="10160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sp>
        <p:nvSpPr>
          <p:cNvPr id="11" name="Полилиния: Фигура 27">
            <a:extLst>
              <a:ext uri="{FF2B5EF4-FFF2-40B4-BE49-F238E27FC236}"/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sp>
        <p:nvSpPr>
          <p:cNvPr id="17" name="Рисунок 2">
            <a:extLst>
              <a:ext uri="{FF2B5EF4-FFF2-40B4-BE49-F238E27FC236}"/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3188" y="1347788"/>
            <a:ext cx="6172200" cy="43305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18" name="Текст 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03601"/>
            <a:ext cx="3932237" cy="307472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857652" y="725128"/>
            <a:ext cx="3833278" cy="1325563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2" name="Нижний колонтитул 3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13" name="Номер слайда 4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03B6D05-678F-41AB-99FE-0E9EA5F38C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47317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афический объект 16"/>
          <p:cNvGrpSpPr>
            <a:grpSpLocks/>
          </p:cNvGrpSpPr>
          <p:nvPr userDrawn="1"/>
        </p:nvGrpSpPr>
        <p:grpSpPr bwMode="auto">
          <a:xfrm>
            <a:off x="10963275" y="5678488"/>
            <a:ext cx="1233488" cy="1050925"/>
            <a:chOff x="5626893" y="3026568"/>
            <a:chExt cx="937260" cy="800760"/>
          </a:xfrm>
        </p:grpSpPr>
        <p:sp>
          <p:nvSpPr>
            <p:cNvPr id="4" name="Полилиния: Фигура 3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5" name="Полилиния: Фигура 3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26893" y="3026568"/>
              <a:ext cx="933641" cy="771729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</p:grpSp>
      <p:sp>
        <p:nvSpPr>
          <p:cNvPr id="6" name="Графический объект 23">
            <a:extLst>
              <a:ext uri="{FF2B5EF4-FFF2-40B4-BE49-F238E27FC236}"/>
            </a:extLst>
          </p:cNvPr>
          <p:cNvSpPr/>
          <p:nvPr/>
        </p:nvSpPr>
        <p:spPr>
          <a:xfrm>
            <a:off x="-23813" y="519113"/>
            <a:ext cx="4592638" cy="123825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sp>
        <p:nvSpPr>
          <p:cNvPr id="8" name="Графический объект 6">
            <a:extLst>
              <a:ext uri="{FF2B5EF4-FFF2-40B4-BE49-F238E27FC236}"/>
            </a:extLst>
          </p:cNvPr>
          <p:cNvSpPr/>
          <p:nvPr/>
        </p:nvSpPr>
        <p:spPr>
          <a:xfrm>
            <a:off x="-25400" y="134938"/>
            <a:ext cx="4884738" cy="1633537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9D0F00"/>
              </a:solidFill>
              <a:latin typeface="Franklin Gothic Book"/>
              <a:cs typeface="+mn-cs"/>
            </a:endParaRPr>
          </a:p>
        </p:txBody>
      </p:sp>
      <p:grpSp>
        <p:nvGrpSpPr>
          <p:cNvPr id="9" name="Графический объект 17"/>
          <p:cNvGrpSpPr>
            <a:grpSpLocks/>
          </p:cNvGrpSpPr>
          <p:nvPr userDrawn="1"/>
        </p:nvGrpSpPr>
        <p:grpSpPr bwMode="auto">
          <a:xfrm>
            <a:off x="-12700" y="-12700"/>
            <a:ext cx="7434263" cy="5461000"/>
            <a:chOff x="-12715" y="-12715"/>
            <a:chExt cx="7434968" cy="5461207"/>
          </a:xfrm>
        </p:grpSpPr>
        <p:sp>
          <p:nvSpPr>
            <p:cNvPr id="10" name="Полилиния: Фигура 26"/>
            <p:cNvSpPr>
              <a:spLocks/>
            </p:cNvSpPr>
            <p:nvPr/>
          </p:nvSpPr>
          <p:spPr bwMode="auto">
            <a:xfrm>
              <a:off x="5931446" y="-12715"/>
              <a:ext cx="1207388" cy="1143841"/>
            </a:xfrm>
            <a:custGeom>
              <a:avLst/>
              <a:gdLst>
                <a:gd name="T0" fmla="*/ 1194687 w 1207387"/>
                <a:gd name="T1" fmla="*/ 12715 h 1143841"/>
                <a:gd name="T2" fmla="*/ 754943 w 1207387"/>
                <a:gd name="T3" fmla="*/ 12715 h 1143841"/>
                <a:gd name="T4" fmla="*/ 332990 w 1207387"/>
                <a:gd name="T5" fmla="*/ 494399 h 1143841"/>
                <a:gd name="T6" fmla="*/ 12715 w 1207387"/>
                <a:gd name="T7" fmla="*/ 1140034 h 1143841"/>
                <a:gd name="T8" fmla="*/ 612599 w 1207387"/>
                <a:gd name="T9" fmla="*/ 686310 h 11438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lnTo>
                    <a:pt x="1194684" y="1271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alpha val="4999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1" name="Полилиния: Фигура 27"/>
            <p:cNvSpPr>
              <a:spLocks/>
            </p:cNvSpPr>
            <p:nvPr/>
          </p:nvSpPr>
          <p:spPr bwMode="auto">
            <a:xfrm>
              <a:off x="-12715" y="4607132"/>
              <a:ext cx="2071623" cy="635467"/>
            </a:xfrm>
            <a:custGeom>
              <a:avLst/>
              <a:gdLst>
                <a:gd name="T0" fmla="*/ 2061461 w 2071623"/>
                <a:gd name="T1" fmla="*/ 12715 h 635467"/>
                <a:gd name="T2" fmla="*/ 2061461 w 2071623"/>
                <a:gd name="T3" fmla="*/ 12715 h 635467"/>
                <a:gd name="T4" fmla="*/ 1307797 w 2071623"/>
                <a:gd name="T5" fmla="*/ 13986 h 635467"/>
                <a:gd name="T6" fmla="*/ 12715 w 2071623"/>
                <a:gd name="T7" fmla="*/ 294862 h 635467"/>
                <a:gd name="T8" fmla="*/ 12715 w 2071623"/>
                <a:gd name="T9" fmla="*/ 629118 h 635467"/>
                <a:gd name="T10" fmla="*/ 1415827 w 2071623"/>
                <a:gd name="T11" fmla="*/ 335532 h 6354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lnTo>
                    <a:pt x="2061461" y="12715"/>
                  </a:lnTo>
                  <a:close/>
                </a:path>
              </a:pathLst>
            </a:custGeom>
            <a:gradFill rotWithShape="0">
              <a:gsLst>
                <a:gs pos="0">
                  <a:schemeClr val="tx1">
                    <a:alpha val="4999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2" name="Полилиния: Фигура 2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13" name="Полилиния: Фигура 2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</p:grpSp>
      <p:sp>
        <p:nvSpPr>
          <p:cNvPr id="7" name="Заголовок 6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rtlCol="0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ru-RU"/>
              <a:t>ДД.ММ.20XX</a:t>
            </a:r>
          </a:p>
        </p:txBody>
      </p:sp>
      <p:sp>
        <p:nvSpPr>
          <p:cNvPr id="1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1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EB5E9F-5750-4E1C-BC87-D554E76147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30755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афический объект 16"/>
          <p:cNvGrpSpPr>
            <a:grpSpLocks/>
          </p:cNvGrpSpPr>
          <p:nvPr userDrawn="1"/>
        </p:nvGrpSpPr>
        <p:grpSpPr bwMode="auto">
          <a:xfrm>
            <a:off x="10963275" y="5678488"/>
            <a:ext cx="1233488" cy="1050925"/>
            <a:chOff x="5626893" y="3026568"/>
            <a:chExt cx="937260" cy="800760"/>
          </a:xfrm>
        </p:grpSpPr>
        <p:sp>
          <p:nvSpPr>
            <p:cNvPr id="3" name="Полилиния: Фигура 3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4" name="Полилиния: Фигура 3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26893" y="3026568"/>
              <a:ext cx="933641" cy="771729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</p:grpSp>
      <p:grpSp>
        <p:nvGrpSpPr>
          <p:cNvPr id="5" name="Графический объект 17"/>
          <p:cNvGrpSpPr>
            <a:grpSpLocks/>
          </p:cNvGrpSpPr>
          <p:nvPr userDrawn="1"/>
        </p:nvGrpSpPr>
        <p:grpSpPr bwMode="auto">
          <a:xfrm>
            <a:off x="-12700" y="-12700"/>
            <a:ext cx="7434263" cy="5461000"/>
            <a:chOff x="-12715" y="-12715"/>
            <a:chExt cx="7434968" cy="5461207"/>
          </a:xfrm>
        </p:grpSpPr>
        <p:sp>
          <p:nvSpPr>
            <p:cNvPr id="6" name="Полилиния: Фигура 26"/>
            <p:cNvSpPr>
              <a:spLocks/>
            </p:cNvSpPr>
            <p:nvPr/>
          </p:nvSpPr>
          <p:spPr bwMode="auto">
            <a:xfrm>
              <a:off x="5931446" y="-12715"/>
              <a:ext cx="1207388" cy="1143841"/>
            </a:xfrm>
            <a:custGeom>
              <a:avLst/>
              <a:gdLst>
                <a:gd name="T0" fmla="*/ 1194687 w 1207387"/>
                <a:gd name="T1" fmla="*/ 12715 h 1143841"/>
                <a:gd name="T2" fmla="*/ 754943 w 1207387"/>
                <a:gd name="T3" fmla="*/ 12715 h 1143841"/>
                <a:gd name="T4" fmla="*/ 332990 w 1207387"/>
                <a:gd name="T5" fmla="*/ 494399 h 1143841"/>
                <a:gd name="T6" fmla="*/ 12715 w 1207387"/>
                <a:gd name="T7" fmla="*/ 1140034 h 1143841"/>
                <a:gd name="T8" fmla="*/ 612599 w 1207387"/>
                <a:gd name="T9" fmla="*/ 686310 h 11438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lnTo>
                    <a:pt x="1194684" y="1271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alpha val="4999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7" name="Полилиния: Фигура 27"/>
            <p:cNvSpPr>
              <a:spLocks/>
            </p:cNvSpPr>
            <p:nvPr/>
          </p:nvSpPr>
          <p:spPr bwMode="auto">
            <a:xfrm>
              <a:off x="-12715" y="4607132"/>
              <a:ext cx="2071623" cy="635467"/>
            </a:xfrm>
            <a:custGeom>
              <a:avLst/>
              <a:gdLst>
                <a:gd name="T0" fmla="*/ 2061461 w 2071623"/>
                <a:gd name="T1" fmla="*/ 12715 h 635467"/>
                <a:gd name="T2" fmla="*/ 2061461 w 2071623"/>
                <a:gd name="T3" fmla="*/ 12715 h 635467"/>
                <a:gd name="T4" fmla="*/ 1307797 w 2071623"/>
                <a:gd name="T5" fmla="*/ 13986 h 635467"/>
                <a:gd name="T6" fmla="*/ 12715 w 2071623"/>
                <a:gd name="T7" fmla="*/ 294862 h 635467"/>
                <a:gd name="T8" fmla="*/ 12715 w 2071623"/>
                <a:gd name="T9" fmla="*/ 629118 h 635467"/>
                <a:gd name="T10" fmla="*/ 1415827 w 2071623"/>
                <a:gd name="T11" fmla="*/ 335532 h 6354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lnTo>
                    <a:pt x="2061461" y="12715"/>
                  </a:lnTo>
                  <a:close/>
                </a:path>
              </a:pathLst>
            </a:custGeom>
            <a:gradFill rotWithShape="0">
              <a:gsLst>
                <a:gs pos="0">
                  <a:schemeClr val="tx1">
                    <a:alpha val="4999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8" name="Полилиния: Фигура 2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  <p:sp>
          <p:nvSpPr>
            <p:cNvPr id="9" name="Полилиния: Фигура 2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9D0F00"/>
                </a:solidFill>
                <a:latin typeface="Franklin Gothic Book"/>
                <a:cs typeface="+mn-cs"/>
              </a:endParaRPr>
            </a:p>
          </p:txBody>
        </p:sp>
      </p:grpSp>
      <p:sp>
        <p:nvSpPr>
          <p:cNvPr id="10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ru-RU"/>
              <a:t>ДД.ММ.20XX</a:t>
            </a:r>
          </a:p>
        </p:txBody>
      </p:sp>
      <p:sp>
        <p:nvSpPr>
          <p:cNvPr id="11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12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FAD416A-C4DD-416B-BBA6-60238B4050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591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метка текста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афический объект 16"/>
          <p:cNvGrpSpPr>
            <a:grpSpLocks/>
          </p:cNvGrpSpPr>
          <p:nvPr userDrawn="1"/>
        </p:nvGrpSpPr>
        <p:grpSpPr bwMode="auto">
          <a:xfrm>
            <a:off x="10963275" y="5678488"/>
            <a:ext cx="1233488" cy="1050925"/>
            <a:chOff x="5626893" y="3026568"/>
            <a:chExt cx="937260" cy="800760"/>
          </a:xfrm>
        </p:grpSpPr>
        <p:sp>
          <p:nvSpPr>
            <p:cNvPr id="8" name="Полилиния: Фигура 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" name="Полилиния: фигура 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26893" y="3026568"/>
              <a:ext cx="933641" cy="771729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</p:grpSp>
      <p:grpSp>
        <p:nvGrpSpPr>
          <p:cNvPr id="10" name="Группа 12"/>
          <p:cNvGrpSpPr>
            <a:grpSpLocks/>
          </p:cNvGrpSpPr>
          <p:nvPr userDrawn="1"/>
        </p:nvGrpSpPr>
        <p:grpSpPr bwMode="auto">
          <a:xfrm flipH="1">
            <a:off x="7321550" y="587375"/>
            <a:ext cx="4884738" cy="1631950"/>
            <a:chOff x="-26126" y="587196"/>
            <a:chExt cx="4885313" cy="1632656"/>
          </a:xfrm>
        </p:grpSpPr>
        <p:sp>
          <p:nvSpPr>
            <p:cNvPr id="11" name="Графический объект 23">
              <a:extLst>
                <a:ext uri="{FF2B5EF4-FFF2-40B4-BE49-F238E27FC236}"/>
              </a:extLst>
            </p:cNvPr>
            <p:cNvSpPr/>
            <p:nvPr userDrawn="1"/>
          </p:nvSpPr>
          <p:spPr>
            <a:xfrm>
              <a:off x="-24538" y="971537"/>
              <a:ext cx="4593178" cy="1237198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2" name="Графический объект 6">
              <a:extLst>
                <a:ext uri="{FF2B5EF4-FFF2-40B4-BE49-F238E27FC236}"/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</p:grpSp>
      <p:grpSp>
        <p:nvGrpSpPr>
          <p:cNvPr id="13" name="Графический объект 20"/>
          <p:cNvGrpSpPr>
            <a:grpSpLocks/>
          </p:cNvGrpSpPr>
          <p:nvPr/>
        </p:nvGrpSpPr>
        <p:grpSpPr bwMode="auto">
          <a:xfrm>
            <a:off x="-12700" y="-12700"/>
            <a:ext cx="6418263" cy="6161088"/>
            <a:chOff x="-12667" y="-12667"/>
            <a:chExt cx="6418971" cy="6160919"/>
          </a:xfrm>
        </p:grpSpPr>
        <p:sp>
          <p:nvSpPr>
            <p:cNvPr id="14" name="Полилиния: Фигура 2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34" y="4389350"/>
              <a:ext cx="6396744" cy="1758902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5" name="Полилиния: Фигура 23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12667" y="-12667"/>
              <a:ext cx="6418971" cy="5683094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9" name="Полилиния: Фигура 24"/>
            <p:cNvSpPr>
              <a:spLocks/>
            </p:cNvSpPr>
            <p:nvPr/>
          </p:nvSpPr>
          <p:spPr bwMode="auto">
            <a:xfrm>
              <a:off x="-12667" y="-12667"/>
              <a:ext cx="6114137" cy="5403702"/>
            </a:xfrm>
            <a:custGeom>
              <a:avLst/>
              <a:gdLst>
                <a:gd name="T0" fmla="*/ 6079119 w 6114514"/>
                <a:gd name="T1" fmla="*/ 4941205 h 5404114"/>
                <a:gd name="T2" fmla="*/ 12664 w 6114514"/>
                <a:gd name="T3" fmla="*/ 5366080 h 5404114"/>
                <a:gd name="T4" fmla="*/ 12664 w 6114514"/>
                <a:gd name="T5" fmla="*/ 5391446 h 5404114"/>
                <a:gd name="T6" fmla="*/ 6094339 w 6114514"/>
                <a:gd name="T7" fmla="*/ 4965302 h 5404114"/>
                <a:gd name="T8" fmla="*/ 6107022 w 6114514"/>
                <a:gd name="T9" fmla="*/ 4965302 h 5404114"/>
                <a:gd name="T10" fmla="*/ 5760768 w 6114514"/>
                <a:gd name="T11" fmla="*/ 12664 h 5404114"/>
                <a:gd name="T12" fmla="*/ 5735400 w 6114514"/>
                <a:gd name="T13" fmla="*/ 12664 h 540411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lnTo>
                    <a:pt x="6080244" y="49423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681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</p:grpSp>
      <p:sp>
        <p:nvSpPr>
          <p:cNvPr id="16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 rot="360000">
            <a:off x="7354844" y="895259"/>
            <a:ext cx="4735459" cy="1012583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7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9053" y="2442380"/>
            <a:ext cx="3913632" cy="804672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18" name="Текст 16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32841" y="3401290"/>
            <a:ext cx="4347933" cy="69329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2"/>
              </a:buClr>
              <a:buNone/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20" name="Текст 16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32841" y="4200309"/>
            <a:ext cx="4347933" cy="1408743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27" name="Рисунок 26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694" y="0"/>
            <a:ext cx="6065966" cy="5355825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21" name="Дата 4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ДД.ММ.20XX</a:t>
            </a:r>
          </a:p>
        </p:txBody>
      </p:sp>
      <p:sp>
        <p:nvSpPr>
          <p:cNvPr id="22" name="Нижний колонтитул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23" name="Номер слайда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ED646-F7A3-4FF1-9A5A-2CDDBA8E078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0597017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ручну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Графический объект 2"/>
          <p:cNvSpPr>
            <a:spLocks/>
          </p:cNvSpPr>
          <p:nvPr/>
        </p:nvSpPr>
        <p:spPr bwMode="auto">
          <a:xfrm>
            <a:off x="-12700" y="430213"/>
            <a:ext cx="7605713" cy="1490662"/>
          </a:xfrm>
          <a:custGeom>
            <a:avLst/>
            <a:gdLst>
              <a:gd name="T0" fmla="*/ 7601345 w 7606298"/>
              <a:gd name="T1" fmla="*/ 407735 h 1490681"/>
              <a:gd name="T2" fmla="*/ 12776 w 7606298"/>
              <a:gd name="T3" fmla="*/ 12778 h 1490681"/>
              <a:gd name="T4" fmla="*/ 12776 w 7606298"/>
              <a:gd name="T5" fmla="*/ 1056231 h 1490681"/>
              <a:gd name="T6" fmla="*/ 7592429 w 7606298"/>
              <a:gd name="T7" fmla="*/ 1481764 h 1490681"/>
              <a:gd name="T8" fmla="*/ 7601345 w 7606298"/>
              <a:gd name="T9" fmla="*/ 407735 h 1490681"/>
              <a:gd name="T10" fmla="*/ 7601345 w 7606298"/>
              <a:gd name="T11" fmla="*/ 407735 h 149068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close/>
              </a:path>
            </a:pathLst>
          </a:custGeom>
          <a:gradFill rotWithShape="0">
            <a:gsLst>
              <a:gs pos="0">
                <a:schemeClr val="accent2">
                  <a:alpha val="9998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/>
          </a:gradFill>
          <a:ln>
            <a:noFill/>
          </a:ln>
          <a:extLst>
            <a:ext uri="{91240B29-F687-4F45-9708-019B960494DF}">
              <a14:hiddenLine xmlns:a14="http://schemas.microsoft.com/office/drawing/2010/main" w="12737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ru-RU"/>
          </a:p>
        </p:txBody>
      </p:sp>
      <p:sp>
        <p:nvSpPr>
          <p:cNvPr id="23" name="Текст 21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1200" y="1896003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26" name="Текст 2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85863" y="2088090"/>
            <a:ext cx="3103110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33" name="Текст 21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804600" y="1896003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34" name="Текст 2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49603" y="2088090"/>
            <a:ext cx="2243918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37" name="Текст 21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890713" y="1913782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38" name="Текст 2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35716" y="2105869"/>
            <a:ext cx="2959116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0" name="Текст 2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91723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3" name="Текст 2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90348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5" name="Текст 2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793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6" name="Текст 2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76955" y="2942030"/>
            <a:ext cx="3517877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8" name="Текст 2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1722" y="5607548"/>
            <a:ext cx="3397251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9" name="Текст 2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94792" y="4909834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50" name="Текст 2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890713" y="4909834"/>
            <a:ext cx="2692939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55" name="Рисунок 12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891723" y="3816446"/>
            <a:ext cx="1636776" cy="1618488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56" name="Рисунок 12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2590348" y="3816446"/>
            <a:ext cx="1636776" cy="1618488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57" name="Рисунок 12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794793" y="3816446"/>
            <a:ext cx="2048256" cy="896112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58" name="Рисунок 9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876955" y="3864572"/>
            <a:ext cx="1481328" cy="758952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7909560" cy="1069848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1534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 с по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афический объект 16"/>
          <p:cNvGrpSpPr>
            <a:grpSpLocks/>
          </p:cNvGrpSpPr>
          <p:nvPr userDrawn="1"/>
        </p:nvGrpSpPr>
        <p:grpSpPr bwMode="auto">
          <a:xfrm>
            <a:off x="10963275" y="5678488"/>
            <a:ext cx="1233488" cy="1050925"/>
            <a:chOff x="5626893" y="3026568"/>
            <a:chExt cx="937260" cy="800760"/>
          </a:xfrm>
        </p:grpSpPr>
        <p:sp>
          <p:nvSpPr>
            <p:cNvPr id="9" name="Полилиния: Фигура 1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" name="Полилиния: Фигура 1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26893" y="3026568"/>
              <a:ext cx="933641" cy="771729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</p:grpSp>
      <p:sp>
        <p:nvSpPr>
          <p:cNvPr id="11" name="Графический объект 23">
            <a:extLst>
              <a:ext uri="{FF2B5EF4-FFF2-40B4-BE49-F238E27FC236}"/>
            </a:extLst>
          </p:cNvPr>
          <p:cNvSpPr/>
          <p:nvPr userDrawn="1"/>
        </p:nvSpPr>
        <p:spPr>
          <a:xfrm>
            <a:off x="-23813" y="971550"/>
            <a:ext cx="4592638" cy="123825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2" name="Графический объект 6">
            <a:extLst>
              <a:ext uri="{FF2B5EF4-FFF2-40B4-BE49-F238E27FC236}"/>
            </a:extLst>
          </p:cNvPr>
          <p:cNvSpPr/>
          <p:nvPr userDrawn="1"/>
        </p:nvSpPr>
        <p:spPr>
          <a:xfrm>
            <a:off x="-25400" y="587375"/>
            <a:ext cx="4884738" cy="1631950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4" name="Полилиния: фигура 21"/>
          <p:cNvSpPr>
            <a:spLocks/>
          </p:cNvSpPr>
          <p:nvPr/>
        </p:nvSpPr>
        <p:spPr bwMode="auto">
          <a:xfrm>
            <a:off x="4200525" y="5659438"/>
            <a:ext cx="1843088" cy="1206500"/>
          </a:xfrm>
          <a:custGeom>
            <a:avLst/>
            <a:gdLst>
              <a:gd name="T0" fmla="*/ 1841299 w 1842057"/>
              <a:gd name="T1" fmla="*/ 12656 h 1206865"/>
              <a:gd name="T2" fmla="*/ 1157956 w 1842057"/>
              <a:gd name="T3" fmla="*/ 331234 h 1206865"/>
              <a:gd name="T4" fmla="*/ 12689 w 1842057"/>
              <a:gd name="T5" fmla="*/ 1199388 h 1206865"/>
              <a:gd name="T6" fmla="*/ 558599 w 1842057"/>
              <a:gd name="T7" fmla="*/ 1199388 h 1206865"/>
              <a:gd name="T8" fmla="*/ 1392100 w 1842057"/>
              <a:gd name="T9" fmla="*/ 576197 h 12068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lnTo>
                  <a:pt x="1838211" y="12668"/>
                </a:lnTo>
                <a:close/>
              </a:path>
            </a:pathLst>
          </a:custGeom>
          <a:gradFill rotWithShape="0">
            <a:gsLst>
              <a:gs pos="0">
                <a:schemeClr val="bg2">
                  <a:alpha val="4999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/>
          </a:gradFill>
          <a:ln>
            <a:noFill/>
          </a:ln>
          <a:extLst>
            <a:ext uri="{91240B29-F687-4F45-9708-019B960494DF}">
              <a14:hiddenLine xmlns:a14="http://schemas.microsoft.com/office/drawing/2010/main" w="12664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ru-RU"/>
          </a:p>
        </p:txBody>
      </p:sp>
      <p:sp>
        <p:nvSpPr>
          <p:cNvPr id="18" name="Полилиния: Фигура 22">
            <a:extLst>
              <a:ext uri="{FF2B5EF4-FFF2-40B4-BE49-F238E27FC236}"/>
            </a:extLst>
          </p:cNvPr>
          <p:cNvSpPr/>
          <p:nvPr/>
        </p:nvSpPr>
        <p:spPr>
          <a:xfrm>
            <a:off x="4406705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3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2739" y="2647949"/>
            <a:ext cx="4593600" cy="600075"/>
          </a:xfrm>
        </p:spPr>
        <p:txBody>
          <a:bodyPr rtlCol="0"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0139" y="3248025"/>
            <a:ext cx="4573338" cy="2311872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</p:txBody>
      </p:sp>
      <p:sp>
        <p:nvSpPr>
          <p:cNvPr id="13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830561" y="849316"/>
            <a:ext cx="3923299" cy="104249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5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07364" y="2647949"/>
            <a:ext cx="5076010" cy="600075"/>
          </a:xfrm>
        </p:spPr>
        <p:txBody>
          <a:bodyPr rtlCol="0"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16" name="Объект 3">
            <a:extLst>
              <a:ext uri="{FF2B5EF4-FFF2-40B4-BE49-F238E27FC236}"/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07363" y="3248025"/>
            <a:ext cx="5073411" cy="2311872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</p:txBody>
      </p:sp>
      <p:sp>
        <p:nvSpPr>
          <p:cNvPr id="17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5676900" y="1374622"/>
            <a:ext cx="5202936" cy="111556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19" name="Нижний колонтитул 7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20" name="Номер слайда 8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B75C4-303F-4B60-8C84-97C14B030CC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4468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афический объект 16"/>
          <p:cNvGrpSpPr>
            <a:grpSpLocks/>
          </p:cNvGrpSpPr>
          <p:nvPr userDrawn="1"/>
        </p:nvGrpSpPr>
        <p:grpSpPr bwMode="auto">
          <a:xfrm>
            <a:off x="10963275" y="5678488"/>
            <a:ext cx="1233488" cy="1050925"/>
            <a:chOff x="5626893" y="3026568"/>
            <a:chExt cx="937260" cy="800760"/>
          </a:xfrm>
        </p:grpSpPr>
        <p:sp>
          <p:nvSpPr>
            <p:cNvPr id="6" name="Полилиния: Фигура 1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" name="Полилиния: Фигура 1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26893" y="3026568"/>
              <a:ext cx="933641" cy="771729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</p:grpSp>
      <p:sp>
        <p:nvSpPr>
          <p:cNvPr id="8" name="Графический объект 23">
            <a:extLst>
              <a:ext uri="{FF2B5EF4-FFF2-40B4-BE49-F238E27FC236}"/>
            </a:extLst>
          </p:cNvPr>
          <p:cNvSpPr/>
          <p:nvPr userDrawn="1"/>
        </p:nvSpPr>
        <p:spPr>
          <a:xfrm>
            <a:off x="-23813" y="971550"/>
            <a:ext cx="4592638" cy="123825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1" name="Графический объект 6">
            <a:extLst>
              <a:ext uri="{FF2B5EF4-FFF2-40B4-BE49-F238E27FC236}"/>
            </a:extLst>
          </p:cNvPr>
          <p:cNvSpPr/>
          <p:nvPr userDrawn="1"/>
        </p:nvSpPr>
        <p:spPr>
          <a:xfrm>
            <a:off x="-25400" y="587375"/>
            <a:ext cx="4884738" cy="1631950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2" name="Полилиния: Фигура 26">
            <a:extLst>
              <a:ext uri="{FF2B5EF4-FFF2-40B4-BE49-F238E27FC236}"/>
            </a:extLst>
          </p:cNvPr>
          <p:cNvSpPr/>
          <p:nvPr userDrawn="1"/>
        </p:nvSpPr>
        <p:spPr>
          <a:xfrm>
            <a:off x="6083300" y="-12700"/>
            <a:ext cx="1092200" cy="10160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3" name="Полилиния: Фигура 27">
            <a:extLst>
              <a:ext uri="{FF2B5EF4-FFF2-40B4-BE49-F238E27FC236}"/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9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837870" y="842706"/>
            <a:ext cx="3960711" cy="1061509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0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8030" y="2755778"/>
            <a:ext cx="2724912" cy="226771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23" name="Диаграмма 21">
            <a:extLst>
              <a:ext uri="{FF2B5EF4-FFF2-40B4-BE49-F238E27FC236}"/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159375" y="1347788"/>
            <a:ext cx="6121400" cy="4090987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ru-RU" noProof="0" smtClean="0"/>
              <a:t>Вставка диаграммы</a:t>
            </a:r>
            <a:endParaRPr lang="ru-RU" noProof="0"/>
          </a:p>
        </p:txBody>
      </p:sp>
      <p:sp>
        <p:nvSpPr>
          <p:cNvPr id="14" name="Нижний колонтитул 3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15" name="Номер слайда 4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22F1D-F854-402D-A863-2F3A0C1E5CC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42999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таблиц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афический объект 16"/>
          <p:cNvGrpSpPr>
            <a:grpSpLocks/>
          </p:cNvGrpSpPr>
          <p:nvPr userDrawn="1"/>
        </p:nvGrpSpPr>
        <p:grpSpPr bwMode="auto">
          <a:xfrm>
            <a:off x="10963275" y="5678488"/>
            <a:ext cx="1233488" cy="1050925"/>
            <a:chOff x="5626893" y="3026568"/>
            <a:chExt cx="937260" cy="800760"/>
          </a:xfrm>
        </p:grpSpPr>
        <p:sp>
          <p:nvSpPr>
            <p:cNvPr id="6" name="Полилиния: Фигура 1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" name="Полилиния: Фигура 1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26893" y="3026568"/>
              <a:ext cx="933641" cy="771729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</p:grpSp>
      <p:sp>
        <p:nvSpPr>
          <p:cNvPr id="8" name="Графический объект 23">
            <a:extLst>
              <a:ext uri="{FF2B5EF4-FFF2-40B4-BE49-F238E27FC236}"/>
            </a:extLst>
          </p:cNvPr>
          <p:cNvSpPr/>
          <p:nvPr userDrawn="1"/>
        </p:nvSpPr>
        <p:spPr>
          <a:xfrm>
            <a:off x="-23813" y="971550"/>
            <a:ext cx="4592638" cy="123825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1" name="Графический объект 6">
            <a:extLst>
              <a:ext uri="{FF2B5EF4-FFF2-40B4-BE49-F238E27FC236}"/>
            </a:extLst>
          </p:cNvPr>
          <p:cNvSpPr/>
          <p:nvPr userDrawn="1"/>
        </p:nvSpPr>
        <p:spPr>
          <a:xfrm>
            <a:off x="-25400" y="587375"/>
            <a:ext cx="4884738" cy="1631950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2" name="Полилиния: Фигура 16"/>
          <p:cNvSpPr>
            <a:spLocks/>
          </p:cNvSpPr>
          <p:nvPr/>
        </p:nvSpPr>
        <p:spPr bwMode="auto">
          <a:xfrm>
            <a:off x="2641600" y="5659438"/>
            <a:ext cx="1843088" cy="1206500"/>
          </a:xfrm>
          <a:custGeom>
            <a:avLst/>
            <a:gdLst>
              <a:gd name="T0" fmla="*/ 1841299 w 1842057"/>
              <a:gd name="T1" fmla="*/ 12656 h 1206865"/>
              <a:gd name="T2" fmla="*/ 1157956 w 1842057"/>
              <a:gd name="T3" fmla="*/ 331234 h 1206865"/>
              <a:gd name="T4" fmla="*/ 12689 w 1842057"/>
              <a:gd name="T5" fmla="*/ 1199388 h 1206865"/>
              <a:gd name="T6" fmla="*/ 558599 w 1842057"/>
              <a:gd name="T7" fmla="*/ 1199388 h 1206865"/>
              <a:gd name="T8" fmla="*/ 1392100 w 1842057"/>
              <a:gd name="T9" fmla="*/ 576197 h 12068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lnTo>
                  <a:pt x="1838211" y="12668"/>
                </a:lnTo>
                <a:close/>
              </a:path>
            </a:pathLst>
          </a:custGeom>
          <a:gradFill rotWithShape="0">
            <a:gsLst>
              <a:gs pos="0">
                <a:schemeClr val="bg2">
                  <a:alpha val="4999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/>
          </a:gradFill>
          <a:ln>
            <a:noFill/>
          </a:ln>
          <a:extLst>
            <a:ext uri="{91240B29-F687-4F45-9708-019B960494DF}">
              <a14:hiddenLine xmlns:a14="http://schemas.microsoft.com/office/drawing/2010/main" w="12664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ru-RU"/>
          </a:p>
        </p:txBody>
      </p:sp>
      <p:sp>
        <p:nvSpPr>
          <p:cNvPr id="13" name="Полилиния: Фигура 17">
            <a:extLst>
              <a:ext uri="{FF2B5EF4-FFF2-40B4-BE49-F238E27FC236}"/>
            </a:extLst>
          </p:cNvPr>
          <p:cNvSpPr/>
          <p:nvPr/>
        </p:nvSpPr>
        <p:spPr>
          <a:xfrm>
            <a:off x="2847733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9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837870" y="842706"/>
            <a:ext cx="3960711" cy="1061509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0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8030" y="3314576"/>
            <a:ext cx="3200400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15" name="Таблица 14">
            <a:extLst>
              <a:ext uri="{FF2B5EF4-FFF2-40B4-BE49-F238E27FC236}"/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5159375" y="1347788"/>
            <a:ext cx="6121400" cy="4090987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14" name="Нижний колонтитул 3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16" name="Номер слайда 4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90DF0-64CC-495A-B73E-F909E5DBD7A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4568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афический объект 16"/>
          <p:cNvGrpSpPr>
            <a:grpSpLocks/>
          </p:cNvGrpSpPr>
          <p:nvPr userDrawn="1"/>
        </p:nvGrpSpPr>
        <p:grpSpPr bwMode="auto">
          <a:xfrm>
            <a:off x="10963275" y="5678488"/>
            <a:ext cx="1233488" cy="1050925"/>
            <a:chOff x="5626893" y="3026568"/>
            <a:chExt cx="937260" cy="800760"/>
          </a:xfrm>
        </p:grpSpPr>
        <p:sp>
          <p:nvSpPr>
            <p:cNvPr id="6" name="Полилиния: Фигура 6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" name="Полилиния: Фигура 7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26893" y="3026568"/>
              <a:ext cx="933641" cy="771729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</p:grpSp>
      <p:grpSp>
        <p:nvGrpSpPr>
          <p:cNvPr id="8" name="Графический объект 4"/>
          <p:cNvGrpSpPr>
            <a:grpSpLocks/>
          </p:cNvGrpSpPr>
          <p:nvPr/>
        </p:nvGrpSpPr>
        <p:grpSpPr bwMode="auto">
          <a:xfrm>
            <a:off x="3100388" y="-12700"/>
            <a:ext cx="9094787" cy="5689600"/>
            <a:chOff x="227974" y="-12694"/>
            <a:chExt cx="11967843" cy="5689901"/>
          </a:xfrm>
        </p:grpSpPr>
        <p:sp>
          <p:nvSpPr>
            <p:cNvPr id="9" name="Полилиния: фигура 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227974" y="-12694"/>
              <a:ext cx="2145396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0" name="Полилиния: Фигура 10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867206" y="-12694"/>
              <a:ext cx="11328611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11" name="Полилиния: Фигура 12"/>
            <p:cNvSpPr>
              <a:spLocks/>
            </p:cNvSpPr>
            <p:nvPr/>
          </p:nvSpPr>
          <p:spPr bwMode="auto">
            <a:xfrm>
              <a:off x="1153397" y="-12694"/>
              <a:ext cx="11036153" cy="5410486"/>
            </a:xfrm>
            <a:custGeom>
              <a:avLst/>
              <a:gdLst>
                <a:gd name="T0" fmla="*/ 11034687 w 11036883"/>
                <a:gd name="T1" fmla="*/ 4372837 h 5410485"/>
                <a:gd name="T2" fmla="*/ 554902 w 11036883"/>
                <a:gd name="T3" fmla="*/ 5382541 h 5410485"/>
                <a:gd name="T4" fmla="*/ 38086 w 11036883"/>
                <a:gd name="T5" fmla="*/ 12694 h 5410485"/>
                <a:gd name="T6" fmla="*/ 12691 w 11036883"/>
                <a:gd name="T7" fmla="*/ 12694 h 5410485"/>
                <a:gd name="T8" fmla="*/ 530776 w 11036883"/>
                <a:gd name="T9" fmla="*/ 5396512 h 5410485"/>
                <a:gd name="T10" fmla="*/ 532046 w 11036883"/>
                <a:gd name="T11" fmla="*/ 5409212 h 5410485"/>
                <a:gd name="T12" fmla="*/ 11034687 w 11036883"/>
                <a:gd name="T13" fmla="*/ 4398239 h 541048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lnTo>
                    <a:pt x="11036877" y="43728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693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ru-RU"/>
            </a:p>
          </p:txBody>
        </p:sp>
      </p:grpSp>
      <p:sp>
        <p:nvSpPr>
          <p:cNvPr id="16" name="Текст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4969" y="2282951"/>
            <a:ext cx="3055579" cy="340271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20" name="Рисунок 19">
            <a:extLst>
              <a:ext uri="{FF2B5EF4-FFF2-40B4-BE49-F238E27FC236}"/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03978" y="1"/>
            <a:ext cx="8495014" cy="5685664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rtlCol="0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25" name="Заголовок 22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-61166" y="919125"/>
            <a:ext cx="3890555" cy="1091949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2" name="Нижний колонтитул 2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13" name="Номер слайда 3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D32C1-538A-47C2-A7F4-1731C81380B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704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идео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афический объект 16"/>
          <p:cNvGrpSpPr>
            <a:grpSpLocks/>
          </p:cNvGrpSpPr>
          <p:nvPr userDrawn="1"/>
        </p:nvGrpSpPr>
        <p:grpSpPr bwMode="auto">
          <a:xfrm>
            <a:off x="10963275" y="5678488"/>
            <a:ext cx="1233488" cy="1050925"/>
            <a:chOff x="5626893" y="3026568"/>
            <a:chExt cx="937260" cy="800760"/>
          </a:xfrm>
        </p:grpSpPr>
        <p:sp>
          <p:nvSpPr>
            <p:cNvPr id="5" name="Полилиния: Фигура 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6" name="Полилиния: Фигура 10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626893" y="3026568"/>
              <a:ext cx="933641" cy="771729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</p:grpSp>
      <p:sp>
        <p:nvSpPr>
          <p:cNvPr id="7" name="Полилиния: Фигура 16"/>
          <p:cNvSpPr>
            <a:spLocks/>
          </p:cNvSpPr>
          <p:nvPr/>
        </p:nvSpPr>
        <p:spPr bwMode="auto">
          <a:xfrm>
            <a:off x="-12700" y="3055938"/>
            <a:ext cx="1309688" cy="471487"/>
          </a:xfrm>
          <a:custGeom>
            <a:avLst/>
            <a:gdLst>
              <a:gd name="T0" fmla="*/ 1297177 w 1309592"/>
              <a:gd name="T1" fmla="*/ 12813 h 470436"/>
              <a:gd name="T2" fmla="*/ 544314 w 1309592"/>
              <a:gd name="T3" fmla="*/ 14092 h 470436"/>
              <a:gd name="T4" fmla="*/ 12731 w 1309592"/>
              <a:gd name="T5" fmla="*/ 129293 h 470436"/>
              <a:gd name="T6" fmla="*/ 12731 w 1309592"/>
              <a:gd name="T7" fmla="*/ 472330 h 470436"/>
              <a:gd name="T8" fmla="*/ 652411 w 1309592"/>
              <a:gd name="T9" fmla="*/ 337931 h 4704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lnTo>
                  <a:pt x="1296892" y="12728"/>
                </a:lnTo>
                <a:close/>
              </a:path>
            </a:pathLst>
          </a:custGeom>
          <a:gradFill rotWithShape="0">
            <a:gsLst>
              <a:gs pos="0">
                <a:schemeClr val="tx2">
                  <a:alpha val="4999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/>
          </a:gradFill>
          <a:ln>
            <a:noFill/>
          </a:ln>
          <a:extLst>
            <a:ext uri="{91240B29-F687-4F45-9708-019B960494DF}">
              <a14:hiddenLine xmlns:a14="http://schemas.microsoft.com/office/drawing/2010/main" w="12713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ru-RU"/>
          </a:p>
        </p:txBody>
      </p:sp>
      <p:sp>
        <p:nvSpPr>
          <p:cNvPr id="8" name="Полилиния: фигура 15">
            <a:extLst>
              <a:ext uri="{FF2B5EF4-FFF2-40B4-BE49-F238E27FC236}"/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latin typeface="+mn-lt"/>
                <a:cs typeface="+mn-cs"/>
              </a:rPr>
              <a:t> </a:t>
            </a:r>
          </a:p>
        </p:txBody>
      </p:sp>
      <p:sp>
        <p:nvSpPr>
          <p:cNvPr id="9" name="Полилиния: Фигура 18">
            <a:extLst>
              <a:ext uri="{FF2B5EF4-FFF2-40B4-BE49-F238E27FC236}"/>
            </a:extLst>
          </p:cNvPr>
          <p:cNvSpPr/>
          <p:nvPr/>
        </p:nvSpPr>
        <p:spPr>
          <a:xfrm>
            <a:off x="10791825" y="-12700"/>
            <a:ext cx="1398588" cy="1665288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0" name="Полилиния: Фигура 17">
            <a:extLst>
              <a:ext uri="{FF2B5EF4-FFF2-40B4-BE49-F238E27FC236}"/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rtlCol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3" name="Замещающее медиа 12">
            <a:extLst>
              <a:ext uri="{FF2B5EF4-FFF2-40B4-BE49-F238E27FC236}"/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ru-RU" noProof="0" smtClean="0"/>
              <a:t>Вставка клипа мультимедиа</a:t>
            </a:r>
            <a:endParaRPr lang="ru-RU" noProof="0"/>
          </a:p>
        </p:txBody>
      </p:sp>
      <p:sp>
        <p:nvSpPr>
          <p:cNvPr id="11" name="Нижний колонтитул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12" name="Номер слайда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F8D6E-DC97-4C00-8F08-1DB69C9A859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4855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1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3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1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36.xml"/><Relationship Id="rId20" Type="http://schemas.openxmlformats.org/officeDocument/2006/relationships/slideLayout" Target="../slideLayouts/slideLayout40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0.xml"/><Relationship Id="rId19" Type="http://schemas.openxmlformats.org/officeDocument/2006/relationships/slideLayout" Target="../slideLayouts/slideLayout39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 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 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21200" y="59451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225" y="5945188"/>
            <a:ext cx="264001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 b="1">
                <a:solidFill>
                  <a:schemeClr val="bg2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300" y="5945188"/>
            <a:ext cx="6429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600" b="1">
                <a:solidFill>
                  <a:schemeClr val="bg1"/>
                </a:solidFill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E660AE32-CF45-4AB9-B345-717BCE883DE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  <p:sldLayoutId id="2147483942" r:id="rId11"/>
    <p:sldLayoutId id="2147483943" r:id="rId12"/>
    <p:sldLayoutId id="2147483944" r:id="rId13"/>
    <p:sldLayoutId id="2147483945" r:id="rId14"/>
    <p:sldLayoutId id="2147483946" r:id="rId15"/>
    <p:sldLayoutId id="2147483947" r:id="rId16"/>
    <p:sldLayoutId id="2147483948" r:id="rId17"/>
    <p:sldLayoutId id="2147483949" r:id="rId18"/>
    <p:sldLayoutId id="2147483950" r:id="rId19"/>
    <p:sldLayoutId id="2147483951" r:id="rId20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omic Sans MS" panose="030F0702030302020204" pitchFamily="66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omic Sans MS" panose="030F0702030302020204" pitchFamily="66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omic Sans MS" panose="030F0702030302020204" pitchFamily="66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omic Sans MS" panose="030F0702030302020204" pitchFamily="66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omic Sans MS" panose="030F0702030302020204" pitchFamily="66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omic Sans MS" panose="030F0702030302020204" pitchFamily="66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omic Sans MS" panose="030F0702030302020204" pitchFamily="66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omic Sans MS" panose="030F0702030302020204" pitchFamily="66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rgbClr val="4D4D4D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4D4D4D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4D4D4D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4D4D4D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4D4D4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 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 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21200" y="59451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 b="1">
                <a:solidFill>
                  <a:srgbClr val="9D0F00">
                    <a:tint val="75000"/>
                  </a:srgbClr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225" y="5945188"/>
            <a:ext cx="264001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 b="1">
                <a:solidFill>
                  <a:srgbClr val="C07400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300" y="5945188"/>
            <a:ext cx="6429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 b="1">
                <a:solidFill>
                  <a:prstClr val="white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7792D38E-0E0F-4D58-9F0D-1B6652E15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  <p:sldLayoutId id="2147483963" r:id="rId12"/>
    <p:sldLayoutId id="2147483964" r:id="rId13"/>
    <p:sldLayoutId id="2147483965" r:id="rId14"/>
    <p:sldLayoutId id="2147483966" r:id="rId15"/>
    <p:sldLayoutId id="2147483967" r:id="rId16"/>
    <p:sldLayoutId id="2147483968" r:id="rId17"/>
    <p:sldLayoutId id="2147483969" r:id="rId18"/>
    <p:sldLayoutId id="2147483970" r:id="rId19"/>
    <p:sldLayoutId id="2147483971" r:id="rId20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omic Sans MS" panose="030F0702030302020204" pitchFamily="66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omic Sans MS" panose="030F0702030302020204" pitchFamily="66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omic Sans MS" panose="030F0702030302020204" pitchFamily="66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omic Sans MS" panose="030F0702030302020204" pitchFamily="66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omic Sans MS" panose="030F0702030302020204" pitchFamily="66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omic Sans MS" panose="030F0702030302020204" pitchFamily="66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omic Sans MS" panose="030F0702030302020204" pitchFamily="66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omic Sans MS" panose="030F0702030302020204" pitchFamily="66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rgbClr val="4D4D4D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4D4D4D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4D4D4D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4D4D4D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4D4D4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EBE60-F970-4C45-80AD-BA39A7A696D1}" type="slidenum">
              <a:rPr lang="ru-RU"/>
              <a:pPr>
                <a:defRPr/>
              </a:pPr>
              <a:t>1</a:t>
            </a:fld>
            <a:endParaRPr lang="ru-RU"/>
          </a:p>
        </p:txBody>
      </p:sp>
      <p:sp>
        <p:nvSpPr>
          <p:cNvPr id="46083" name="Заголовок 3"/>
          <p:cNvSpPr>
            <a:spLocks noGrp="1"/>
          </p:cNvSpPr>
          <p:nvPr>
            <p:ph type="title"/>
          </p:nvPr>
        </p:nvSpPr>
        <p:spPr>
          <a:xfrm rot="21180000">
            <a:off x="288925" y="354013"/>
            <a:ext cx="4391025" cy="1325562"/>
          </a:xfrm>
        </p:spPr>
        <p:txBody>
          <a:bodyPr/>
          <a:lstStyle/>
          <a:p>
            <a:pPr eaLnBrk="1" hangingPunct="1"/>
            <a:r>
              <a:rPr lang="ru-RU" altLang="ru-RU" sz="2400" smtClean="0"/>
              <a:t>Основания для включения в группу риска</a:t>
            </a:r>
          </a:p>
        </p:txBody>
      </p:sp>
      <p:sp>
        <p:nvSpPr>
          <p:cNvPr id="46084" name="Объект 13"/>
          <p:cNvSpPr>
            <a:spLocks noGrp="1"/>
          </p:cNvSpPr>
          <p:nvPr>
            <p:ph idx="1"/>
          </p:nvPr>
        </p:nvSpPr>
        <p:spPr>
          <a:xfrm>
            <a:off x="684213" y="1941513"/>
            <a:ext cx="4635500" cy="4529137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sz="2100" b="1" smtClean="0"/>
              <a:t>Группа риска 1:Дефицит общеучебных умений</a:t>
            </a:r>
          </a:p>
          <a:p>
            <a:pPr eaLnBrk="1" hangingPunct="1"/>
            <a:r>
              <a:rPr lang="ru-RU" altLang="ru-RU" sz="2100" smtClean="0"/>
              <a:t>Девиантное поведение </a:t>
            </a:r>
          </a:p>
          <a:p>
            <a:pPr eaLnBrk="1" hangingPunct="1"/>
            <a:r>
              <a:rPr lang="ru-RU" altLang="ru-RU" sz="2100" smtClean="0"/>
              <a:t>Отсутствие позитивной ролевой модели в семье</a:t>
            </a:r>
          </a:p>
          <a:p>
            <a:pPr eaLnBrk="1" hangingPunct="1"/>
            <a:r>
              <a:rPr lang="ru-RU" altLang="ru-RU" sz="2100" smtClean="0"/>
              <a:t>отсутствие высокого уровня образованности у родителей</a:t>
            </a:r>
          </a:p>
          <a:p>
            <a:pPr eaLnBrk="1" hangingPunct="1"/>
            <a:r>
              <a:rPr lang="ru-RU" altLang="ru-RU" sz="2100" smtClean="0"/>
              <a:t>Отсутствие мотивации к обучению</a:t>
            </a:r>
          </a:p>
          <a:p>
            <a:pPr eaLnBrk="1" hangingPunct="1"/>
            <a:r>
              <a:rPr lang="ru-RU" altLang="ru-RU" sz="1400" smtClean="0"/>
              <a:t>Ограниченные возможности физического здоровья</a:t>
            </a:r>
          </a:p>
          <a:p>
            <a:pPr eaLnBrk="1" hangingPunct="1"/>
            <a:r>
              <a:rPr lang="ru-RU" altLang="ru-RU" sz="1400" smtClean="0"/>
              <a:t>Отставание от сверстников в развитии</a:t>
            </a:r>
          </a:p>
          <a:p>
            <a:pPr eaLnBrk="1" hangingPunct="1"/>
            <a:r>
              <a:rPr lang="ru-RU" altLang="ru-RU" sz="1400" smtClean="0"/>
              <a:t>Эмоциональные расстройства, препятствующие обучению</a:t>
            </a:r>
          </a:p>
          <a:p>
            <a:pPr eaLnBrk="1" hangingPunct="1"/>
            <a:endParaRPr lang="ru-RU" altLang="ru-RU" sz="2400" smtClean="0"/>
          </a:p>
          <a:p>
            <a:pPr eaLnBrk="1" hangingPunct="1"/>
            <a:endParaRPr lang="ru-RU" altLang="ru-RU" sz="2400" b="1" smtClean="0"/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endParaRPr lang="ru-RU" altLang="ru-RU" sz="2400" smtClean="0"/>
          </a:p>
        </p:txBody>
      </p:sp>
      <p:sp>
        <p:nvSpPr>
          <p:cNvPr id="46085" name="Текст 14"/>
          <p:cNvSpPr>
            <a:spLocks noGrp="1"/>
          </p:cNvSpPr>
          <p:nvPr>
            <p:ph type="body" sz="half" idx="4294967295"/>
          </p:nvPr>
        </p:nvSpPr>
        <p:spPr>
          <a:xfrm>
            <a:off x="7170738" y="239713"/>
            <a:ext cx="4724400" cy="942975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ru-RU" altLang="ru-RU" smtClean="0"/>
              <a:t>Городские школы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ru-RU" altLang="ru-RU" smtClean="0"/>
              <a:t>Модератор: Никитина Ю.С.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ru-RU" altLang="ru-RU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6096000" y="1316038"/>
            <a:ext cx="6096000" cy="46609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4D4D4D"/>
                </a:solidFill>
                <a:latin typeface="Franklin Gothic Book"/>
                <a:cs typeface="+mn-cs"/>
              </a:rPr>
              <a:t>Группа риска 2:Низкая успеваемость 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rgbClr val="4D4D4D"/>
                </a:solidFill>
                <a:latin typeface="Franklin Gothic Book"/>
                <a:cs typeface="+mn-cs"/>
              </a:rPr>
              <a:t>отсутствие высшего образования у родителей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rgbClr val="4D4D4D"/>
                </a:solidFill>
                <a:latin typeface="Franklin Gothic Book"/>
                <a:cs typeface="+mn-cs"/>
              </a:rPr>
              <a:t> Отсутствие позитивной ролевой модели в семье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rgbClr val="4D4D4D"/>
                </a:solidFill>
                <a:latin typeface="Franklin Gothic Book"/>
                <a:cs typeface="+mn-cs"/>
              </a:rPr>
              <a:t> </a:t>
            </a:r>
            <a:r>
              <a:rPr lang="ru-RU" dirty="0" err="1">
                <a:solidFill>
                  <a:srgbClr val="4D4D4D"/>
                </a:solidFill>
                <a:latin typeface="Franklin Gothic Book"/>
                <a:cs typeface="+mn-cs"/>
              </a:rPr>
              <a:t>Девиантное</a:t>
            </a:r>
            <a:r>
              <a:rPr lang="ru-RU" dirty="0">
                <a:solidFill>
                  <a:srgbClr val="4D4D4D"/>
                </a:solidFill>
                <a:latin typeface="Franklin Gothic Book"/>
                <a:cs typeface="+mn-cs"/>
              </a:rPr>
              <a:t> поведение 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rgbClr val="4D4D4D"/>
                </a:solidFill>
                <a:latin typeface="Franklin Gothic Book"/>
                <a:cs typeface="+mn-cs"/>
              </a:rPr>
              <a:t>Положение семьи на уровне бедности или ниже /неблагополучие в семье (бедность, </a:t>
            </a:r>
            <a:r>
              <a:rPr lang="ru-RU" dirty="0" err="1">
                <a:solidFill>
                  <a:srgbClr val="4D4D4D"/>
                </a:solidFill>
                <a:latin typeface="Franklin Gothic Book"/>
                <a:cs typeface="+mn-cs"/>
              </a:rPr>
              <a:t>девиантное</a:t>
            </a:r>
            <a:r>
              <a:rPr lang="ru-RU" dirty="0">
                <a:solidFill>
                  <a:srgbClr val="4D4D4D"/>
                </a:solidFill>
                <a:latin typeface="Franklin Gothic Book"/>
                <a:cs typeface="+mn-cs"/>
              </a:rPr>
              <a:t> поведение родителей, </a:t>
            </a:r>
            <a:r>
              <a:rPr lang="ru-RU" dirty="0" err="1">
                <a:solidFill>
                  <a:srgbClr val="4D4D4D"/>
                </a:solidFill>
                <a:latin typeface="Franklin Gothic Book"/>
                <a:cs typeface="+mn-cs"/>
              </a:rPr>
              <a:t>гиперопека</a:t>
            </a:r>
            <a:r>
              <a:rPr lang="ru-RU" dirty="0">
                <a:solidFill>
                  <a:srgbClr val="4D4D4D"/>
                </a:solidFill>
                <a:latin typeface="Franklin Gothic Book"/>
                <a:cs typeface="+mn-cs"/>
              </a:rPr>
              <a:t> и пр.)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rgbClr val="4D4D4D"/>
                </a:solidFill>
                <a:latin typeface="Franklin Gothic Book"/>
                <a:cs typeface="+mn-cs"/>
              </a:rPr>
              <a:t>Отсутствие мотивации к обучению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400" i="1" dirty="0">
                <a:solidFill>
                  <a:srgbClr val="4D4D4D"/>
                </a:solidFill>
                <a:latin typeface="Franklin Gothic Book"/>
                <a:cs typeface="+mn-cs"/>
              </a:rPr>
              <a:t>Частая смена жительства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400" i="1" dirty="0">
                <a:solidFill>
                  <a:srgbClr val="4D4D4D"/>
                </a:solidFill>
                <a:latin typeface="Franklin Gothic Book"/>
                <a:cs typeface="+mn-cs"/>
              </a:rPr>
              <a:t> Неродной русский язык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400" i="1" dirty="0">
                <a:solidFill>
                  <a:srgbClr val="4D4D4D"/>
                </a:solidFill>
                <a:latin typeface="Franklin Gothic Book"/>
                <a:cs typeface="+mn-cs"/>
              </a:rPr>
              <a:t>Ограниченные возможности физического здоровья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400" i="1" dirty="0">
                <a:solidFill>
                  <a:srgbClr val="4D4D4D"/>
                </a:solidFill>
                <a:latin typeface="Franklin Gothic Book"/>
                <a:cs typeface="+mn-cs"/>
              </a:rPr>
              <a:t>Отсутствие чувства принадлежности к школьной среде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400" i="1" dirty="0">
                <a:solidFill>
                  <a:srgbClr val="4D4D4D"/>
                </a:solidFill>
                <a:latin typeface="Franklin Gothic Book"/>
                <a:cs typeface="+mn-cs"/>
              </a:rPr>
              <a:t>Эмоциональные расстройства, препятствующие обучению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400" i="1" dirty="0">
                <a:solidFill>
                  <a:srgbClr val="4D4D4D"/>
                </a:solidFill>
                <a:latin typeface="Franklin Gothic Book"/>
                <a:cs typeface="+mn-cs"/>
              </a:rPr>
              <a:t>Отставание от сверстников в развитии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636963" y="6176963"/>
            <a:ext cx="7183437" cy="403225"/>
          </a:xfrm>
        </p:spPr>
        <p:txBody>
          <a:bodyPr/>
          <a:lstStyle/>
          <a:p>
            <a:pPr algn="ctr">
              <a:defRPr/>
            </a:pPr>
            <a:r>
              <a:rPr lang="ru-RU" sz="2400" dirty="0" smtClean="0">
                <a:solidFill>
                  <a:srgbClr val="C07400"/>
                </a:solidFill>
              </a:rPr>
              <a:t>«</a:t>
            </a:r>
            <a:r>
              <a:rPr lang="ru-RU" sz="2400" dirty="0" err="1" smtClean="0">
                <a:solidFill>
                  <a:srgbClr val="C07400"/>
                </a:solidFill>
              </a:rPr>
              <a:t>ПРЕобразование</a:t>
            </a:r>
            <a:r>
              <a:rPr lang="ru-RU" sz="2400" dirty="0" smtClean="0">
                <a:solidFill>
                  <a:srgbClr val="C07400"/>
                </a:solidFill>
              </a:rPr>
              <a:t> понимания»</a:t>
            </a:r>
            <a:endParaRPr lang="ru-RU" sz="2400" dirty="0">
              <a:solidFill>
                <a:srgbClr val="C07400"/>
              </a:solidFill>
            </a:endParaRPr>
          </a:p>
        </p:txBody>
      </p:sp>
      <p:sp>
        <p:nvSpPr>
          <p:cNvPr id="4710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rgbClr val="4D4D4D"/>
                </a:solidFill>
                <a:latin typeface="Franklin Gothic Book" panose="020B05030201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rgbClr val="4D4D4D"/>
                </a:solidFill>
                <a:latin typeface="Franklin Gothic Book" panose="020B05030201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rgbClr val="4D4D4D"/>
                </a:solidFill>
                <a:latin typeface="Franklin Gothic Book" panose="020B05030201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rgbClr val="4D4D4D"/>
                </a:solidFill>
                <a:latin typeface="Franklin Gothic Book" panose="020B05030201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rgbClr val="4D4D4D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rgbClr val="4D4D4D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rgbClr val="4D4D4D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rgbClr val="4D4D4D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rgbClr val="4D4D4D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B44DFC3F-7051-44FA-99A2-A3446C70B869}" type="slidenum">
              <a:rPr lang="ru-RU" altLang="ru-RU" sz="1600" smtClean="0">
                <a:solidFill>
                  <a:srgbClr val="FFFFFF"/>
                </a:solidFill>
                <a:latin typeface="Comic Sans MS" panose="030F0702030302020204" pitchFamily="66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600" smtClean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47108" name="Заголовок 3"/>
          <p:cNvSpPr>
            <a:spLocks noGrp="1"/>
          </p:cNvSpPr>
          <p:nvPr>
            <p:ph type="title"/>
          </p:nvPr>
        </p:nvSpPr>
        <p:spPr>
          <a:xfrm rot="21180000">
            <a:off x="288925" y="354013"/>
            <a:ext cx="4391025" cy="1325562"/>
          </a:xfrm>
        </p:spPr>
        <p:txBody>
          <a:bodyPr/>
          <a:lstStyle/>
          <a:p>
            <a:pPr eaLnBrk="1" hangingPunct="1"/>
            <a:r>
              <a:rPr lang="ru-RU" altLang="ru-RU" sz="2400" smtClean="0"/>
              <a:t>Основания для включения в группу риска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996950" y="1941513"/>
            <a:ext cx="10809288" cy="4738687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300" b="1" dirty="0" smtClean="0">
                <a:solidFill>
                  <a:schemeClr val="accent4"/>
                </a:solidFill>
              </a:rPr>
              <a:t>Группа риска 3: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300" b="1" dirty="0" smtClean="0">
                <a:solidFill>
                  <a:schemeClr val="accent4"/>
                </a:solidFill>
              </a:rPr>
              <a:t>Социальная </a:t>
            </a:r>
            <a:r>
              <a:rPr lang="ru-RU" sz="2300" b="1" dirty="0" err="1" smtClean="0">
                <a:solidFill>
                  <a:schemeClr val="accent4"/>
                </a:solidFill>
              </a:rPr>
              <a:t>дезадаптация</a:t>
            </a:r>
            <a:r>
              <a:rPr lang="ru-RU" sz="2300" b="1" dirty="0" smtClean="0">
                <a:solidFill>
                  <a:schemeClr val="accent4"/>
                </a:solidFill>
              </a:rPr>
              <a:t>:</a:t>
            </a:r>
            <a:endParaRPr lang="ru-RU" sz="2300" dirty="0">
              <a:solidFill>
                <a:schemeClr val="accent4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300" u="sng" dirty="0">
                <a:solidFill>
                  <a:schemeClr val="accent4"/>
                </a:solidFill>
              </a:rPr>
              <a:t>Проявления </a:t>
            </a:r>
            <a:r>
              <a:rPr lang="ru-RU" sz="2300" u="sng" dirty="0" err="1" smtClean="0">
                <a:solidFill>
                  <a:schemeClr val="accent4"/>
                </a:solidFill>
              </a:rPr>
              <a:t>неуспешности</a:t>
            </a:r>
            <a:r>
              <a:rPr lang="ru-RU" sz="2300" u="sng" dirty="0" smtClean="0">
                <a:solidFill>
                  <a:schemeClr val="accent4"/>
                </a:solidFill>
              </a:rPr>
              <a:t>: </a:t>
            </a:r>
            <a:r>
              <a:rPr lang="ru-RU" sz="2300" dirty="0" smtClean="0">
                <a:solidFill>
                  <a:schemeClr val="accent4"/>
                </a:solidFill>
              </a:rPr>
              <a:t>дефицит умения учиться, </a:t>
            </a:r>
            <a:r>
              <a:rPr lang="ru-RU" sz="2300" dirty="0" err="1" smtClean="0">
                <a:solidFill>
                  <a:schemeClr val="accent4"/>
                </a:solidFill>
              </a:rPr>
              <a:t>невключённость</a:t>
            </a:r>
            <a:r>
              <a:rPr lang="ru-RU" sz="2300" dirty="0" smtClean="0">
                <a:solidFill>
                  <a:schemeClr val="accent4"/>
                </a:solidFill>
              </a:rPr>
              <a:t> в жизнь класса и школы, многочисленные пропуски уроков, дисциплинарные проблемы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300" u="sng" dirty="0" smtClean="0">
                <a:solidFill>
                  <a:schemeClr val="accent4"/>
                </a:solidFill>
              </a:rPr>
              <a:t> Внешние факторы:</a:t>
            </a:r>
            <a:r>
              <a:rPr lang="ru-RU" sz="2300" dirty="0" smtClean="0">
                <a:solidFill>
                  <a:schemeClr val="accent4"/>
                </a:solidFill>
              </a:rPr>
              <a:t> отсутствие высшего образования у родителей, </a:t>
            </a:r>
            <a:r>
              <a:rPr lang="ru-RU" sz="2300" dirty="0" err="1" smtClean="0">
                <a:solidFill>
                  <a:schemeClr val="accent4"/>
                </a:solidFill>
              </a:rPr>
              <a:t>девиантное</a:t>
            </a:r>
            <a:r>
              <a:rPr lang="ru-RU" sz="2300" dirty="0" smtClean="0">
                <a:solidFill>
                  <a:schemeClr val="accent4"/>
                </a:solidFill>
              </a:rPr>
              <a:t> поведение, отсутствие позитивной ролевой модели в семье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300" u="sng" dirty="0" smtClean="0">
                <a:solidFill>
                  <a:schemeClr val="accent4"/>
                </a:solidFill>
              </a:rPr>
              <a:t>Физические </a:t>
            </a:r>
            <a:r>
              <a:rPr lang="ru-RU" sz="2300" u="sng" dirty="0">
                <a:solidFill>
                  <a:schemeClr val="accent4"/>
                </a:solidFill>
              </a:rPr>
              <a:t>или психологические факторы</a:t>
            </a:r>
            <a:r>
              <a:rPr lang="ru-RU" sz="2300" dirty="0" smtClean="0">
                <a:solidFill>
                  <a:schemeClr val="accent4"/>
                </a:solidFill>
              </a:rPr>
              <a:t>: ограниченные возможности физического здоровья, отсутствие чувства принадлежности к школьной среде, эмоциональные расстройства, препятствующие обучению</a:t>
            </a:r>
            <a:endParaRPr lang="ru-RU" sz="2300" dirty="0">
              <a:solidFill>
                <a:schemeClr val="accent4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ru-RU" sz="2400" dirty="0">
              <a:solidFill>
                <a:schemeClr val="accent4"/>
              </a:solidFill>
            </a:endParaRPr>
          </a:p>
          <a:p>
            <a:pPr marL="0" indent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2400" b="1" dirty="0">
              <a:solidFill>
                <a:schemeClr val="accent4"/>
              </a:solidFill>
            </a:endParaRP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accent4"/>
              </a:solidFill>
            </a:endParaRPr>
          </a:p>
        </p:txBody>
      </p:sp>
      <p:sp>
        <p:nvSpPr>
          <p:cNvPr id="47110" name="Текст 14"/>
          <p:cNvSpPr>
            <a:spLocks noGrp="1"/>
          </p:cNvSpPr>
          <p:nvPr>
            <p:ph type="body" sz="half" idx="4294967295"/>
          </p:nvPr>
        </p:nvSpPr>
        <p:spPr>
          <a:xfrm>
            <a:off x="7170738" y="239713"/>
            <a:ext cx="4724400" cy="942975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ru-RU" altLang="ru-RU" smtClean="0"/>
              <a:t>Команда:Ярославль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rgbClr val="4D4D4D"/>
                </a:solidFill>
                <a:latin typeface="Franklin Gothic Book" panose="020B05030201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rgbClr val="4D4D4D"/>
                </a:solidFill>
                <a:latin typeface="Franklin Gothic Book" panose="020B05030201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rgbClr val="4D4D4D"/>
                </a:solidFill>
                <a:latin typeface="Franklin Gothic Book" panose="020B05030201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rgbClr val="4D4D4D"/>
                </a:solidFill>
                <a:latin typeface="Franklin Gothic Book" panose="020B05030201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rgbClr val="4D4D4D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rgbClr val="4D4D4D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rgbClr val="4D4D4D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rgbClr val="4D4D4D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rgbClr val="4D4D4D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7971A3E0-2581-4E5E-8270-862F8896DD92}" type="slidenum">
              <a:rPr lang="ru-RU" altLang="ru-RU" sz="1600" smtClean="0">
                <a:solidFill>
                  <a:srgbClr val="FFFFFF"/>
                </a:solidFill>
                <a:latin typeface="Comic Sans MS" panose="030F0702030302020204" pitchFamily="66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3</a:t>
            </a:fld>
            <a:endParaRPr lang="ru-RU" altLang="ru-RU" sz="1600" smtClean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48131" name="Заголовок 3"/>
          <p:cNvSpPr>
            <a:spLocks noGrp="1"/>
          </p:cNvSpPr>
          <p:nvPr>
            <p:ph type="title"/>
          </p:nvPr>
        </p:nvSpPr>
        <p:spPr>
          <a:xfrm rot="21180000">
            <a:off x="288925" y="354013"/>
            <a:ext cx="4391025" cy="1325562"/>
          </a:xfrm>
        </p:spPr>
        <p:txBody>
          <a:bodyPr/>
          <a:lstStyle/>
          <a:p>
            <a:pPr eaLnBrk="1" hangingPunct="1"/>
            <a:r>
              <a:rPr lang="ru-RU" altLang="ru-RU" sz="2400" smtClean="0"/>
              <a:t>Стратегии</a:t>
            </a: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2311400" y="1870075"/>
            <a:ext cx="7099300" cy="3917950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300" dirty="0">
                <a:solidFill>
                  <a:schemeClr val="accent4"/>
                </a:solidFill>
              </a:rPr>
              <a:t>Педагогическая поддержка на </a:t>
            </a:r>
            <a:r>
              <a:rPr lang="ru-RU" sz="2300" dirty="0" smtClean="0">
                <a:solidFill>
                  <a:schemeClr val="accent4"/>
                </a:solidFill>
              </a:rPr>
              <a:t>уроке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300" b="1" dirty="0" smtClean="0">
                <a:solidFill>
                  <a:schemeClr val="accent4"/>
                </a:solidFill>
              </a:rPr>
              <a:t>Формирование УУД через </a:t>
            </a:r>
            <a:r>
              <a:rPr lang="ru-RU" sz="2300" b="1" dirty="0" err="1" smtClean="0">
                <a:solidFill>
                  <a:schemeClr val="accent4"/>
                </a:solidFill>
              </a:rPr>
              <a:t>деятельностный</a:t>
            </a:r>
            <a:r>
              <a:rPr lang="ru-RU" sz="2300" b="1" dirty="0" smtClean="0">
                <a:solidFill>
                  <a:schemeClr val="accent4"/>
                </a:solidFill>
              </a:rPr>
              <a:t> подход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300" dirty="0" smtClean="0">
                <a:solidFill>
                  <a:schemeClr val="accent4"/>
                </a:solidFill>
              </a:rPr>
              <a:t>Волонтерское движение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300" b="1" dirty="0" smtClean="0">
                <a:solidFill>
                  <a:schemeClr val="accent4"/>
                </a:solidFill>
              </a:rPr>
              <a:t>Стратегия социальной адаптации</a:t>
            </a:r>
            <a:endParaRPr lang="ru-RU" sz="2400" dirty="0">
              <a:solidFill>
                <a:schemeClr val="accent4"/>
              </a:solidFill>
            </a:endParaRPr>
          </a:p>
          <a:p>
            <a:pPr marL="0" indent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400" dirty="0" smtClean="0">
                <a:solidFill>
                  <a:schemeClr val="accent4"/>
                </a:solidFill>
              </a:rPr>
              <a:t>Индивидуальные учебные планы</a:t>
            </a:r>
          </a:p>
          <a:p>
            <a:pPr marL="0" indent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400" dirty="0" smtClean="0">
                <a:solidFill>
                  <a:schemeClr val="accent4"/>
                </a:solidFill>
              </a:rPr>
              <a:t>Дифференцированное обучение</a:t>
            </a:r>
          </a:p>
          <a:p>
            <a:pPr marL="0" indent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400" dirty="0" smtClean="0">
                <a:solidFill>
                  <a:schemeClr val="accent4"/>
                </a:solidFill>
              </a:rPr>
              <a:t>Развивающие беседы</a:t>
            </a:r>
            <a:endParaRPr lang="ru-RU" sz="2400" dirty="0">
              <a:solidFill>
                <a:schemeClr val="accent4"/>
              </a:solidFill>
            </a:endParaRPr>
          </a:p>
          <a:p>
            <a:pPr marL="0" indent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400" dirty="0">
                <a:solidFill>
                  <a:schemeClr val="accent4"/>
                </a:solidFill>
              </a:rPr>
              <a:t>Адресные программы повышения квалификации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Заголовок 1"/>
          <p:cNvSpPr>
            <a:spLocks noGrp="1"/>
          </p:cNvSpPr>
          <p:nvPr>
            <p:ph type="title"/>
          </p:nvPr>
        </p:nvSpPr>
        <p:spPr>
          <a:xfrm rot="21180000">
            <a:off x="288925" y="354013"/>
            <a:ext cx="4391025" cy="1325562"/>
          </a:xfrm>
        </p:spPr>
        <p:txBody>
          <a:bodyPr/>
          <a:lstStyle/>
          <a:p>
            <a:endParaRPr lang="ru-RU" altLang="ru-RU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ДОБАВИТЬ НИЖНИЙ КОЛОНТИТУЛ</a:t>
            </a:r>
            <a:endParaRPr lang="ru-RU"/>
          </a:p>
        </p:txBody>
      </p:sp>
      <p:sp>
        <p:nvSpPr>
          <p:cNvPr id="49156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EE2DF95-0566-4732-8F74-054D87DF7CE0}" type="slidenum">
              <a:rPr lang="ru-RU" altLang="ru-RU" smtClean="0">
                <a:solidFill>
                  <a:schemeClr val="bg1"/>
                </a:solidFill>
                <a:latin typeface="Comic Sans MS" panose="030F0702030302020204" pitchFamily="66" charset="0"/>
              </a:rPr>
              <a:pPr/>
              <a:t>4</a:t>
            </a:fld>
            <a:endParaRPr lang="ru-RU" altLang="ru-RU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911225" y="1268413"/>
          <a:ext cx="10442575" cy="4676775"/>
        </p:xfrm>
        <a:graphic>
          <a:graphicData uri="http://schemas.openxmlformats.org/drawingml/2006/table">
            <a:tbl>
              <a:tblPr/>
              <a:tblGrid>
                <a:gridCol w="2586038"/>
                <a:gridCol w="7856537"/>
              </a:tblGrid>
              <a:tr h="3587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A3A3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A3A3A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Действия школы по реализации / внедрению стратегии (кратко)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A3A3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7632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A3A3A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Программы вовлечения родителей в деятельность школы 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A3A3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4572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A3A3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работы школы успешного родительства (опрос «Чем живут родители», мастер-классы от родителей, участие в организации школьных/классных/районных мероприятий, тематические родительские встречи/тренинги, в том числе на командообразование)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3A3A3A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1755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A3A3A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Вовлечение учащихся в волонтёрское движение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A3A3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448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344488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A3A3A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Создание шефских пар «ребенок – ребенок», «родитель – ребенок», проведение акций «Неделя добра», «Зеленый патруль»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A3A3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1755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A3A3A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Дифференцированное обучение на уроках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A3A3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448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344488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A3A3A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Применение данной технологии на уроках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A3A3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7632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A3A3A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Повторение/продление обучения/каникулярные лагеря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A3A3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448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344488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A3A3A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Выявление неуспешных детей (по предметам), организация смены разновозрастных групп (план работы с указанием тем и форм работы), отслеживание динамики/мониторинг 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A3A3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1755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A3A3A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Адресные программы повышения квалификации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A3A3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4D4D4D"/>
                          </a:solidFill>
                          <a:latin typeface="Franklin Gothic Book" panose="020B05030201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omic Sans MS" panose="030F0702030302020204" pitchFamily="66" charset="0"/>
                        <a:buAutoNum type="arabicPeriod"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A3A3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на курсах ПК «Программа по развитию личностного потенциала» 2. внедрение Программы социально-эмоционального развития в учебно-воспитательный процесс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3A3A3A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9180" name="TextBox 7"/>
          <p:cNvSpPr txBox="1">
            <a:spLocks noChangeArrowheads="1"/>
          </p:cNvSpPr>
          <p:nvPr/>
        </p:nvSpPr>
        <p:spPr bwMode="auto">
          <a:xfrm>
            <a:off x="7467600" y="6310313"/>
            <a:ext cx="40179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/>
              <a:t>Команда г.Барнаул, Алтайский край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Заголовок 1"/>
          <p:cNvSpPr>
            <a:spLocks noGrp="1"/>
          </p:cNvSpPr>
          <p:nvPr>
            <p:ph type="title"/>
          </p:nvPr>
        </p:nvSpPr>
        <p:spPr>
          <a:xfrm rot="21180000">
            <a:off x="288925" y="354013"/>
            <a:ext cx="4391025" cy="1325562"/>
          </a:xfrm>
        </p:spPr>
        <p:txBody>
          <a:bodyPr/>
          <a:lstStyle/>
          <a:p>
            <a:endParaRPr lang="ru-RU" altLang="ru-RU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ДОБАВИТЬ НИЖНИЙ КОЛОНТИТУЛ</a:t>
            </a:r>
            <a:endParaRPr lang="ru-RU"/>
          </a:p>
        </p:txBody>
      </p:sp>
      <p:sp>
        <p:nvSpPr>
          <p:cNvPr id="50180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454571B-0AFA-4E5C-9465-E60E07D65206}" type="slidenum">
              <a:rPr lang="ru-RU" altLang="ru-RU" smtClean="0">
                <a:solidFill>
                  <a:schemeClr val="bg1"/>
                </a:solidFill>
                <a:latin typeface="Comic Sans MS" panose="030F0702030302020204" pitchFamily="66" charset="0"/>
              </a:rPr>
              <a:pPr/>
              <a:t>5</a:t>
            </a:fld>
            <a:endParaRPr lang="ru-RU" altLang="ru-RU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19125" y="1298575"/>
          <a:ext cx="11187113" cy="4108450"/>
        </p:xfrm>
        <a:graphic>
          <a:graphicData uri="http://schemas.openxmlformats.org/drawingml/2006/table">
            <a:tbl>
              <a:tblPr firstRow="1" firstCol="1" bandRow="1"/>
              <a:tblGrid>
                <a:gridCol w="1593044"/>
                <a:gridCol w="9594069"/>
              </a:tblGrid>
              <a:tr h="293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Действия школы по реализации / внедрению стратегии (кратко)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73843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u="sng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 риска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Дефицит умения учиться, отсутствие высшего образования родителей, отсутствие мотивации к обучению.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411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Формирование УУД через </a:t>
                      </a:r>
                      <a:r>
                        <a:rPr lang="ru-RU" sz="1800" dirty="0" err="1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деятельностный</a:t>
                      </a:r>
                      <a:r>
                        <a:rPr lang="ru-RU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подход</a:t>
                      </a:r>
                      <a:endParaRPr lang="ru-RU" sz="14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Организация урока как учебной деятельности (подбор учебных задач, создание информационно- образовательной среды, повышение воспитательного потенциала урока)</a:t>
                      </a:r>
                      <a:endParaRPr lang="ru-RU" sz="14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Применение технологий «Развитие 4 К» и «Формирующего оценивания» на уроке и во внеурочной деятельности.</a:t>
                      </a:r>
                      <a:endParaRPr lang="ru-RU" sz="14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Вовлечение родителей в деятельность школы через создание детско-взрослых сообществ для реализации проектов различной направленности (</a:t>
                      </a:r>
                      <a:r>
                        <a:rPr lang="ru-RU" sz="1800" dirty="0" err="1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метапредметные</a:t>
                      </a:r>
                      <a:r>
                        <a:rPr lang="ru-RU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социальные, творческие, спортивно-оздоровительные и пр.).</a:t>
                      </a:r>
                      <a:endParaRPr lang="ru-RU" sz="14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Организация деятельности ПОС на основе исследования урока.</a:t>
                      </a:r>
                      <a:endParaRPr lang="ru-RU" sz="14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0195" name="TextBox 7"/>
          <p:cNvSpPr txBox="1">
            <a:spLocks noChangeArrowheads="1"/>
          </p:cNvSpPr>
          <p:nvPr/>
        </p:nvSpPr>
        <p:spPr bwMode="auto">
          <a:xfrm>
            <a:off x="7467600" y="5735638"/>
            <a:ext cx="3444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/>
              <a:t>Команда директоров школ ЯО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оловок 1"/>
          <p:cNvSpPr>
            <a:spLocks noGrp="1"/>
          </p:cNvSpPr>
          <p:nvPr>
            <p:ph type="title"/>
          </p:nvPr>
        </p:nvSpPr>
        <p:spPr>
          <a:xfrm rot="21180000">
            <a:off x="288925" y="354013"/>
            <a:ext cx="4391025" cy="1325562"/>
          </a:xfrm>
        </p:spPr>
        <p:txBody>
          <a:bodyPr/>
          <a:lstStyle/>
          <a:p>
            <a:endParaRPr lang="ru-RU" altLang="ru-RU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ДОБАВИТЬ НИЖНИЙ КОЛОНТИТУЛ</a:t>
            </a:r>
            <a:endParaRPr lang="ru-RU"/>
          </a:p>
        </p:txBody>
      </p:sp>
      <p:sp>
        <p:nvSpPr>
          <p:cNvPr id="51204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032AAC2-2AA3-4C43-9CEE-65528197E49E}" type="slidenum">
              <a:rPr lang="ru-RU" altLang="ru-RU" smtClean="0">
                <a:solidFill>
                  <a:schemeClr val="bg1"/>
                </a:solidFill>
                <a:latin typeface="Comic Sans MS" panose="030F0702030302020204" pitchFamily="66" charset="0"/>
              </a:rPr>
              <a:pPr/>
              <a:t>6</a:t>
            </a:fld>
            <a:endParaRPr lang="ru-RU" altLang="ru-RU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85813" y="1296988"/>
          <a:ext cx="11020425" cy="4108450"/>
        </p:xfrm>
        <a:graphic>
          <a:graphicData uri="http://schemas.openxmlformats.org/drawingml/2006/table">
            <a:tbl>
              <a:tblPr firstRow="1" firstCol="1" bandRow="1"/>
              <a:tblGrid>
                <a:gridCol w="2677963"/>
                <a:gridCol w="2845474"/>
                <a:gridCol w="2748494"/>
                <a:gridCol w="2748494"/>
              </a:tblGrid>
              <a:tr h="1467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Запрос на профессиональное развитие (в том числе, но не ограничиваясь, ИРО)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Запрос к муниципалитету (УО, ММС, другие ОО)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Запрос к специализированным организациям (ПМПК, ЦППМСП и т.д.)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Запрос к местному сообществу (родительское сообщество, некоммерческие организации и т.д.)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11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Профессиональная переподготовка работников/ветеранов правоохранительных органов (педагогическая направленность)</a:t>
                      </a:r>
                      <a:endParaRPr lang="ru-RU" sz="140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Обустройство школьной территории для реализации мероприятий патриотической направленности (тир, полоса препятствий, спортивная площадка)</a:t>
                      </a:r>
                      <a:endParaRPr lang="ru-RU" sz="14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Проведение тематических лекториев, консультаций, тренингов  для родителей «трудных» обучающихся </a:t>
                      </a:r>
                      <a:endParaRPr lang="ru-RU" sz="140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Сотрудничество с АНО «Моё будущее» (г. Москва), студенческими волонтерскими отрядами (ЯГПУ им. К.Д. Ушинского), аппаратом Уполномоченного по правам ребенка в Ярославской области</a:t>
                      </a:r>
                      <a:endParaRPr lang="ru-RU" sz="14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1222" name="TextBox 6"/>
          <p:cNvSpPr txBox="1">
            <a:spLocks noChangeArrowheads="1"/>
          </p:cNvSpPr>
          <p:nvPr/>
        </p:nvSpPr>
        <p:spPr bwMode="auto">
          <a:xfrm>
            <a:off x="8547100" y="5592763"/>
            <a:ext cx="24844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/>
              <a:t>Команда г.Ярославль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478490_TF66931380" id="{DC75C98B-783C-4255-87B5-0120853E11B3}" vid="{F1DCB6F4-F218-4B29-83D3-19569F209179}"/>
    </a:ext>
  </a:extLst>
</a:theme>
</file>

<file path=ppt/theme/theme2.xml><?xml version="1.0" encoding="utf-8"?>
<a:theme xmlns:a="http://schemas.openxmlformats.org/drawingml/2006/main" name="1_Тема Offic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478490_TF66931380" id="{DC75C98B-783C-4255-87B5-0120853E11B3}" vid="{F1DCB6F4-F218-4B29-83D3-19569F209179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73EDE487-EF5C-4E3A-89EA-C4A4C06ADA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D89EE54-D0A3-4DC5-97BD-AD5F7F0FC177}">
  <ds:schemaRefs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71af3243-3dd4-4a8d-8c0d-dd76da1f02a5"/>
    <ds:schemaRef ds:uri="http://purl.org/dc/elements/1.1/"/>
    <ds:schemaRef ds:uri="http://schemas.openxmlformats.org/package/2006/metadata/core-properties"/>
    <ds:schemaRef ds:uri="16c05727-aa75-4e4a-9b5f-8a80a116589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для начальной школы</Template>
  <TotalTime>0</TotalTime>
  <Words>617</Words>
  <Application>Microsoft Office PowerPoint</Application>
  <PresentationFormat>Широкоэкранный</PresentationFormat>
  <Paragraphs>83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Comic Sans MS</vt:lpstr>
      <vt:lpstr>Franklin Gothic Book</vt:lpstr>
      <vt:lpstr>Calibri</vt:lpstr>
      <vt:lpstr>Times New Roman</vt:lpstr>
      <vt:lpstr>Тема Office</vt:lpstr>
      <vt:lpstr>1_Тема Office</vt:lpstr>
      <vt:lpstr>Основания для включения в группу риска</vt:lpstr>
      <vt:lpstr>Основания для включения в группу риска</vt:lpstr>
      <vt:lpstr>Стратегии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2020-08-13T06:00:29Z</dcterms:created>
  <dcterms:modified xsi:type="dcterms:W3CDTF">2020-08-24T06:08:35Z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