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4"/>
  </p:sldMasterIdLst>
  <p:notesMasterIdLst>
    <p:notesMasterId r:id="rId21"/>
  </p:notesMasterIdLst>
  <p:handoutMasterIdLst>
    <p:handoutMasterId r:id="rId22"/>
  </p:handoutMasterIdLst>
  <p:sldIdLst>
    <p:sldId id="686" r:id="rId5"/>
    <p:sldId id="1066" r:id="rId6"/>
    <p:sldId id="1076" r:id="rId7"/>
    <p:sldId id="1077" r:id="rId8"/>
    <p:sldId id="1063" r:id="rId9"/>
    <p:sldId id="1064" r:id="rId10"/>
    <p:sldId id="1065" r:id="rId11"/>
    <p:sldId id="1074" r:id="rId12"/>
    <p:sldId id="1078" r:id="rId13"/>
    <p:sldId id="1079" r:id="rId14"/>
    <p:sldId id="1081" r:id="rId15"/>
    <p:sldId id="1083" r:id="rId16"/>
    <p:sldId id="865" r:id="rId17"/>
    <p:sldId id="1082" r:id="rId18"/>
    <p:sldId id="1080" r:id="rId19"/>
    <p:sldId id="1084" r:id="rId20"/>
  </p:sldIdLst>
  <p:sldSz cx="9144000" cy="5143500" type="screen16x9"/>
  <p:notesSz cx="6865938" cy="9998075"/>
  <p:custDataLst>
    <p:tags r:id="rId2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4351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8703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8305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740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7175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6610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60461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54812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64">
          <p15:clr>
            <a:srgbClr val="A4A3A4"/>
          </p15:clr>
        </p15:guide>
        <p15:guide id="2" pos="3062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1176">
          <p15:clr>
            <a:srgbClr val="A4A3A4"/>
          </p15:clr>
        </p15:guide>
        <p15:guide id="5" orient="horz" pos="1142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итров Иван" initials="ХИ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6208C4"/>
    <a:srgbClr val="B3596E"/>
    <a:srgbClr val="480690"/>
    <a:srgbClr val="3F6346"/>
    <a:srgbClr val="F05E1C"/>
    <a:srgbClr val="C64664"/>
    <a:srgbClr val="AA6269"/>
    <a:srgbClr val="53808B"/>
    <a:srgbClr val="B5CD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4627" autoAdjust="0"/>
  </p:normalViewPr>
  <p:slideViewPr>
    <p:cSldViewPr snapToGrid="0">
      <p:cViewPr varScale="1">
        <p:scale>
          <a:sx n="120" d="100"/>
          <a:sy n="120" d="100"/>
        </p:scale>
        <p:origin x="-228" y="-96"/>
      </p:cViewPr>
      <p:guideLst>
        <p:guide orient="horz" pos="1564"/>
        <p:guide orient="horz" pos="1519"/>
        <p:guide orient="horz" pos="1176"/>
        <p:guide orient="horz" pos="1142"/>
        <p:guide pos="306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9" d="100"/>
        <a:sy n="89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B7880-70F7-4FE7-B02F-ACCD5A4F4932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7A9D3D-5DB4-4CC8-AFEA-E0D155C56A60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Перед российской системой образования стоит задача выравнивания образовательных возможностей разных образовательных организаций для повышения качества образования. </a:t>
          </a:r>
        </a:p>
      </dgm:t>
    </dgm:pt>
    <dgm:pt modelId="{81DFFFED-488D-4315-9FD2-04F90996EB44}" type="parTrans" cxnId="{DEE5217F-07AF-4FCD-89B7-A8C0079349EF}">
      <dgm:prSet/>
      <dgm:spPr/>
      <dgm:t>
        <a:bodyPr/>
        <a:lstStyle/>
        <a:p>
          <a:endParaRPr lang="ru-RU"/>
        </a:p>
      </dgm:t>
    </dgm:pt>
    <dgm:pt modelId="{9924B17C-C3BA-4AF9-8924-5C6416D6DC73}" type="sibTrans" cxnId="{DEE5217F-07AF-4FCD-89B7-A8C0079349EF}">
      <dgm:prSet/>
      <dgm:spPr/>
      <dgm:t>
        <a:bodyPr/>
        <a:lstStyle/>
        <a:p>
          <a:endParaRPr lang="ru-RU"/>
        </a:p>
      </dgm:t>
    </dgm:pt>
    <dgm:pt modelId="{03894C22-5F49-4135-88F3-89D48C5D73FC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Перед специалистами в области управления образованием стоит задача выявление эффективных способов повышения образовательной результативности в разных социально-экономических условиях функционирования и развития школ и обеспечение перевода школ в эффективный режим работы</a:t>
          </a:r>
        </a:p>
      </dgm:t>
    </dgm:pt>
    <dgm:pt modelId="{B200DC8C-CE1F-4DA3-9A4F-0024343823CC}" type="parTrans" cxnId="{C460AAA1-4436-4983-8A84-0C0B17A59A57}">
      <dgm:prSet/>
      <dgm:spPr/>
      <dgm:t>
        <a:bodyPr/>
        <a:lstStyle/>
        <a:p>
          <a:endParaRPr lang="ru-RU"/>
        </a:p>
      </dgm:t>
    </dgm:pt>
    <dgm:pt modelId="{83DFF4A3-C532-4724-9710-D860D71FBD36}" type="sibTrans" cxnId="{C460AAA1-4436-4983-8A84-0C0B17A59A57}">
      <dgm:prSet/>
      <dgm:spPr/>
      <dgm:t>
        <a:bodyPr/>
        <a:lstStyle/>
        <a:p>
          <a:endParaRPr lang="ru-RU"/>
        </a:p>
      </dgm:t>
    </dgm:pt>
    <dgm:pt modelId="{23B33008-5058-46E4-BBEF-D4F6E76EF8CD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Формирование системы перехода школы в эффективный режим работы происходит в ситуации трех </a:t>
          </a:r>
          <a:r>
            <a:rPr lang="ru-RU" sz="1400" i="1" dirty="0">
              <a:latin typeface="Arial" panose="020B0604020202020204" pitchFamily="34" charset="0"/>
              <a:cs typeface="Arial" panose="020B0604020202020204" pitchFamily="34" charset="0"/>
            </a:rPr>
            <a:t>интегральных параметров среды – неопределенности, сложности и динамичности</a:t>
          </a: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2F5C8EEA-2D86-4CC9-A60E-5C4CC129D96C}" type="parTrans" cxnId="{6557BB6B-6748-4A7F-B7EF-7EC4E0B6B9E4}">
      <dgm:prSet/>
      <dgm:spPr/>
      <dgm:t>
        <a:bodyPr/>
        <a:lstStyle/>
        <a:p>
          <a:endParaRPr lang="ru-RU"/>
        </a:p>
      </dgm:t>
    </dgm:pt>
    <dgm:pt modelId="{763EBC5C-92C5-426D-B442-6842863F5B03}" type="sibTrans" cxnId="{6557BB6B-6748-4A7F-B7EF-7EC4E0B6B9E4}">
      <dgm:prSet/>
      <dgm:spPr/>
      <dgm:t>
        <a:bodyPr/>
        <a:lstStyle/>
        <a:p>
          <a:endParaRPr lang="ru-RU"/>
        </a:p>
      </dgm:t>
    </dgm:pt>
    <dgm:pt modelId="{7F357FB2-8F94-4B0A-8597-5D5C4D27303F}" type="pres">
      <dgm:prSet presAssocID="{81AB7880-70F7-4FE7-B02F-ACCD5A4F493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0F40A8-5A63-4F73-89A7-62A57035CA0A}" type="pres">
      <dgm:prSet presAssocID="{237A9D3D-5DB4-4CC8-AFEA-E0D155C56A60}" presName="circle1" presStyleLbl="node1" presStyleIdx="0" presStyleCnt="3"/>
      <dgm:spPr/>
    </dgm:pt>
    <dgm:pt modelId="{BD845282-145F-4DCB-AEE4-F629F31E8087}" type="pres">
      <dgm:prSet presAssocID="{237A9D3D-5DB4-4CC8-AFEA-E0D155C56A60}" presName="space" presStyleCnt="0"/>
      <dgm:spPr/>
    </dgm:pt>
    <dgm:pt modelId="{418BD1F0-BD7D-4B7A-85A4-5D4C237C29FA}" type="pres">
      <dgm:prSet presAssocID="{237A9D3D-5DB4-4CC8-AFEA-E0D155C56A60}" presName="rect1" presStyleLbl="alignAcc1" presStyleIdx="0" presStyleCnt="3"/>
      <dgm:spPr/>
      <dgm:t>
        <a:bodyPr/>
        <a:lstStyle/>
        <a:p>
          <a:endParaRPr lang="ru-RU"/>
        </a:p>
      </dgm:t>
    </dgm:pt>
    <dgm:pt modelId="{2DDB3AB3-BAF4-461D-8E14-49257DF15E1C}" type="pres">
      <dgm:prSet presAssocID="{03894C22-5F49-4135-88F3-89D48C5D73FC}" presName="vertSpace2" presStyleLbl="node1" presStyleIdx="0" presStyleCnt="3"/>
      <dgm:spPr/>
    </dgm:pt>
    <dgm:pt modelId="{52C1B8D6-D46F-46A1-A930-D9CC9CBE1A52}" type="pres">
      <dgm:prSet presAssocID="{03894C22-5F49-4135-88F3-89D48C5D73FC}" presName="circle2" presStyleLbl="node1" presStyleIdx="1" presStyleCnt="3" custScaleY="110223"/>
      <dgm:spPr/>
    </dgm:pt>
    <dgm:pt modelId="{578C13B9-DAAC-4EB4-80A9-E55C811B664C}" type="pres">
      <dgm:prSet presAssocID="{03894C22-5F49-4135-88F3-89D48C5D73FC}" presName="rect2" presStyleLbl="alignAcc1" presStyleIdx="1" presStyleCnt="3" custScaleY="116722"/>
      <dgm:spPr/>
      <dgm:t>
        <a:bodyPr/>
        <a:lstStyle/>
        <a:p>
          <a:endParaRPr lang="ru-RU"/>
        </a:p>
      </dgm:t>
    </dgm:pt>
    <dgm:pt modelId="{55DC1A7E-9BFB-4448-97E4-37BDB99A832A}" type="pres">
      <dgm:prSet presAssocID="{23B33008-5058-46E4-BBEF-D4F6E76EF8CD}" presName="vertSpace3" presStyleLbl="node1" presStyleIdx="1" presStyleCnt="3"/>
      <dgm:spPr/>
    </dgm:pt>
    <dgm:pt modelId="{11736655-4BDC-4465-ADE5-7DF87AD6BE7D}" type="pres">
      <dgm:prSet presAssocID="{23B33008-5058-46E4-BBEF-D4F6E76EF8CD}" presName="circle3" presStyleLbl="node1" presStyleIdx="2" presStyleCnt="3" custScaleY="125415" custLinFactNeighborX="1828" custLinFactNeighborY="2276"/>
      <dgm:spPr/>
    </dgm:pt>
    <dgm:pt modelId="{BBF159F7-5FE9-44EC-8B48-B6B4ACE7155A}" type="pres">
      <dgm:prSet presAssocID="{23B33008-5058-46E4-BBEF-D4F6E76EF8CD}" presName="rect3" presStyleLbl="alignAcc1" presStyleIdx="2" presStyleCnt="3" custScaleY="66859" custLinFactNeighborX="251" custLinFactNeighborY="-32639"/>
      <dgm:spPr/>
      <dgm:t>
        <a:bodyPr/>
        <a:lstStyle/>
        <a:p>
          <a:endParaRPr lang="ru-RU"/>
        </a:p>
      </dgm:t>
    </dgm:pt>
    <dgm:pt modelId="{D219160A-B6E9-4AD1-9697-2C80F4C8935E}" type="pres">
      <dgm:prSet presAssocID="{237A9D3D-5DB4-4CC8-AFEA-E0D155C56A6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C9511-80C2-4663-AC47-87D014FB1590}" type="pres">
      <dgm:prSet presAssocID="{03894C22-5F49-4135-88F3-89D48C5D73FC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F658F-4EEA-4590-AFCD-7BD2939E9AA5}" type="pres">
      <dgm:prSet presAssocID="{23B33008-5058-46E4-BBEF-D4F6E76EF8C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64E96D-CFD8-4D2A-A1EB-B1433859D600}" type="presOf" srcId="{237A9D3D-5DB4-4CC8-AFEA-E0D155C56A60}" destId="{418BD1F0-BD7D-4B7A-85A4-5D4C237C29FA}" srcOrd="0" destOrd="0" presId="urn:microsoft.com/office/officeart/2005/8/layout/target3"/>
    <dgm:cxn modelId="{6557BB6B-6748-4A7F-B7EF-7EC4E0B6B9E4}" srcId="{81AB7880-70F7-4FE7-B02F-ACCD5A4F4932}" destId="{23B33008-5058-46E4-BBEF-D4F6E76EF8CD}" srcOrd="2" destOrd="0" parTransId="{2F5C8EEA-2D86-4CC9-A60E-5C4CC129D96C}" sibTransId="{763EBC5C-92C5-426D-B442-6842863F5B03}"/>
    <dgm:cxn modelId="{C460AAA1-4436-4983-8A84-0C0B17A59A57}" srcId="{81AB7880-70F7-4FE7-B02F-ACCD5A4F4932}" destId="{03894C22-5F49-4135-88F3-89D48C5D73FC}" srcOrd="1" destOrd="0" parTransId="{B200DC8C-CE1F-4DA3-9A4F-0024343823CC}" sibTransId="{83DFF4A3-C532-4724-9710-D860D71FBD36}"/>
    <dgm:cxn modelId="{ADDBD8B6-C2DB-40C7-A0FA-BF413F6BC6DB}" type="presOf" srcId="{03894C22-5F49-4135-88F3-89D48C5D73FC}" destId="{578C13B9-DAAC-4EB4-80A9-E55C811B664C}" srcOrd="0" destOrd="0" presId="urn:microsoft.com/office/officeart/2005/8/layout/target3"/>
    <dgm:cxn modelId="{DEE5217F-07AF-4FCD-89B7-A8C0079349EF}" srcId="{81AB7880-70F7-4FE7-B02F-ACCD5A4F4932}" destId="{237A9D3D-5DB4-4CC8-AFEA-E0D155C56A60}" srcOrd="0" destOrd="0" parTransId="{81DFFFED-488D-4315-9FD2-04F90996EB44}" sibTransId="{9924B17C-C3BA-4AF9-8924-5C6416D6DC73}"/>
    <dgm:cxn modelId="{8D54B3DF-8C36-453C-B352-EC7BAE1CE766}" type="presOf" srcId="{23B33008-5058-46E4-BBEF-D4F6E76EF8CD}" destId="{DCCF658F-4EEA-4590-AFCD-7BD2939E9AA5}" srcOrd="1" destOrd="0" presId="urn:microsoft.com/office/officeart/2005/8/layout/target3"/>
    <dgm:cxn modelId="{BFA69EAA-CC74-459E-AF2C-AA649B41BC11}" type="presOf" srcId="{81AB7880-70F7-4FE7-B02F-ACCD5A4F4932}" destId="{7F357FB2-8F94-4B0A-8597-5D5C4D27303F}" srcOrd="0" destOrd="0" presId="urn:microsoft.com/office/officeart/2005/8/layout/target3"/>
    <dgm:cxn modelId="{445FB39F-BFC3-434D-A7C5-CC11F97E6986}" type="presOf" srcId="{237A9D3D-5DB4-4CC8-AFEA-E0D155C56A60}" destId="{D219160A-B6E9-4AD1-9697-2C80F4C8935E}" srcOrd="1" destOrd="0" presId="urn:microsoft.com/office/officeart/2005/8/layout/target3"/>
    <dgm:cxn modelId="{079EBA02-4861-4AAC-9E25-32F8E3B8A3BB}" type="presOf" srcId="{03894C22-5F49-4135-88F3-89D48C5D73FC}" destId="{2ECC9511-80C2-4663-AC47-87D014FB1590}" srcOrd="1" destOrd="0" presId="urn:microsoft.com/office/officeart/2005/8/layout/target3"/>
    <dgm:cxn modelId="{1521A33A-AD24-4838-AEF7-2D873876F091}" type="presOf" srcId="{23B33008-5058-46E4-BBEF-D4F6E76EF8CD}" destId="{BBF159F7-5FE9-44EC-8B48-B6B4ACE7155A}" srcOrd="0" destOrd="0" presId="urn:microsoft.com/office/officeart/2005/8/layout/target3"/>
    <dgm:cxn modelId="{9E89A517-C05A-4FEE-93B7-2613345EE4A5}" type="presParOf" srcId="{7F357FB2-8F94-4B0A-8597-5D5C4D27303F}" destId="{3C0F40A8-5A63-4F73-89A7-62A57035CA0A}" srcOrd="0" destOrd="0" presId="urn:microsoft.com/office/officeart/2005/8/layout/target3"/>
    <dgm:cxn modelId="{F0B1E286-7DDD-4AED-A567-FB20CDF7A91F}" type="presParOf" srcId="{7F357FB2-8F94-4B0A-8597-5D5C4D27303F}" destId="{BD845282-145F-4DCB-AEE4-F629F31E8087}" srcOrd="1" destOrd="0" presId="urn:microsoft.com/office/officeart/2005/8/layout/target3"/>
    <dgm:cxn modelId="{09B19DB5-E735-45F3-ADEF-4415F96FFEFD}" type="presParOf" srcId="{7F357FB2-8F94-4B0A-8597-5D5C4D27303F}" destId="{418BD1F0-BD7D-4B7A-85A4-5D4C237C29FA}" srcOrd="2" destOrd="0" presId="urn:microsoft.com/office/officeart/2005/8/layout/target3"/>
    <dgm:cxn modelId="{517BFF59-D56C-4AB0-9514-9F8CEB2BD8E9}" type="presParOf" srcId="{7F357FB2-8F94-4B0A-8597-5D5C4D27303F}" destId="{2DDB3AB3-BAF4-461D-8E14-49257DF15E1C}" srcOrd="3" destOrd="0" presId="urn:microsoft.com/office/officeart/2005/8/layout/target3"/>
    <dgm:cxn modelId="{BC6D30D7-78C1-41E1-8D4A-5A00A4EA5496}" type="presParOf" srcId="{7F357FB2-8F94-4B0A-8597-5D5C4D27303F}" destId="{52C1B8D6-D46F-46A1-A930-D9CC9CBE1A52}" srcOrd="4" destOrd="0" presId="urn:microsoft.com/office/officeart/2005/8/layout/target3"/>
    <dgm:cxn modelId="{C1CF150C-CEE8-45BA-8F48-BF564972A305}" type="presParOf" srcId="{7F357FB2-8F94-4B0A-8597-5D5C4D27303F}" destId="{578C13B9-DAAC-4EB4-80A9-E55C811B664C}" srcOrd="5" destOrd="0" presId="urn:microsoft.com/office/officeart/2005/8/layout/target3"/>
    <dgm:cxn modelId="{84015642-45C1-4608-BF20-F2C56CFFAF34}" type="presParOf" srcId="{7F357FB2-8F94-4B0A-8597-5D5C4D27303F}" destId="{55DC1A7E-9BFB-4448-97E4-37BDB99A832A}" srcOrd="6" destOrd="0" presId="urn:microsoft.com/office/officeart/2005/8/layout/target3"/>
    <dgm:cxn modelId="{DAB0C5D4-38F7-407E-915C-C5C0AB756543}" type="presParOf" srcId="{7F357FB2-8F94-4B0A-8597-5D5C4D27303F}" destId="{11736655-4BDC-4465-ADE5-7DF87AD6BE7D}" srcOrd="7" destOrd="0" presId="urn:microsoft.com/office/officeart/2005/8/layout/target3"/>
    <dgm:cxn modelId="{2EF7D218-BF91-4061-8F49-980F722A8BAF}" type="presParOf" srcId="{7F357FB2-8F94-4B0A-8597-5D5C4D27303F}" destId="{BBF159F7-5FE9-44EC-8B48-B6B4ACE7155A}" srcOrd="8" destOrd="0" presId="urn:microsoft.com/office/officeart/2005/8/layout/target3"/>
    <dgm:cxn modelId="{11920920-9AE7-4F43-9F10-FEAF4CECF67B}" type="presParOf" srcId="{7F357FB2-8F94-4B0A-8597-5D5C4D27303F}" destId="{D219160A-B6E9-4AD1-9697-2C80F4C8935E}" srcOrd="9" destOrd="0" presId="urn:microsoft.com/office/officeart/2005/8/layout/target3"/>
    <dgm:cxn modelId="{81DBD03F-85B5-46F4-8E3D-4E9C3DBE7D37}" type="presParOf" srcId="{7F357FB2-8F94-4B0A-8597-5D5C4D27303F}" destId="{2ECC9511-80C2-4663-AC47-87D014FB1590}" srcOrd="10" destOrd="0" presId="urn:microsoft.com/office/officeart/2005/8/layout/target3"/>
    <dgm:cxn modelId="{2417A843-89C0-47A9-9666-3E1E498722C4}" type="presParOf" srcId="{7F357FB2-8F94-4B0A-8597-5D5C4D27303F}" destId="{DCCF658F-4EEA-4590-AFCD-7BD2939E9AA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074CA89-4993-4200-95F7-AB5BF5871532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C787651A-796D-4232-B11A-1FC4C519D990}">
      <dgm:prSet phldrT="[Текст]" custT="1"/>
      <dgm:spPr/>
      <dgm:t>
        <a:bodyPr/>
        <a:lstStyle/>
        <a:p>
          <a:r>
            <a:rPr lang="ru-RU" sz="1400" b="1" dirty="0"/>
            <a:t>Обобщенная трудовая функция</a:t>
          </a:r>
        </a:p>
      </dgm:t>
    </dgm:pt>
    <dgm:pt modelId="{53BEAF11-C4B9-4AF8-92A5-40A5E2E64A66}" type="parTrans" cxnId="{E87400CA-17A4-41C6-AA18-365E4C1EE0B8}">
      <dgm:prSet/>
      <dgm:spPr/>
      <dgm:t>
        <a:bodyPr/>
        <a:lstStyle/>
        <a:p>
          <a:endParaRPr lang="ru-RU" sz="1400" b="1"/>
        </a:p>
      </dgm:t>
    </dgm:pt>
    <dgm:pt modelId="{4B7E8B17-59EE-4500-BFE3-0B72F87BCAC7}" type="sibTrans" cxnId="{E87400CA-17A4-41C6-AA18-365E4C1EE0B8}">
      <dgm:prSet/>
      <dgm:spPr/>
      <dgm:t>
        <a:bodyPr/>
        <a:lstStyle/>
        <a:p>
          <a:endParaRPr lang="ru-RU" sz="1400" b="1"/>
        </a:p>
      </dgm:t>
    </dgm:pt>
    <dgm:pt modelId="{57DF683B-7480-441D-B0AE-799C39AA204C}">
      <dgm:prSet phldrT="[Текст]" custT="1"/>
      <dgm:spPr/>
      <dgm:t>
        <a:bodyPr/>
        <a:lstStyle/>
        <a:p>
          <a:r>
            <a:rPr lang="ru-RU" sz="1400" b="1" dirty="0"/>
            <a:t>Трудовая функция</a:t>
          </a:r>
        </a:p>
      </dgm:t>
    </dgm:pt>
    <dgm:pt modelId="{AA82C64B-45C0-4E7C-BA32-FD96D198E7FC}" type="parTrans" cxnId="{1A0FF319-933C-4ED1-A219-5E4CF84DE4D5}">
      <dgm:prSet/>
      <dgm:spPr/>
      <dgm:t>
        <a:bodyPr/>
        <a:lstStyle/>
        <a:p>
          <a:endParaRPr lang="ru-RU" sz="1400" b="1"/>
        </a:p>
      </dgm:t>
    </dgm:pt>
    <dgm:pt modelId="{C3DAAD1F-AA32-4F82-A1B3-B6CBB8F128A2}" type="sibTrans" cxnId="{1A0FF319-933C-4ED1-A219-5E4CF84DE4D5}">
      <dgm:prSet/>
      <dgm:spPr/>
      <dgm:t>
        <a:bodyPr/>
        <a:lstStyle/>
        <a:p>
          <a:endParaRPr lang="ru-RU" sz="1400" b="1"/>
        </a:p>
      </dgm:t>
    </dgm:pt>
    <dgm:pt modelId="{1E624518-3C4B-4B1B-A685-D8AE754C664D}">
      <dgm:prSet phldrT="[Текст]" custT="1"/>
      <dgm:spPr/>
      <dgm:t>
        <a:bodyPr/>
        <a:lstStyle/>
        <a:p>
          <a:r>
            <a:rPr lang="ru-RU" sz="1400" b="1" dirty="0"/>
            <a:t>Профессиональная компетенция</a:t>
          </a:r>
        </a:p>
      </dgm:t>
    </dgm:pt>
    <dgm:pt modelId="{95BDC07E-F9DE-4620-939A-F1EDB485A02A}" type="parTrans" cxnId="{60F75CAC-054B-4A78-A7EC-BE185D901E2B}">
      <dgm:prSet/>
      <dgm:spPr/>
      <dgm:t>
        <a:bodyPr/>
        <a:lstStyle/>
        <a:p>
          <a:endParaRPr lang="ru-RU" sz="1400" b="1"/>
        </a:p>
      </dgm:t>
    </dgm:pt>
    <dgm:pt modelId="{35024025-8610-4476-A964-739353AAAF4A}" type="sibTrans" cxnId="{60F75CAC-054B-4A78-A7EC-BE185D901E2B}">
      <dgm:prSet/>
      <dgm:spPr/>
      <dgm:t>
        <a:bodyPr/>
        <a:lstStyle/>
        <a:p>
          <a:endParaRPr lang="ru-RU" sz="1400" b="1"/>
        </a:p>
      </dgm:t>
    </dgm:pt>
    <dgm:pt modelId="{54558024-5CA5-47CB-A7B4-F9CF3B869A61}">
      <dgm:prSet custT="1"/>
      <dgm:spPr/>
      <dgm:t>
        <a:bodyPr/>
        <a:lstStyle/>
        <a:p>
          <a:r>
            <a:rPr lang="ru-RU" sz="1400" b="1" dirty="0"/>
            <a:t>Профессиональный модуль</a:t>
          </a:r>
        </a:p>
      </dgm:t>
    </dgm:pt>
    <dgm:pt modelId="{BFD18128-EB70-4FE7-A5DE-3A9E75B3A155}" type="parTrans" cxnId="{4B44A031-70A8-4568-88EB-CF0DCC8B1CED}">
      <dgm:prSet/>
      <dgm:spPr/>
      <dgm:t>
        <a:bodyPr/>
        <a:lstStyle/>
        <a:p>
          <a:endParaRPr lang="ru-RU" sz="1400" b="1"/>
        </a:p>
      </dgm:t>
    </dgm:pt>
    <dgm:pt modelId="{D868D784-9957-4D96-A365-92554D8C8B84}" type="sibTrans" cxnId="{4B44A031-70A8-4568-88EB-CF0DCC8B1CED}">
      <dgm:prSet/>
      <dgm:spPr/>
      <dgm:t>
        <a:bodyPr/>
        <a:lstStyle/>
        <a:p>
          <a:endParaRPr lang="ru-RU" sz="1400" b="1"/>
        </a:p>
      </dgm:t>
    </dgm:pt>
    <dgm:pt modelId="{4A5D49F7-6A08-446C-92EB-608E64CA659A}">
      <dgm:prSet custT="1"/>
      <dgm:spPr/>
      <dgm:t>
        <a:bodyPr/>
        <a:lstStyle/>
        <a:p>
          <a:r>
            <a:rPr lang="ru-RU" sz="1400" b="1" dirty="0"/>
            <a:t>Профессиональный дефицит</a:t>
          </a:r>
        </a:p>
      </dgm:t>
    </dgm:pt>
    <dgm:pt modelId="{F581710A-520D-4759-B1F7-0D20F220CC4E}" type="parTrans" cxnId="{164B0AD7-5614-4A4B-9279-1CB4AE4C908F}">
      <dgm:prSet/>
      <dgm:spPr/>
      <dgm:t>
        <a:bodyPr/>
        <a:lstStyle/>
        <a:p>
          <a:endParaRPr lang="ru-RU" sz="1400"/>
        </a:p>
      </dgm:t>
    </dgm:pt>
    <dgm:pt modelId="{5FCC988C-FA36-4AEF-94C6-AEE2F183526F}" type="sibTrans" cxnId="{164B0AD7-5614-4A4B-9279-1CB4AE4C908F}">
      <dgm:prSet/>
      <dgm:spPr/>
      <dgm:t>
        <a:bodyPr/>
        <a:lstStyle/>
        <a:p>
          <a:endParaRPr lang="ru-RU" sz="1400"/>
        </a:p>
      </dgm:t>
    </dgm:pt>
    <dgm:pt modelId="{E1718709-02F7-4D52-8AB7-7C6F12C6DE99}" type="pres">
      <dgm:prSet presAssocID="{D074CA89-4993-4200-95F7-AB5BF5871532}" presName="Name0" presStyleCnt="0">
        <dgm:presLayoutVars>
          <dgm:dir/>
          <dgm:animLvl val="lvl"/>
          <dgm:resizeHandles val="exact"/>
        </dgm:presLayoutVars>
      </dgm:prSet>
      <dgm:spPr/>
    </dgm:pt>
    <dgm:pt modelId="{1F446D8A-C501-4355-A25E-5477D1261F8E}" type="pres">
      <dgm:prSet presAssocID="{C787651A-796D-4232-B11A-1FC4C519D990}" presName="parTxOnly" presStyleLbl="node1" presStyleIdx="0" presStyleCnt="5" custScaleX="77675" custLinFactNeighborX="-8320" custLinFactNeighborY="63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4D3B1-7F54-4336-892E-46935110FB71}" type="pres">
      <dgm:prSet presAssocID="{4B7E8B17-59EE-4500-BFE3-0B72F87BCAC7}" presName="parTxOnlySpace" presStyleCnt="0"/>
      <dgm:spPr/>
    </dgm:pt>
    <dgm:pt modelId="{1C190DB1-954A-4754-BA8F-12DA71557C37}" type="pres">
      <dgm:prSet presAssocID="{57DF683B-7480-441D-B0AE-799C39AA204C}" presName="parTxOnly" presStyleLbl="node1" presStyleIdx="1" presStyleCnt="5" custScaleX="62243" custLinFactNeighborX="16706" custLinFactNeighborY="2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3DD0D3-43EE-4070-B2A2-A61D889CD1F0}" type="pres">
      <dgm:prSet presAssocID="{C3DAAD1F-AA32-4F82-A1B3-B6CBB8F128A2}" presName="parTxOnlySpace" presStyleCnt="0"/>
      <dgm:spPr/>
    </dgm:pt>
    <dgm:pt modelId="{DA917BBB-D4A1-4A61-9A44-8CAFAC12373D}" type="pres">
      <dgm:prSet presAssocID="{1E624518-3C4B-4B1B-A685-D8AE754C664D}" presName="parTxOnly" presStyleLbl="node1" presStyleIdx="2" presStyleCnt="5" custScaleX="1011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37ED95-F2E6-49BC-910C-6EFD30C89B89}" type="pres">
      <dgm:prSet presAssocID="{35024025-8610-4476-A964-739353AAAF4A}" presName="parTxOnlySpace" presStyleCnt="0"/>
      <dgm:spPr/>
    </dgm:pt>
    <dgm:pt modelId="{876A4331-4F19-4E99-A3E3-877129856328}" type="pres">
      <dgm:prSet presAssocID="{54558024-5CA5-47CB-A7B4-F9CF3B869A61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E21E3-B5EC-436D-95A6-B5BAE60E3FBA}" type="pres">
      <dgm:prSet presAssocID="{D868D784-9957-4D96-A365-92554D8C8B84}" presName="parTxOnlySpace" presStyleCnt="0"/>
      <dgm:spPr/>
    </dgm:pt>
    <dgm:pt modelId="{695AB2DB-3D78-4934-A9F7-235C77F02C01}" type="pres">
      <dgm:prSet presAssocID="{4A5D49F7-6A08-446C-92EB-608E64CA659A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44A031-70A8-4568-88EB-CF0DCC8B1CED}" srcId="{D074CA89-4993-4200-95F7-AB5BF5871532}" destId="{54558024-5CA5-47CB-A7B4-F9CF3B869A61}" srcOrd="3" destOrd="0" parTransId="{BFD18128-EB70-4FE7-A5DE-3A9E75B3A155}" sibTransId="{D868D784-9957-4D96-A365-92554D8C8B84}"/>
    <dgm:cxn modelId="{A5D2FE62-F63C-4F74-83FE-A0317EBF1D2F}" type="presOf" srcId="{4A5D49F7-6A08-446C-92EB-608E64CA659A}" destId="{695AB2DB-3D78-4934-A9F7-235C77F02C01}" srcOrd="0" destOrd="0" presId="urn:microsoft.com/office/officeart/2005/8/layout/chevron1"/>
    <dgm:cxn modelId="{E87400CA-17A4-41C6-AA18-365E4C1EE0B8}" srcId="{D074CA89-4993-4200-95F7-AB5BF5871532}" destId="{C787651A-796D-4232-B11A-1FC4C519D990}" srcOrd="0" destOrd="0" parTransId="{53BEAF11-C4B9-4AF8-92A5-40A5E2E64A66}" sibTransId="{4B7E8B17-59EE-4500-BFE3-0B72F87BCAC7}"/>
    <dgm:cxn modelId="{172D16EC-2C43-40D8-B3C8-C8A7ABFDEA57}" type="presOf" srcId="{C787651A-796D-4232-B11A-1FC4C519D990}" destId="{1F446D8A-C501-4355-A25E-5477D1261F8E}" srcOrd="0" destOrd="0" presId="urn:microsoft.com/office/officeart/2005/8/layout/chevron1"/>
    <dgm:cxn modelId="{164B0AD7-5614-4A4B-9279-1CB4AE4C908F}" srcId="{D074CA89-4993-4200-95F7-AB5BF5871532}" destId="{4A5D49F7-6A08-446C-92EB-608E64CA659A}" srcOrd="4" destOrd="0" parTransId="{F581710A-520D-4759-B1F7-0D20F220CC4E}" sibTransId="{5FCC988C-FA36-4AEF-94C6-AEE2F183526F}"/>
    <dgm:cxn modelId="{546E64FA-F81B-4740-979A-3650A8A2862E}" type="presOf" srcId="{D074CA89-4993-4200-95F7-AB5BF5871532}" destId="{E1718709-02F7-4D52-8AB7-7C6F12C6DE99}" srcOrd="0" destOrd="0" presId="urn:microsoft.com/office/officeart/2005/8/layout/chevron1"/>
    <dgm:cxn modelId="{93D51002-A9E5-4033-AE1C-C57FF0239D94}" type="presOf" srcId="{54558024-5CA5-47CB-A7B4-F9CF3B869A61}" destId="{876A4331-4F19-4E99-A3E3-877129856328}" srcOrd="0" destOrd="0" presId="urn:microsoft.com/office/officeart/2005/8/layout/chevron1"/>
    <dgm:cxn modelId="{60F75CAC-054B-4A78-A7EC-BE185D901E2B}" srcId="{D074CA89-4993-4200-95F7-AB5BF5871532}" destId="{1E624518-3C4B-4B1B-A685-D8AE754C664D}" srcOrd="2" destOrd="0" parTransId="{95BDC07E-F9DE-4620-939A-F1EDB485A02A}" sibTransId="{35024025-8610-4476-A964-739353AAAF4A}"/>
    <dgm:cxn modelId="{1A0FF319-933C-4ED1-A219-5E4CF84DE4D5}" srcId="{D074CA89-4993-4200-95F7-AB5BF5871532}" destId="{57DF683B-7480-441D-B0AE-799C39AA204C}" srcOrd="1" destOrd="0" parTransId="{AA82C64B-45C0-4E7C-BA32-FD96D198E7FC}" sibTransId="{C3DAAD1F-AA32-4F82-A1B3-B6CBB8F128A2}"/>
    <dgm:cxn modelId="{73898D2D-9DEF-4736-BF91-FFAE7B9EC56C}" type="presOf" srcId="{57DF683B-7480-441D-B0AE-799C39AA204C}" destId="{1C190DB1-954A-4754-BA8F-12DA71557C37}" srcOrd="0" destOrd="0" presId="urn:microsoft.com/office/officeart/2005/8/layout/chevron1"/>
    <dgm:cxn modelId="{FAA675EA-8F0C-49F0-B943-3D20918A8945}" type="presOf" srcId="{1E624518-3C4B-4B1B-A685-D8AE754C664D}" destId="{DA917BBB-D4A1-4A61-9A44-8CAFAC12373D}" srcOrd="0" destOrd="0" presId="urn:microsoft.com/office/officeart/2005/8/layout/chevron1"/>
    <dgm:cxn modelId="{394649EF-AB69-4CAD-9B40-1B2BC03C4F18}" type="presParOf" srcId="{E1718709-02F7-4D52-8AB7-7C6F12C6DE99}" destId="{1F446D8A-C501-4355-A25E-5477D1261F8E}" srcOrd="0" destOrd="0" presId="urn:microsoft.com/office/officeart/2005/8/layout/chevron1"/>
    <dgm:cxn modelId="{2B49E3CD-FAB2-4153-8750-898539074B61}" type="presParOf" srcId="{E1718709-02F7-4D52-8AB7-7C6F12C6DE99}" destId="{D584D3B1-7F54-4336-892E-46935110FB71}" srcOrd="1" destOrd="0" presId="urn:microsoft.com/office/officeart/2005/8/layout/chevron1"/>
    <dgm:cxn modelId="{B197977D-36CE-4E9C-B549-44C55E08EB56}" type="presParOf" srcId="{E1718709-02F7-4D52-8AB7-7C6F12C6DE99}" destId="{1C190DB1-954A-4754-BA8F-12DA71557C37}" srcOrd="2" destOrd="0" presId="urn:microsoft.com/office/officeart/2005/8/layout/chevron1"/>
    <dgm:cxn modelId="{D2C8D70A-8433-40AE-8DFF-6BC76BB9D4AE}" type="presParOf" srcId="{E1718709-02F7-4D52-8AB7-7C6F12C6DE99}" destId="{D03DD0D3-43EE-4070-B2A2-A61D889CD1F0}" srcOrd="3" destOrd="0" presId="urn:microsoft.com/office/officeart/2005/8/layout/chevron1"/>
    <dgm:cxn modelId="{1168988E-1EDD-4BE4-A55A-17C1D3D05CB4}" type="presParOf" srcId="{E1718709-02F7-4D52-8AB7-7C6F12C6DE99}" destId="{DA917BBB-D4A1-4A61-9A44-8CAFAC12373D}" srcOrd="4" destOrd="0" presId="urn:microsoft.com/office/officeart/2005/8/layout/chevron1"/>
    <dgm:cxn modelId="{A6DBD51A-3BE9-4727-AD3E-24D22403824A}" type="presParOf" srcId="{E1718709-02F7-4D52-8AB7-7C6F12C6DE99}" destId="{B037ED95-F2E6-49BC-910C-6EFD30C89B89}" srcOrd="5" destOrd="0" presId="urn:microsoft.com/office/officeart/2005/8/layout/chevron1"/>
    <dgm:cxn modelId="{3E219943-1A34-469D-801A-2BA3B81D8820}" type="presParOf" srcId="{E1718709-02F7-4D52-8AB7-7C6F12C6DE99}" destId="{876A4331-4F19-4E99-A3E3-877129856328}" srcOrd="6" destOrd="0" presId="urn:microsoft.com/office/officeart/2005/8/layout/chevron1"/>
    <dgm:cxn modelId="{FD36B17E-72BC-450B-88BF-8AC1C24ECD10}" type="presParOf" srcId="{E1718709-02F7-4D52-8AB7-7C6F12C6DE99}" destId="{472E21E3-B5EC-436D-95A6-B5BAE60E3FBA}" srcOrd="7" destOrd="0" presId="urn:microsoft.com/office/officeart/2005/8/layout/chevron1"/>
    <dgm:cxn modelId="{3C67307E-CDF9-4859-B223-2E0631E28BF8}" type="presParOf" srcId="{E1718709-02F7-4D52-8AB7-7C6F12C6DE99}" destId="{695AB2DB-3D78-4934-A9F7-235C77F02C01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4B82B4D-C453-451A-B224-0418B51EA9A4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B53480-390A-4621-A608-406E89819FAF}">
      <dgm:prSet phldrT="[Текст]" custT="1"/>
      <dgm:spPr/>
      <dgm:t>
        <a:bodyPr/>
        <a:lstStyle/>
        <a:p>
          <a:r>
            <a:rPr lang="ru-RU" sz="1600" b="1" i="0" u="none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Собственно педагогические</a:t>
          </a:r>
          <a:r>
            <a:rPr lang="ru-RU" sz="1600" b="1" i="0" u="none" dirty="0">
              <a:solidFill>
                <a:schemeClr val="tx2">
                  <a:lumMod val="75000"/>
                </a:schemeClr>
              </a:solidFill>
            </a:rPr>
            <a:t>:</a:t>
          </a:r>
          <a:r>
            <a:rPr lang="ru-RU" sz="1600" dirty="0"/>
            <a:t> развитие познавательной сферы, усиление практической направленности обучения; воспитание в широком смысле слова и другие</a:t>
          </a:r>
        </a:p>
      </dgm:t>
    </dgm:pt>
    <dgm:pt modelId="{ED6712EB-5540-43B8-ACCD-DE6D73D17CF9}" type="parTrans" cxnId="{5DFC613B-FC22-4CB7-BAF1-2BA38828579C}">
      <dgm:prSet/>
      <dgm:spPr/>
      <dgm:t>
        <a:bodyPr/>
        <a:lstStyle/>
        <a:p>
          <a:endParaRPr lang="ru-RU" sz="1600"/>
        </a:p>
      </dgm:t>
    </dgm:pt>
    <dgm:pt modelId="{A34AF0BE-D399-4E85-81D4-947535737A06}" type="sibTrans" cxnId="{5DFC613B-FC22-4CB7-BAF1-2BA38828579C}">
      <dgm:prSet/>
      <dgm:spPr/>
      <dgm:t>
        <a:bodyPr/>
        <a:lstStyle/>
        <a:p>
          <a:endParaRPr lang="ru-RU" sz="1600"/>
        </a:p>
      </dgm:t>
    </dgm:pt>
    <dgm:pt modelId="{831D708E-9EEB-46ED-87A2-CCB4C172B32A}">
      <dgm:prSet phldrT="[Текст]" custT="1"/>
      <dgm:spPr/>
      <dgm:t>
        <a:bodyPr/>
        <a:lstStyle/>
        <a:p>
          <a:r>
            <a:rPr lang="ru-RU" sz="1600" b="1" i="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Социальные</a:t>
          </a:r>
          <a:r>
            <a:rPr lang="ru-RU" sz="1600" dirty="0"/>
            <a:t>: социализация; профилактика асоциального поведения; трудоустройство, здоровье и другие</a:t>
          </a:r>
        </a:p>
      </dgm:t>
    </dgm:pt>
    <dgm:pt modelId="{45779ADD-E959-4967-A6EC-14D09CE8A1A9}" type="parTrans" cxnId="{0D16B678-18E3-4376-9772-825E5D952488}">
      <dgm:prSet/>
      <dgm:spPr/>
      <dgm:t>
        <a:bodyPr/>
        <a:lstStyle/>
        <a:p>
          <a:endParaRPr lang="ru-RU" sz="1600"/>
        </a:p>
      </dgm:t>
    </dgm:pt>
    <dgm:pt modelId="{0FC44DDA-2304-46E6-9C07-F7035E35E486}" type="sibTrans" cxnId="{0D16B678-18E3-4376-9772-825E5D952488}">
      <dgm:prSet/>
      <dgm:spPr/>
      <dgm:t>
        <a:bodyPr/>
        <a:lstStyle/>
        <a:p>
          <a:endParaRPr lang="ru-RU" sz="1600"/>
        </a:p>
      </dgm:t>
    </dgm:pt>
    <dgm:pt modelId="{37B68716-B958-46FE-A2BD-86CF09DBE31D}">
      <dgm:prSet phldrT="[Текст]" custT="1"/>
      <dgm:spPr/>
      <dgm:t>
        <a:bodyPr/>
        <a:lstStyle/>
        <a:p>
          <a:r>
            <a:rPr lang="ru-RU" sz="1600" b="1" i="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Управленческие</a:t>
          </a:r>
          <a:r>
            <a:rPr lang="ru-RU" sz="1600" dirty="0"/>
            <a:t>: создание условий для оптимизации финансовых, кадровых, материальных и других ресурсов социума</a:t>
          </a:r>
        </a:p>
      </dgm:t>
    </dgm:pt>
    <dgm:pt modelId="{E7121374-C027-40F8-AA47-67CFA46D7842}" type="parTrans" cxnId="{C20C3106-9436-4CBB-BCF6-112CA859B4B7}">
      <dgm:prSet/>
      <dgm:spPr/>
      <dgm:t>
        <a:bodyPr/>
        <a:lstStyle/>
        <a:p>
          <a:endParaRPr lang="ru-RU" sz="1600"/>
        </a:p>
      </dgm:t>
    </dgm:pt>
    <dgm:pt modelId="{8B905C6B-F2D9-4DAF-814B-D143D4608554}" type="sibTrans" cxnId="{C20C3106-9436-4CBB-BCF6-112CA859B4B7}">
      <dgm:prSet/>
      <dgm:spPr/>
      <dgm:t>
        <a:bodyPr/>
        <a:lstStyle/>
        <a:p>
          <a:endParaRPr lang="ru-RU" sz="1600"/>
        </a:p>
      </dgm:t>
    </dgm:pt>
    <dgm:pt modelId="{50F9009A-4422-45F3-933F-C78A88CA0AE4}" type="pres">
      <dgm:prSet presAssocID="{64B82B4D-C453-451A-B224-0418B51EA9A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668928E-7689-45D8-A889-B00E152427C7}" type="pres">
      <dgm:prSet presAssocID="{64B82B4D-C453-451A-B224-0418B51EA9A4}" presName="Name1" presStyleCnt="0"/>
      <dgm:spPr/>
    </dgm:pt>
    <dgm:pt modelId="{D71F7339-46C6-425C-9369-A7BA3EB76F2D}" type="pres">
      <dgm:prSet presAssocID="{64B82B4D-C453-451A-B224-0418B51EA9A4}" presName="cycle" presStyleCnt="0"/>
      <dgm:spPr/>
    </dgm:pt>
    <dgm:pt modelId="{97EFB31B-BC0F-4EBB-922E-EBCCB637BE5D}" type="pres">
      <dgm:prSet presAssocID="{64B82B4D-C453-451A-B224-0418B51EA9A4}" presName="srcNode" presStyleLbl="node1" presStyleIdx="0" presStyleCnt="3"/>
      <dgm:spPr/>
    </dgm:pt>
    <dgm:pt modelId="{23A1BA0B-E70D-4D3B-AE00-0E31A31A807F}" type="pres">
      <dgm:prSet presAssocID="{64B82B4D-C453-451A-B224-0418B51EA9A4}" presName="conn" presStyleLbl="parChTrans1D2" presStyleIdx="0" presStyleCnt="1"/>
      <dgm:spPr/>
      <dgm:t>
        <a:bodyPr/>
        <a:lstStyle/>
        <a:p>
          <a:endParaRPr lang="ru-RU"/>
        </a:p>
      </dgm:t>
    </dgm:pt>
    <dgm:pt modelId="{247F69FD-6AB8-42EA-9A66-8A2C9A209FB7}" type="pres">
      <dgm:prSet presAssocID="{64B82B4D-C453-451A-B224-0418B51EA9A4}" presName="extraNode" presStyleLbl="node1" presStyleIdx="0" presStyleCnt="3"/>
      <dgm:spPr/>
    </dgm:pt>
    <dgm:pt modelId="{4CF59BB3-E264-487E-AE7B-A0EA74321A71}" type="pres">
      <dgm:prSet presAssocID="{64B82B4D-C453-451A-B224-0418B51EA9A4}" presName="dstNode" presStyleLbl="node1" presStyleIdx="0" presStyleCnt="3"/>
      <dgm:spPr/>
    </dgm:pt>
    <dgm:pt modelId="{BCD6995B-99D8-4F4F-94C8-6D3A8DF214F7}" type="pres">
      <dgm:prSet presAssocID="{FEB53480-390A-4621-A608-406E89819FAF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7428F-8A19-46EF-87F6-4EEA36BB2C70}" type="pres">
      <dgm:prSet presAssocID="{FEB53480-390A-4621-A608-406E89819FAF}" presName="accent_1" presStyleCnt="0"/>
      <dgm:spPr/>
    </dgm:pt>
    <dgm:pt modelId="{52A27B5E-61FC-4BE9-858B-753BDF53A7A7}" type="pres">
      <dgm:prSet presAssocID="{FEB53480-390A-4621-A608-406E89819FAF}" presName="accentRepeatNode" presStyleLbl="solidFgAcc1" presStyleIdx="0" presStyleCnt="3"/>
      <dgm:spPr/>
    </dgm:pt>
    <dgm:pt modelId="{42280DED-6825-4A87-88C6-D7CA6537ECD6}" type="pres">
      <dgm:prSet presAssocID="{831D708E-9EEB-46ED-87A2-CCB4C172B32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279A8-43E1-4E68-BF66-9D5A44F3761C}" type="pres">
      <dgm:prSet presAssocID="{831D708E-9EEB-46ED-87A2-CCB4C172B32A}" presName="accent_2" presStyleCnt="0"/>
      <dgm:spPr/>
    </dgm:pt>
    <dgm:pt modelId="{9B71C0DB-062F-474C-98B9-44D75150A8F2}" type="pres">
      <dgm:prSet presAssocID="{831D708E-9EEB-46ED-87A2-CCB4C172B32A}" presName="accentRepeatNode" presStyleLbl="solidFgAcc1" presStyleIdx="1" presStyleCnt="3"/>
      <dgm:spPr/>
    </dgm:pt>
    <dgm:pt modelId="{214A32D7-9AB2-4C53-8279-6C6417AAE2CC}" type="pres">
      <dgm:prSet presAssocID="{37B68716-B958-46FE-A2BD-86CF09DBE31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225D7C-96D4-4750-A166-F6BF4063D58C}" type="pres">
      <dgm:prSet presAssocID="{37B68716-B958-46FE-A2BD-86CF09DBE31D}" presName="accent_3" presStyleCnt="0"/>
      <dgm:spPr/>
    </dgm:pt>
    <dgm:pt modelId="{3CF1FA96-017E-4DB0-8BFF-F0B7A93C44A4}" type="pres">
      <dgm:prSet presAssocID="{37B68716-B958-46FE-A2BD-86CF09DBE31D}" presName="accentRepeatNode" presStyleLbl="solidFgAcc1" presStyleIdx="2" presStyleCnt="3"/>
      <dgm:spPr/>
    </dgm:pt>
  </dgm:ptLst>
  <dgm:cxnLst>
    <dgm:cxn modelId="{F09471DD-C569-4412-8816-E5BD7B89ED49}" type="presOf" srcId="{FEB53480-390A-4621-A608-406E89819FAF}" destId="{BCD6995B-99D8-4F4F-94C8-6D3A8DF214F7}" srcOrd="0" destOrd="0" presId="urn:microsoft.com/office/officeart/2008/layout/VerticalCurvedList"/>
    <dgm:cxn modelId="{5DFC613B-FC22-4CB7-BAF1-2BA38828579C}" srcId="{64B82B4D-C453-451A-B224-0418B51EA9A4}" destId="{FEB53480-390A-4621-A608-406E89819FAF}" srcOrd="0" destOrd="0" parTransId="{ED6712EB-5540-43B8-ACCD-DE6D73D17CF9}" sibTransId="{A34AF0BE-D399-4E85-81D4-947535737A06}"/>
    <dgm:cxn modelId="{E5B48DBE-2CDA-4127-86D2-0A08408459ED}" type="presOf" srcId="{37B68716-B958-46FE-A2BD-86CF09DBE31D}" destId="{214A32D7-9AB2-4C53-8279-6C6417AAE2CC}" srcOrd="0" destOrd="0" presId="urn:microsoft.com/office/officeart/2008/layout/VerticalCurvedList"/>
    <dgm:cxn modelId="{7EB645E1-5B06-476E-8505-98EE6F69BA2A}" type="presOf" srcId="{A34AF0BE-D399-4E85-81D4-947535737A06}" destId="{23A1BA0B-E70D-4D3B-AE00-0E31A31A807F}" srcOrd="0" destOrd="0" presId="urn:microsoft.com/office/officeart/2008/layout/VerticalCurvedList"/>
    <dgm:cxn modelId="{3A393C2B-615D-48C9-9CB7-6774D3CA6AAA}" type="presOf" srcId="{64B82B4D-C453-451A-B224-0418B51EA9A4}" destId="{50F9009A-4422-45F3-933F-C78A88CA0AE4}" srcOrd="0" destOrd="0" presId="urn:microsoft.com/office/officeart/2008/layout/VerticalCurvedList"/>
    <dgm:cxn modelId="{25388D58-5B23-4C0A-8DA0-23661878D80C}" type="presOf" srcId="{831D708E-9EEB-46ED-87A2-CCB4C172B32A}" destId="{42280DED-6825-4A87-88C6-D7CA6537ECD6}" srcOrd="0" destOrd="0" presId="urn:microsoft.com/office/officeart/2008/layout/VerticalCurvedList"/>
    <dgm:cxn modelId="{C20C3106-9436-4CBB-BCF6-112CA859B4B7}" srcId="{64B82B4D-C453-451A-B224-0418B51EA9A4}" destId="{37B68716-B958-46FE-A2BD-86CF09DBE31D}" srcOrd="2" destOrd="0" parTransId="{E7121374-C027-40F8-AA47-67CFA46D7842}" sibTransId="{8B905C6B-F2D9-4DAF-814B-D143D4608554}"/>
    <dgm:cxn modelId="{0D16B678-18E3-4376-9772-825E5D952488}" srcId="{64B82B4D-C453-451A-B224-0418B51EA9A4}" destId="{831D708E-9EEB-46ED-87A2-CCB4C172B32A}" srcOrd="1" destOrd="0" parTransId="{45779ADD-E959-4967-A6EC-14D09CE8A1A9}" sibTransId="{0FC44DDA-2304-46E6-9C07-F7035E35E486}"/>
    <dgm:cxn modelId="{A70FA49B-BEDD-4A25-AA02-DD5BE91D5D86}" type="presParOf" srcId="{50F9009A-4422-45F3-933F-C78A88CA0AE4}" destId="{6668928E-7689-45D8-A889-B00E152427C7}" srcOrd="0" destOrd="0" presId="urn:microsoft.com/office/officeart/2008/layout/VerticalCurvedList"/>
    <dgm:cxn modelId="{76B79DB5-FCC3-4EC3-A9A4-72BFB1035044}" type="presParOf" srcId="{6668928E-7689-45D8-A889-B00E152427C7}" destId="{D71F7339-46C6-425C-9369-A7BA3EB76F2D}" srcOrd="0" destOrd="0" presId="urn:microsoft.com/office/officeart/2008/layout/VerticalCurvedList"/>
    <dgm:cxn modelId="{D01214AB-665C-4AC2-BB05-F8A1F38704C6}" type="presParOf" srcId="{D71F7339-46C6-425C-9369-A7BA3EB76F2D}" destId="{97EFB31B-BC0F-4EBB-922E-EBCCB637BE5D}" srcOrd="0" destOrd="0" presId="urn:microsoft.com/office/officeart/2008/layout/VerticalCurvedList"/>
    <dgm:cxn modelId="{255D0EFA-FE66-4F7B-B988-C02524515593}" type="presParOf" srcId="{D71F7339-46C6-425C-9369-A7BA3EB76F2D}" destId="{23A1BA0B-E70D-4D3B-AE00-0E31A31A807F}" srcOrd="1" destOrd="0" presId="urn:microsoft.com/office/officeart/2008/layout/VerticalCurvedList"/>
    <dgm:cxn modelId="{4236AFE6-9EC5-4658-802F-F3C8E3DE42A2}" type="presParOf" srcId="{D71F7339-46C6-425C-9369-A7BA3EB76F2D}" destId="{247F69FD-6AB8-42EA-9A66-8A2C9A209FB7}" srcOrd="2" destOrd="0" presId="urn:microsoft.com/office/officeart/2008/layout/VerticalCurvedList"/>
    <dgm:cxn modelId="{93364208-BE84-4E85-937C-207247D3C778}" type="presParOf" srcId="{D71F7339-46C6-425C-9369-A7BA3EB76F2D}" destId="{4CF59BB3-E264-487E-AE7B-A0EA74321A71}" srcOrd="3" destOrd="0" presId="urn:microsoft.com/office/officeart/2008/layout/VerticalCurvedList"/>
    <dgm:cxn modelId="{CAA00C94-EC3C-46C3-A6A2-5DCE53D4742A}" type="presParOf" srcId="{6668928E-7689-45D8-A889-B00E152427C7}" destId="{BCD6995B-99D8-4F4F-94C8-6D3A8DF214F7}" srcOrd="1" destOrd="0" presId="urn:microsoft.com/office/officeart/2008/layout/VerticalCurvedList"/>
    <dgm:cxn modelId="{4976DA4B-1CBD-40A6-88CE-24D23C3A0B30}" type="presParOf" srcId="{6668928E-7689-45D8-A889-B00E152427C7}" destId="{4417428F-8A19-46EF-87F6-4EEA36BB2C70}" srcOrd="2" destOrd="0" presId="urn:microsoft.com/office/officeart/2008/layout/VerticalCurvedList"/>
    <dgm:cxn modelId="{11E02C2E-A2D0-4234-B403-21E978F5F83A}" type="presParOf" srcId="{4417428F-8A19-46EF-87F6-4EEA36BB2C70}" destId="{52A27B5E-61FC-4BE9-858B-753BDF53A7A7}" srcOrd="0" destOrd="0" presId="urn:microsoft.com/office/officeart/2008/layout/VerticalCurvedList"/>
    <dgm:cxn modelId="{35FB60C7-6C9D-495F-9D9E-74AC94C72268}" type="presParOf" srcId="{6668928E-7689-45D8-A889-B00E152427C7}" destId="{42280DED-6825-4A87-88C6-D7CA6537ECD6}" srcOrd="3" destOrd="0" presId="urn:microsoft.com/office/officeart/2008/layout/VerticalCurvedList"/>
    <dgm:cxn modelId="{AFAC647C-0B99-4683-A3B1-17FCF28969E1}" type="presParOf" srcId="{6668928E-7689-45D8-A889-B00E152427C7}" destId="{8A6279A8-43E1-4E68-BF66-9D5A44F3761C}" srcOrd="4" destOrd="0" presId="urn:microsoft.com/office/officeart/2008/layout/VerticalCurvedList"/>
    <dgm:cxn modelId="{19BB854C-CC46-435E-942B-5811302B8D8E}" type="presParOf" srcId="{8A6279A8-43E1-4E68-BF66-9D5A44F3761C}" destId="{9B71C0DB-062F-474C-98B9-44D75150A8F2}" srcOrd="0" destOrd="0" presId="urn:microsoft.com/office/officeart/2008/layout/VerticalCurvedList"/>
    <dgm:cxn modelId="{D5B1DF46-C1BE-4426-BEDE-C56B2FAA9AA7}" type="presParOf" srcId="{6668928E-7689-45D8-A889-B00E152427C7}" destId="{214A32D7-9AB2-4C53-8279-6C6417AAE2CC}" srcOrd="5" destOrd="0" presId="urn:microsoft.com/office/officeart/2008/layout/VerticalCurvedList"/>
    <dgm:cxn modelId="{32962235-271A-4D1B-975D-44DB5208BA6A}" type="presParOf" srcId="{6668928E-7689-45D8-A889-B00E152427C7}" destId="{22225D7C-96D4-4750-A166-F6BF4063D58C}" srcOrd="6" destOrd="0" presId="urn:microsoft.com/office/officeart/2008/layout/VerticalCurvedList"/>
    <dgm:cxn modelId="{02BDBB20-85B7-4777-9D08-6E66A1F5C845}" type="presParOf" srcId="{22225D7C-96D4-4750-A166-F6BF4063D58C}" destId="{3CF1FA96-017E-4DB0-8BFF-F0B7A93C44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71C5E3C-810F-4E4C-9869-7A696CC54AFD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06F3E5-8502-44E1-BA05-B545E356BE37}">
      <dgm:prSet phldrT="[Текст]" custT="1"/>
      <dgm:spPr/>
      <dgm:t>
        <a:bodyPr/>
        <a:lstStyle/>
        <a:p>
          <a:r>
            <a:rPr lang="ru-RU" sz="1400" dirty="0"/>
            <a:t>Оптимизация расходов в рамках муниципального задания школе для решения задач перехода </a:t>
          </a:r>
          <a:r>
            <a:rPr lang="ru-RU" sz="1400" dirty="0" smtClean="0"/>
            <a:t>в </a:t>
          </a:r>
          <a:r>
            <a:rPr lang="ru-RU" sz="1400" dirty="0"/>
            <a:t>эффективный режим работы</a:t>
          </a:r>
        </a:p>
      </dgm:t>
    </dgm:pt>
    <dgm:pt modelId="{56657FB7-8B13-4965-B33E-22B984026802}" type="parTrans" cxnId="{F3D313F0-D4F5-467F-BC43-12B607306F3A}">
      <dgm:prSet/>
      <dgm:spPr/>
      <dgm:t>
        <a:bodyPr/>
        <a:lstStyle/>
        <a:p>
          <a:endParaRPr lang="ru-RU" sz="1400"/>
        </a:p>
      </dgm:t>
    </dgm:pt>
    <dgm:pt modelId="{A7047F1A-945E-4204-88A6-05FAE42D7AB3}" type="sibTrans" cxnId="{F3D313F0-D4F5-467F-BC43-12B607306F3A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sz="1400"/>
        </a:p>
      </dgm:t>
    </dgm:pt>
    <dgm:pt modelId="{AF173F05-70BC-4E22-A466-6147E44D47F8}">
      <dgm:prSet phldrT="[Текст]" custT="1"/>
      <dgm:spPr/>
      <dgm:t>
        <a:bodyPr/>
        <a:lstStyle/>
        <a:p>
          <a:r>
            <a:rPr lang="ru-RU" sz="1400" dirty="0"/>
            <a:t>Обеспечение сетевого взаимодействия  по объединению ресурсов, использованию возможностей сетевых партнеров для восполнения недостатка материально-технических ресурсов</a:t>
          </a:r>
        </a:p>
      </dgm:t>
    </dgm:pt>
    <dgm:pt modelId="{F05DF57A-A823-4A4B-95E1-AF5496C86F9B}" type="parTrans" cxnId="{2E20028B-6337-4DC2-B140-2AF22B68C295}">
      <dgm:prSet/>
      <dgm:spPr/>
      <dgm:t>
        <a:bodyPr/>
        <a:lstStyle/>
        <a:p>
          <a:endParaRPr lang="ru-RU" sz="1400"/>
        </a:p>
      </dgm:t>
    </dgm:pt>
    <dgm:pt modelId="{BE0D3B2F-7924-4940-883B-3DBEFD3D01CD}" type="sibTrans" cxnId="{2E20028B-6337-4DC2-B140-2AF22B68C295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sz="1400"/>
        </a:p>
      </dgm:t>
    </dgm:pt>
    <dgm:pt modelId="{53A5E323-C322-46D1-BBDB-F7BAA35AE373}">
      <dgm:prSet phldrT="[Текст]" custT="1"/>
      <dgm:spPr/>
      <dgm:t>
        <a:bodyPr/>
        <a:lstStyle/>
        <a:p>
          <a:r>
            <a:rPr lang="ru-RU" sz="1400" dirty="0"/>
            <a:t>Развитие внебюджетной деятельности школы, привлечение средств предпринимателей, общественных фондов в качестве спонсорской поддержки повышения эффективности деятельности школы</a:t>
          </a:r>
        </a:p>
      </dgm:t>
    </dgm:pt>
    <dgm:pt modelId="{F798382B-D3BB-412B-A36D-5AA6338C90B9}" type="parTrans" cxnId="{F7BEE080-C1A5-4A28-A04E-72947AB1BF78}">
      <dgm:prSet/>
      <dgm:spPr/>
      <dgm:t>
        <a:bodyPr/>
        <a:lstStyle/>
        <a:p>
          <a:endParaRPr lang="ru-RU" sz="1400"/>
        </a:p>
      </dgm:t>
    </dgm:pt>
    <dgm:pt modelId="{02CAEF7B-4139-46F7-B171-5EAB9CDD71CE}" type="sibTrans" cxnId="{F7BEE080-C1A5-4A28-A04E-72947AB1BF78}">
      <dgm:prSet/>
      <dgm:spPr/>
      <dgm:t>
        <a:bodyPr/>
        <a:lstStyle/>
        <a:p>
          <a:endParaRPr lang="ru-RU" sz="1400"/>
        </a:p>
      </dgm:t>
    </dgm:pt>
    <dgm:pt modelId="{9DB460F2-6A5A-4DD0-9357-6F597B75F588}">
      <dgm:prSet custT="1"/>
      <dgm:spPr/>
      <dgm:t>
        <a:bodyPr/>
        <a:lstStyle/>
        <a:p>
          <a:r>
            <a:rPr lang="ru-RU" sz="1400" dirty="0"/>
            <a:t>Участие в конкурсном финансировании (в форме субсидий и грантов) педагогических инициатив по повышению качества образовательных результатов </a:t>
          </a:r>
        </a:p>
      </dgm:t>
    </dgm:pt>
    <dgm:pt modelId="{BF29E672-ED88-45E3-AA09-0B1575DC21B5}" type="parTrans" cxnId="{4E6F07E7-6286-479F-A8D5-22EAD21AA296}">
      <dgm:prSet/>
      <dgm:spPr/>
      <dgm:t>
        <a:bodyPr/>
        <a:lstStyle/>
        <a:p>
          <a:endParaRPr lang="ru-RU" sz="1400"/>
        </a:p>
      </dgm:t>
    </dgm:pt>
    <dgm:pt modelId="{884BDF59-2A5D-4827-80E8-FFD5ACE3332A}" type="sibTrans" cxnId="{4E6F07E7-6286-479F-A8D5-22EAD21AA296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sz="1400"/>
        </a:p>
      </dgm:t>
    </dgm:pt>
    <dgm:pt modelId="{1D701A9B-5D59-4E58-859E-0686B0265CF0}">
      <dgm:prSet custT="1"/>
      <dgm:spPr/>
      <dgm:t>
        <a:bodyPr/>
        <a:lstStyle/>
        <a:p>
          <a:r>
            <a:rPr lang="ru-RU" sz="1400" dirty="0"/>
            <a:t>Активное включение в мероприятия Региональных проектов Национального проекта «Образование» - «Точки роста», «Цифровая образовательная среда», «Дополнительные места ДОД» и др.</a:t>
          </a:r>
        </a:p>
      </dgm:t>
    </dgm:pt>
    <dgm:pt modelId="{EEA4BCF7-9E00-404E-8316-38C54A98DA4E}" type="parTrans" cxnId="{6E330195-CB7D-4DD7-9883-3976BD10311C}">
      <dgm:prSet/>
      <dgm:spPr/>
      <dgm:t>
        <a:bodyPr/>
        <a:lstStyle/>
        <a:p>
          <a:endParaRPr lang="ru-RU" sz="1400"/>
        </a:p>
      </dgm:t>
    </dgm:pt>
    <dgm:pt modelId="{3D4AE8C8-7C42-4B23-A47C-2AFA935D50A6}" type="sibTrans" cxnId="{6E330195-CB7D-4DD7-9883-3976BD10311C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sz="1400"/>
        </a:p>
      </dgm:t>
    </dgm:pt>
    <dgm:pt modelId="{CAE9E123-DC1B-47BB-A826-AF152836FEE3}" type="pres">
      <dgm:prSet presAssocID="{C71C5E3C-810F-4E4C-9869-7A696CC54AF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73CAD5-4A08-4343-A156-9A8AF015ED5B}" type="pres">
      <dgm:prSet presAssocID="{C71C5E3C-810F-4E4C-9869-7A696CC54AFD}" presName="dummyMaxCanvas" presStyleCnt="0">
        <dgm:presLayoutVars/>
      </dgm:prSet>
      <dgm:spPr/>
    </dgm:pt>
    <dgm:pt modelId="{15BBF263-4080-4BC4-8CFD-11DFF340101A}" type="pres">
      <dgm:prSet presAssocID="{C71C5E3C-810F-4E4C-9869-7A696CC54AFD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E3A895-3F98-49B7-83C3-2D7808CD648B}" type="pres">
      <dgm:prSet presAssocID="{C71C5E3C-810F-4E4C-9869-7A696CC54AFD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9EB1A-D85F-4C3A-9DCD-E2F057D1AD35}" type="pres">
      <dgm:prSet presAssocID="{C71C5E3C-810F-4E4C-9869-7A696CC54AFD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DD27F-3D94-4FB3-BEC9-04C744354CF9}" type="pres">
      <dgm:prSet presAssocID="{C71C5E3C-810F-4E4C-9869-7A696CC54AF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B7207-D5FF-486B-9DD8-F30C2A1841B1}" type="pres">
      <dgm:prSet presAssocID="{C71C5E3C-810F-4E4C-9869-7A696CC54AF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5D8A4-433E-4F5A-96D3-B2F5A09DD73D}" type="pres">
      <dgm:prSet presAssocID="{C71C5E3C-810F-4E4C-9869-7A696CC54AF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1571F-F8F6-4598-B2F1-0A3074A50EA4}" type="pres">
      <dgm:prSet presAssocID="{C71C5E3C-810F-4E4C-9869-7A696CC54AF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86885-7A80-4361-919D-03831121D342}" type="pres">
      <dgm:prSet presAssocID="{C71C5E3C-810F-4E4C-9869-7A696CC54AF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26964A-C862-4053-A067-EC6FA168D908}" type="pres">
      <dgm:prSet presAssocID="{C71C5E3C-810F-4E4C-9869-7A696CC54AF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EC78D-C4E8-4431-8F36-BE3A55A05565}" type="pres">
      <dgm:prSet presAssocID="{C71C5E3C-810F-4E4C-9869-7A696CC54AF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B5E60-FA24-44CF-9669-11C8F2F5D304}" type="pres">
      <dgm:prSet presAssocID="{C71C5E3C-810F-4E4C-9869-7A696CC54AF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FCB334-80A3-4512-ABDB-EA31E104541B}" type="pres">
      <dgm:prSet presAssocID="{C71C5E3C-810F-4E4C-9869-7A696CC54AF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21BB0-865B-4498-8B5F-6E2B52E3DCD3}" type="pres">
      <dgm:prSet presAssocID="{C71C5E3C-810F-4E4C-9869-7A696CC54AF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D6821-A654-4F3B-BE71-D801194F21C1}" type="pres">
      <dgm:prSet presAssocID="{C71C5E3C-810F-4E4C-9869-7A696CC54AF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94BA3F-AB58-48D2-9F9A-28DC7A0F0BD4}" type="presOf" srcId="{9DB460F2-6A5A-4DD0-9357-6F597B75F588}" destId="{0899EB1A-D85F-4C3A-9DCD-E2F057D1AD35}" srcOrd="0" destOrd="0" presId="urn:microsoft.com/office/officeart/2005/8/layout/vProcess5"/>
    <dgm:cxn modelId="{F3D313F0-D4F5-467F-BC43-12B607306F3A}" srcId="{C71C5E3C-810F-4E4C-9869-7A696CC54AFD}" destId="{D506F3E5-8502-44E1-BA05-B545E356BE37}" srcOrd="0" destOrd="0" parTransId="{56657FB7-8B13-4965-B33E-22B984026802}" sibTransId="{A7047F1A-945E-4204-88A6-05FAE42D7AB3}"/>
    <dgm:cxn modelId="{424F868E-DFFA-472A-A2B3-8AF4547E2911}" type="presOf" srcId="{AF173F05-70BC-4E22-A466-6147E44D47F8}" destId="{68E3A895-3F98-49B7-83C3-2D7808CD648B}" srcOrd="0" destOrd="0" presId="urn:microsoft.com/office/officeart/2005/8/layout/vProcess5"/>
    <dgm:cxn modelId="{3DFCCE1C-2269-433F-8FBE-15CE9D4CC809}" type="presOf" srcId="{9DB460F2-6A5A-4DD0-9357-6F597B75F588}" destId="{A0FCB334-80A3-4512-ABDB-EA31E104541B}" srcOrd="1" destOrd="0" presId="urn:microsoft.com/office/officeart/2005/8/layout/vProcess5"/>
    <dgm:cxn modelId="{60A5847B-537F-4AEC-81A8-486310F0CC7A}" type="presOf" srcId="{D506F3E5-8502-44E1-BA05-B545E356BE37}" destId="{2BDEC78D-C4E8-4431-8F36-BE3A55A05565}" srcOrd="1" destOrd="0" presId="urn:microsoft.com/office/officeart/2005/8/layout/vProcess5"/>
    <dgm:cxn modelId="{F7BEE080-C1A5-4A28-A04E-72947AB1BF78}" srcId="{C71C5E3C-810F-4E4C-9869-7A696CC54AFD}" destId="{53A5E323-C322-46D1-BBDB-F7BAA35AE373}" srcOrd="4" destOrd="0" parTransId="{F798382B-D3BB-412B-A36D-5AA6338C90B9}" sibTransId="{02CAEF7B-4139-46F7-B171-5EAB9CDD71CE}"/>
    <dgm:cxn modelId="{2E20028B-6337-4DC2-B140-2AF22B68C295}" srcId="{C71C5E3C-810F-4E4C-9869-7A696CC54AFD}" destId="{AF173F05-70BC-4E22-A466-6147E44D47F8}" srcOrd="1" destOrd="0" parTransId="{F05DF57A-A823-4A4B-95E1-AF5496C86F9B}" sibTransId="{BE0D3B2F-7924-4940-883B-3DBEFD3D01CD}"/>
    <dgm:cxn modelId="{AB82777C-D3DF-4E9A-A8B9-C4ECEF31D7D8}" type="presOf" srcId="{53A5E323-C322-46D1-BBDB-F7BAA35AE373}" destId="{2F7D6821-A654-4F3B-BE71-D801194F21C1}" srcOrd="1" destOrd="0" presId="urn:microsoft.com/office/officeart/2005/8/layout/vProcess5"/>
    <dgm:cxn modelId="{1D9AE4E5-4B4B-4219-8960-FD6C5C926E4E}" type="presOf" srcId="{1D701A9B-5D59-4E58-859E-0686B0265CF0}" destId="{85621BB0-865B-4498-8B5F-6E2B52E3DCD3}" srcOrd="1" destOrd="0" presId="urn:microsoft.com/office/officeart/2005/8/layout/vProcess5"/>
    <dgm:cxn modelId="{42CE4EE8-7487-4D0A-9E56-3A1771CB6619}" type="presOf" srcId="{BE0D3B2F-7924-4940-883B-3DBEFD3D01CD}" destId="{1BD1571F-F8F6-4598-B2F1-0A3074A50EA4}" srcOrd="0" destOrd="0" presId="urn:microsoft.com/office/officeart/2005/8/layout/vProcess5"/>
    <dgm:cxn modelId="{F5A03376-0A17-4A86-A5AC-E75EDE87DF2C}" type="presOf" srcId="{AF173F05-70BC-4E22-A466-6147E44D47F8}" destId="{CDBB5E60-FA24-44CF-9669-11C8F2F5D304}" srcOrd="1" destOrd="0" presId="urn:microsoft.com/office/officeart/2005/8/layout/vProcess5"/>
    <dgm:cxn modelId="{F07DBABB-2CED-42BB-9DD8-B6F09224AFFD}" type="presOf" srcId="{D506F3E5-8502-44E1-BA05-B545E356BE37}" destId="{15BBF263-4080-4BC4-8CFD-11DFF340101A}" srcOrd="0" destOrd="0" presId="urn:microsoft.com/office/officeart/2005/8/layout/vProcess5"/>
    <dgm:cxn modelId="{6E330195-CB7D-4DD7-9883-3976BD10311C}" srcId="{C71C5E3C-810F-4E4C-9869-7A696CC54AFD}" destId="{1D701A9B-5D59-4E58-859E-0686B0265CF0}" srcOrd="3" destOrd="0" parTransId="{EEA4BCF7-9E00-404E-8316-38C54A98DA4E}" sibTransId="{3D4AE8C8-7C42-4B23-A47C-2AFA935D50A6}"/>
    <dgm:cxn modelId="{EDF7758D-C468-4CFD-B508-9371AA13F43F}" type="presOf" srcId="{53A5E323-C322-46D1-BBDB-F7BAA35AE373}" destId="{E53B7207-D5FF-486B-9DD8-F30C2A1841B1}" srcOrd="0" destOrd="0" presId="urn:microsoft.com/office/officeart/2005/8/layout/vProcess5"/>
    <dgm:cxn modelId="{8944A2BE-430D-4324-8E8B-7FAD158B82AB}" type="presOf" srcId="{A7047F1A-945E-4204-88A6-05FAE42D7AB3}" destId="{5BC5D8A4-433E-4F5A-96D3-B2F5A09DD73D}" srcOrd="0" destOrd="0" presId="urn:microsoft.com/office/officeart/2005/8/layout/vProcess5"/>
    <dgm:cxn modelId="{DE8726B7-DA77-4112-8894-957B9E84ADE0}" type="presOf" srcId="{C71C5E3C-810F-4E4C-9869-7A696CC54AFD}" destId="{CAE9E123-DC1B-47BB-A826-AF152836FEE3}" srcOrd="0" destOrd="0" presId="urn:microsoft.com/office/officeart/2005/8/layout/vProcess5"/>
    <dgm:cxn modelId="{A2DC4198-32B1-42F5-A944-CF7A9731A6C2}" type="presOf" srcId="{884BDF59-2A5D-4827-80E8-FFD5ACE3332A}" destId="{45286885-7A80-4361-919D-03831121D342}" srcOrd="0" destOrd="0" presId="urn:microsoft.com/office/officeart/2005/8/layout/vProcess5"/>
    <dgm:cxn modelId="{3FF6D8CC-BEEE-447A-A221-F26416CC629E}" type="presOf" srcId="{1D701A9B-5D59-4E58-859E-0686B0265CF0}" destId="{E2CDD27F-3D94-4FB3-BEC9-04C744354CF9}" srcOrd="0" destOrd="0" presId="urn:microsoft.com/office/officeart/2005/8/layout/vProcess5"/>
    <dgm:cxn modelId="{4E6F07E7-6286-479F-A8D5-22EAD21AA296}" srcId="{C71C5E3C-810F-4E4C-9869-7A696CC54AFD}" destId="{9DB460F2-6A5A-4DD0-9357-6F597B75F588}" srcOrd="2" destOrd="0" parTransId="{BF29E672-ED88-45E3-AA09-0B1575DC21B5}" sibTransId="{884BDF59-2A5D-4827-80E8-FFD5ACE3332A}"/>
    <dgm:cxn modelId="{B3910985-7CF4-425E-98E1-615D9D52388E}" type="presOf" srcId="{3D4AE8C8-7C42-4B23-A47C-2AFA935D50A6}" destId="{AB26964A-C862-4053-A067-EC6FA168D908}" srcOrd="0" destOrd="0" presId="urn:microsoft.com/office/officeart/2005/8/layout/vProcess5"/>
    <dgm:cxn modelId="{ECC8D70A-7E9B-4985-9B6A-445ADAF0DFCD}" type="presParOf" srcId="{CAE9E123-DC1B-47BB-A826-AF152836FEE3}" destId="{E973CAD5-4A08-4343-A156-9A8AF015ED5B}" srcOrd="0" destOrd="0" presId="urn:microsoft.com/office/officeart/2005/8/layout/vProcess5"/>
    <dgm:cxn modelId="{457FFEF5-4156-4946-AB06-1AE2E50D6E9D}" type="presParOf" srcId="{CAE9E123-DC1B-47BB-A826-AF152836FEE3}" destId="{15BBF263-4080-4BC4-8CFD-11DFF340101A}" srcOrd="1" destOrd="0" presId="urn:microsoft.com/office/officeart/2005/8/layout/vProcess5"/>
    <dgm:cxn modelId="{12202B6B-82A8-4464-86E2-91CE903470E2}" type="presParOf" srcId="{CAE9E123-DC1B-47BB-A826-AF152836FEE3}" destId="{68E3A895-3F98-49B7-83C3-2D7808CD648B}" srcOrd="2" destOrd="0" presId="urn:microsoft.com/office/officeart/2005/8/layout/vProcess5"/>
    <dgm:cxn modelId="{8B774597-C0FF-42C5-BF8A-605C85208CC1}" type="presParOf" srcId="{CAE9E123-DC1B-47BB-A826-AF152836FEE3}" destId="{0899EB1A-D85F-4C3A-9DCD-E2F057D1AD35}" srcOrd="3" destOrd="0" presId="urn:microsoft.com/office/officeart/2005/8/layout/vProcess5"/>
    <dgm:cxn modelId="{2F1DAD4F-53D8-41B9-9E23-5A2681B624D9}" type="presParOf" srcId="{CAE9E123-DC1B-47BB-A826-AF152836FEE3}" destId="{E2CDD27F-3D94-4FB3-BEC9-04C744354CF9}" srcOrd="4" destOrd="0" presId="urn:microsoft.com/office/officeart/2005/8/layout/vProcess5"/>
    <dgm:cxn modelId="{245811C5-95A1-4E0E-BEE3-AACC315B15A4}" type="presParOf" srcId="{CAE9E123-DC1B-47BB-A826-AF152836FEE3}" destId="{E53B7207-D5FF-486B-9DD8-F30C2A1841B1}" srcOrd="5" destOrd="0" presId="urn:microsoft.com/office/officeart/2005/8/layout/vProcess5"/>
    <dgm:cxn modelId="{4A225B3B-3D34-45BE-AD9B-5896AFD8BA93}" type="presParOf" srcId="{CAE9E123-DC1B-47BB-A826-AF152836FEE3}" destId="{5BC5D8A4-433E-4F5A-96D3-B2F5A09DD73D}" srcOrd="6" destOrd="0" presId="urn:microsoft.com/office/officeart/2005/8/layout/vProcess5"/>
    <dgm:cxn modelId="{B0B1D0F0-363F-4E8A-BD40-B31879442B50}" type="presParOf" srcId="{CAE9E123-DC1B-47BB-A826-AF152836FEE3}" destId="{1BD1571F-F8F6-4598-B2F1-0A3074A50EA4}" srcOrd="7" destOrd="0" presId="urn:microsoft.com/office/officeart/2005/8/layout/vProcess5"/>
    <dgm:cxn modelId="{838CA43A-A2AB-4CBA-A6D7-87D646562A6A}" type="presParOf" srcId="{CAE9E123-DC1B-47BB-A826-AF152836FEE3}" destId="{45286885-7A80-4361-919D-03831121D342}" srcOrd="8" destOrd="0" presId="urn:microsoft.com/office/officeart/2005/8/layout/vProcess5"/>
    <dgm:cxn modelId="{67176B0C-0605-44F1-B470-9B7E3BE62BC2}" type="presParOf" srcId="{CAE9E123-DC1B-47BB-A826-AF152836FEE3}" destId="{AB26964A-C862-4053-A067-EC6FA168D908}" srcOrd="9" destOrd="0" presId="urn:microsoft.com/office/officeart/2005/8/layout/vProcess5"/>
    <dgm:cxn modelId="{0C37219C-126F-4421-85FA-F46994BAB536}" type="presParOf" srcId="{CAE9E123-DC1B-47BB-A826-AF152836FEE3}" destId="{2BDEC78D-C4E8-4431-8F36-BE3A55A05565}" srcOrd="10" destOrd="0" presId="urn:microsoft.com/office/officeart/2005/8/layout/vProcess5"/>
    <dgm:cxn modelId="{279AD75B-9BCF-48A3-96A8-15E3F93A0130}" type="presParOf" srcId="{CAE9E123-DC1B-47BB-A826-AF152836FEE3}" destId="{CDBB5E60-FA24-44CF-9669-11C8F2F5D304}" srcOrd="11" destOrd="0" presId="urn:microsoft.com/office/officeart/2005/8/layout/vProcess5"/>
    <dgm:cxn modelId="{FC1C3440-AA68-46EE-9B19-657D9928479E}" type="presParOf" srcId="{CAE9E123-DC1B-47BB-A826-AF152836FEE3}" destId="{A0FCB334-80A3-4512-ABDB-EA31E104541B}" srcOrd="12" destOrd="0" presId="urn:microsoft.com/office/officeart/2005/8/layout/vProcess5"/>
    <dgm:cxn modelId="{72E139D3-BA46-407D-A3B3-6768FD3A3B58}" type="presParOf" srcId="{CAE9E123-DC1B-47BB-A826-AF152836FEE3}" destId="{85621BB0-865B-4498-8B5F-6E2B52E3DCD3}" srcOrd="13" destOrd="0" presId="urn:microsoft.com/office/officeart/2005/8/layout/vProcess5"/>
    <dgm:cxn modelId="{F001EFBC-5326-48AD-866F-B5E917DD0181}" type="presParOf" srcId="{CAE9E123-DC1B-47BB-A826-AF152836FEE3}" destId="{2F7D6821-A654-4F3B-BE71-D801194F21C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71C5E3C-810F-4E4C-9869-7A696CC54AFD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06F3E5-8502-44E1-BA05-B545E356BE37}">
      <dgm:prSet phldrT="[Текст]" custT="1"/>
      <dgm:spPr/>
      <dgm:t>
        <a:bodyPr/>
        <a:lstStyle/>
        <a:p>
          <a:r>
            <a:rPr lang="ru-RU" sz="1400" dirty="0" smtClean="0"/>
            <a:t>Создание организационного порядка, необходимых норм, правил  и традиций деятельности а также документов, его регламентирующих</a:t>
          </a:r>
          <a:endParaRPr lang="ru-RU" sz="1400" dirty="0"/>
        </a:p>
      </dgm:t>
    </dgm:pt>
    <dgm:pt modelId="{56657FB7-8B13-4965-B33E-22B984026802}" type="parTrans" cxnId="{F3D313F0-D4F5-467F-BC43-12B607306F3A}">
      <dgm:prSet/>
      <dgm:spPr/>
      <dgm:t>
        <a:bodyPr/>
        <a:lstStyle/>
        <a:p>
          <a:endParaRPr lang="ru-RU" sz="1400"/>
        </a:p>
      </dgm:t>
    </dgm:pt>
    <dgm:pt modelId="{A7047F1A-945E-4204-88A6-05FAE42D7AB3}" type="sibTrans" cxnId="{F3D313F0-D4F5-467F-BC43-12B607306F3A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sz="1400"/>
        </a:p>
      </dgm:t>
    </dgm:pt>
    <dgm:pt modelId="{AF173F05-70BC-4E22-A466-6147E44D47F8}">
      <dgm:prSet phldrT="[Текст]" custT="1"/>
      <dgm:spPr/>
      <dgm:t>
        <a:bodyPr/>
        <a:lstStyle/>
        <a:p>
          <a:r>
            <a:rPr lang="ru-RU" sz="1400" dirty="0" smtClean="0"/>
            <a:t>Создание информационно-образовательной среды школы (сайта,  групп в сети, теле-радио-студии и др.), </a:t>
          </a:r>
          <a:endParaRPr lang="ru-RU" sz="1400" dirty="0"/>
        </a:p>
      </dgm:t>
    </dgm:pt>
    <dgm:pt modelId="{F05DF57A-A823-4A4B-95E1-AF5496C86F9B}" type="parTrans" cxnId="{2E20028B-6337-4DC2-B140-2AF22B68C295}">
      <dgm:prSet/>
      <dgm:spPr/>
      <dgm:t>
        <a:bodyPr/>
        <a:lstStyle/>
        <a:p>
          <a:endParaRPr lang="ru-RU" sz="1400"/>
        </a:p>
      </dgm:t>
    </dgm:pt>
    <dgm:pt modelId="{BE0D3B2F-7924-4940-883B-3DBEFD3D01CD}" type="sibTrans" cxnId="{2E20028B-6337-4DC2-B140-2AF22B68C295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sz="1400"/>
        </a:p>
      </dgm:t>
    </dgm:pt>
    <dgm:pt modelId="{53A5E323-C322-46D1-BBDB-F7BAA35AE373}">
      <dgm:prSet phldrT="[Текст]" custT="1"/>
      <dgm:spPr/>
      <dgm:t>
        <a:bodyPr/>
        <a:lstStyle/>
        <a:p>
          <a:r>
            <a:rPr lang="ru-RU" sz="1400" dirty="0" smtClean="0"/>
            <a:t>Создание методических фондов школы, включающих банки и реестры информации, общую методическую копилку педагогического коллектива</a:t>
          </a:r>
          <a:endParaRPr lang="ru-RU" sz="1400" dirty="0"/>
        </a:p>
      </dgm:t>
    </dgm:pt>
    <dgm:pt modelId="{F798382B-D3BB-412B-A36D-5AA6338C90B9}" type="parTrans" cxnId="{F7BEE080-C1A5-4A28-A04E-72947AB1BF78}">
      <dgm:prSet/>
      <dgm:spPr/>
      <dgm:t>
        <a:bodyPr/>
        <a:lstStyle/>
        <a:p>
          <a:endParaRPr lang="ru-RU" sz="1400"/>
        </a:p>
      </dgm:t>
    </dgm:pt>
    <dgm:pt modelId="{02CAEF7B-4139-46F7-B171-5EAB9CDD71CE}" type="sibTrans" cxnId="{F7BEE080-C1A5-4A28-A04E-72947AB1BF78}">
      <dgm:prSet/>
      <dgm:spPr/>
      <dgm:t>
        <a:bodyPr/>
        <a:lstStyle/>
        <a:p>
          <a:endParaRPr lang="ru-RU" sz="1400"/>
        </a:p>
      </dgm:t>
    </dgm:pt>
    <dgm:pt modelId="{9DB460F2-6A5A-4DD0-9357-6F597B75F588}">
      <dgm:prSet custT="1"/>
      <dgm:spPr/>
      <dgm:t>
        <a:bodyPr/>
        <a:lstStyle/>
        <a:p>
          <a:r>
            <a:rPr lang="ru-RU" sz="1400" dirty="0" smtClean="0"/>
            <a:t>Создание мобильных (транспортных) передвижных, дистанционных форм организации образовательного процесса</a:t>
          </a:r>
          <a:endParaRPr lang="ru-RU" sz="1400" dirty="0"/>
        </a:p>
      </dgm:t>
    </dgm:pt>
    <dgm:pt modelId="{BF29E672-ED88-45E3-AA09-0B1575DC21B5}" type="parTrans" cxnId="{4E6F07E7-6286-479F-A8D5-22EAD21AA296}">
      <dgm:prSet/>
      <dgm:spPr/>
      <dgm:t>
        <a:bodyPr/>
        <a:lstStyle/>
        <a:p>
          <a:endParaRPr lang="ru-RU" sz="1400"/>
        </a:p>
      </dgm:t>
    </dgm:pt>
    <dgm:pt modelId="{884BDF59-2A5D-4827-80E8-FFD5ACE3332A}" type="sibTrans" cxnId="{4E6F07E7-6286-479F-A8D5-22EAD21AA296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sz="1400"/>
        </a:p>
      </dgm:t>
    </dgm:pt>
    <dgm:pt modelId="{1D701A9B-5D59-4E58-859E-0686B0265CF0}">
      <dgm:prSet custT="1"/>
      <dgm:spPr/>
      <dgm:t>
        <a:bodyPr/>
        <a:lstStyle/>
        <a:p>
          <a:r>
            <a:rPr lang="ru-RU" sz="1400" dirty="0" smtClean="0"/>
            <a:t>Привлечение нового, современного специального оборудования и программного обеспечения для организации образовательного процесса</a:t>
          </a:r>
          <a:endParaRPr lang="ru-RU" sz="1400" dirty="0"/>
        </a:p>
      </dgm:t>
    </dgm:pt>
    <dgm:pt modelId="{EEA4BCF7-9E00-404E-8316-38C54A98DA4E}" type="parTrans" cxnId="{6E330195-CB7D-4DD7-9883-3976BD10311C}">
      <dgm:prSet/>
      <dgm:spPr/>
      <dgm:t>
        <a:bodyPr/>
        <a:lstStyle/>
        <a:p>
          <a:endParaRPr lang="ru-RU" sz="1400"/>
        </a:p>
      </dgm:t>
    </dgm:pt>
    <dgm:pt modelId="{3D4AE8C8-7C42-4B23-A47C-2AFA935D50A6}" type="sibTrans" cxnId="{6E330195-CB7D-4DD7-9883-3976BD10311C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sz="1400"/>
        </a:p>
      </dgm:t>
    </dgm:pt>
    <dgm:pt modelId="{CAE9E123-DC1B-47BB-A826-AF152836FEE3}" type="pres">
      <dgm:prSet presAssocID="{C71C5E3C-810F-4E4C-9869-7A696CC54AF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73CAD5-4A08-4343-A156-9A8AF015ED5B}" type="pres">
      <dgm:prSet presAssocID="{C71C5E3C-810F-4E4C-9869-7A696CC54AFD}" presName="dummyMaxCanvas" presStyleCnt="0">
        <dgm:presLayoutVars/>
      </dgm:prSet>
      <dgm:spPr/>
    </dgm:pt>
    <dgm:pt modelId="{15BBF263-4080-4BC4-8CFD-11DFF340101A}" type="pres">
      <dgm:prSet presAssocID="{C71C5E3C-810F-4E4C-9869-7A696CC54AFD}" presName="FiveNodes_1" presStyleLbl="node1" presStyleIdx="0" presStyleCnt="5" custScaleY="90124" custLinFactNeighborY="-3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E3A895-3F98-49B7-83C3-2D7808CD648B}" type="pres">
      <dgm:prSet presAssocID="{C71C5E3C-810F-4E4C-9869-7A696CC54AFD}" presName="FiveNodes_2" presStyleLbl="node1" presStyleIdx="1" presStyleCnt="5" custScaleY="91454" custLinFactNeighborX="-286" custLinFactNeighborY="-2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9EB1A-D85F-4C3A-9DCD-E2F057D1AD35}" type="pres">
      <dgm:prSet presAssocID="{C71C5E3C-810F-4E4C-9869-7A696CC54AFD}" presName="FiveNodes_3" presStyleLbl="node1" presStyleIdx="2" presStyleCnt="5" custScaleY="96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DD27F-3D94-4FB3-BEC9-04C744354CF9}" type="pres">
      <dgm:prSet presAssocID="{C71C5E3C-810F-4E4C-9869-7A696CC54AFD}" presName="FiveNodes_4" presStyleLbl="node1" presStyleIdx="3" presStyleCnt="5" custScaleY="96229" custLinFactNeighborX="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B7207-D5FF-486B-9DD8-F30C2A1841B1}" type="pres">
      <dgm:prSet presAssocID="{C71C5E3C-810F-4E4C-9869-7A696CC54AFD}" presName="FiveNodes_5" presStyleLbl="node1" presStyleIdx="4" presStyleCnt="5" custScaleY="92321" custLinFactNeighborX="184" custLinFactNeighborY="2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5D8A4-433E-4F5A-96D3-B2F5A09DD73D}" type="pres">
      <dgm:prSet presAssocID="{C71C5E3C-810F-4E4C-9869-7A696CC54AF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1571F-F8F6-4598-B2F1-0A3074A50EA4}" type="pres">
      <dgm:prSet presAssocID="{C71C5E3C-810F-4E4C-9869-7A696CC54AF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86885-7A80-4361-919D-03831121D342}" type="pres">
      <dgm:prSet presAssocID="{C71C5E3C-810F-4E4C-9869-7A696CC54AF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26964A-C862-4053-A067-EC6FA168D908}" type="pres">
      <dgm:prSet presAssocID="{C71C5E3C-810F-4E4C-9869-7A696CC54AF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EC78D-C4E8-4431-8F36-BE3A55A05565}" type="pres">
      <dgm:prSet presAssocID="{C71C5E3C-810F-4E4C-9869-7A696CC54AF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B5E60-FA24-44CF-9669-11C8F2F5D304}" type="pres">
      <dgm:prSet presAssocID="{C71C5E3C-810F-4E4C-9869-7A696CC54AF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FCB334-80A3-4512-ABDB-EA31E104541B}" type="pres">
      <dgm:prSet presAssocID="{C71C5E3C-810F-4E4C-9869-7A696CC54AF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21BB0-865B-4498-8B5F-6E2B52E3DCD3}" type="pres">
      <dgm:prSet presAssocID="{C71C5E3C-810F-4E4C-9869-7A696CC54AF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D6821-A654-4F3B-BE71-D801194F21C1}" type="pres">
      <dgm:prSet presAssocID="{C71C5E3C-810F-4E4C-9869-7A696CC54AF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9AE4E5-4B4B-4219-8960-FD6C5C926E4E}" type="presOf" srcId="{1D701A9B-5D59-4E58-859E-0686B0265CF0}" destId="{85621BB0-865B-4498-8B5F-6E2B52E3DCD3}" srcOrd="1" destOrd="0" presId="urn:microsoft.com/office/officeart/2005/8/layout/vProcess5"/>
    <dgm:cxn modelId="{42CE4EE8-7487-4D0A-9E56-3A1771CB6619}" type="presOf" srcId="{BE0D3B2F-7924-4940-883B-3DBEFD3D01CD}" destId="{1BD1571F-F8F6-4598-B2F1-0A3074A50EA4}" srcOrd="0" destOrd="0" presId="urn:microsoft.com/office/officeart/2005/8/layout/vProcess5"/>
    <dgm:cxn modelId="{F5A03376-0A17-4A86-A5AC-E75EDE87DF2C}" type="presOf" srcId="{AF173F05-70BC-4E22-A466-6147E44D47F8}" destId="{CDBB5E60-FA24-44CF-9669-11C8F2F5D304}" srcOrd="1" destOrd="0" presId="urn:microsoft.com/office/officeart/2005/8/layout/vProcess5"/>
    <dgm:cxn modelId="{F7BEE080-C1A5-4A28-A04E-72947AB1BF78}" srcId="{C71C5E3C-810F-4E4C-9869-7A696CC54AFD}" destId="{53A5E323-C322-46D1-BBDB-F7BAA35AE373}" srcOrd="4" destOrd="0" parTransId="{F798382B-D3BB-412B-A36D-5AA6338C90B9}" sibTransId="{02CAEF7B-4139-46F7-B171-5EAB9CDD71CE}"/>
    <dgm:cxn modelId="{F3D313F0-D4F5-467F-BC43-12B607306F3A}" srcId="{C71C5E3C-810F-4E4C-9869-7A696CC54AFD}" destId="{D506F3E5-8502-44E1-BA05-B545E356BE37}" srcOrd="0" destOrd="0" parTransId="{56657FB7-8B13-4965-B33E-22B984026802}" sibTransId="{A7047F1A-945E-4204-88A6-05FAE42D7AB3}"/>
    <dgm:cxn modelId="{8994BA3F-AB58-48D2-9F9A-28DC7A0F0BD4}" type="presOf" srcId="{9DB460F2-6A5A-4DD0-9357-6F597B75F588}" destId="{0899EB1A-D85F-4C3A-9DCD-E2F057D1AD35}" srcOrd="0" destOrd="0" presId="urn:microsoft.com/office/officeart/2005/8/layout/vProcess5"/>
    <dgm:cxn modelId="{EDF7758D-C468-4CFD-B508-9371AA13F43F}" type="presOf" srcId="{53A5E323-C322-46D1-BBDB-F7BAA35AE373}" destId="{E53B7207-D5FF-486B-9DD8-F30C2A1841B1}" srcOrd="0" destOrd="0" presId="urn:microsoft.com/office/officeart/2005/8/layout/vProcess5"/>
    <dgm:cxn modelId="{2E20028B-6337-4DC2-B140-2AF22B68C295}" srcId="{C71C5E3C-810F-4E4C-9869-7A696CC54AFD}" destId="{AF173F05-70BC-4E22-A466-6147E44D47F8}" srcOrd="1" destOrd="0" parTransId="{F05DF57A-A823-4A4B-95E1-AF5496C86F9B}" sibTransId="{BE0D3B2F-7924-4940-883B-3DBEFD3D01CD}"/>
    <dgm:cxn modelId="{B3910985-7CF4-425E-98E1-615D9D52388E}" type="presOf" srcId="{3D4AE8C8-7C42-4B23-A47C-2AFA935D50A6}" destId="{AB26964A-C862-4053-A067-EC6FA168D908}" srcOrd="0" destOrd="0" presId="urn:microsoft.com/office/officeart/2005/8/layout/vProcess5"/>
    <dgm:cxn modelId="{6E330195-CB7D-4DD7-9883-3976BD10311C}" srcId="{C71C5E3C-810F-4E4C-9869-7A696CC54AFD}" destId="{1D701A9B-5D59-4E58-859E-0686B0265CF0}" srcOrd="3" destOrd="0" parTransId="{EEA4BCF7-9E00-404E-8316-38C54A98DA4E}" sibTransId="{3D4AE8C8-7C42-4B23-A47C-2AFA935D50A6}"/>
    <dgm:cxn modelId="{3FF6D8CC-BEEE-447A-A221-F26416CC629E}" type="presOf" srcId="{1D701A9B-5D59-4E58-859E-0686B0265CF0}" destId="{E2CDD27F-3D94-4FB3-BEC9-04C744354CF9}" srcOrd="0" destOrd="0" presId="urn:microsoft.com/office/officeart/2005/8/layout/vProcess5"/>
    <dgm:cxn modelId="{8944A2BE-430D-4324-8E8B-7FAD158B82AB}" type="presOf" srcId="{A7047F1A-945E-4204-88A6-05FAE42D7AB3}" destId="{5BC5D8A4-433E-4F5A-96D3-B2F5A09DD73D}" srcOrd="0" destOrd="0" presId="urn:microsoft.com/office/officeart/2005/8/layout/vProcess5"/>
    <dgm:cxn modelId="{60A5847B-537F-4AEC-81A8-486310F0CC7A}" type="presOf" srcId="{D506F3E5-8502-44E1-BA05-B545E356BE37}" destId="{2BDEC78D-C4E8-4431-8F36-BE3A55A05565}" srcOrd="1" destOrd="0" presId="urn:microsoft.com/office/officeart/2005/8/layout/vProcess5"/>
    <dgm:cxn modelId="{3DFCCE1C-2269-433F-8FBE-15CE9D4CC809}" type="presOf" srcId="{9DB460F2-6A5A-4DD0-9357-6F597B75F588}" destId="{A0FCB334-80A3-4512-ABDB-EA31E104541B}" srcOrd="1" destOrd="0" presId="urn:microsoft.com/office/officeart/2005/8/layout/vProcess5"/>
    <dgm:cxn modelId="{AB82777C-D3DF-4E9A-A8B9-C4ECEF31D7D8}" type="presOf" srcId="{53A5E323-C322-46D1-BBDB-F7BAA35AE373}" destId="{2F7D6821-A654-4F3B-BE71-D801194F21C1}" srcOrd="1" destOrd="0" presId="urn:microsoft.com/office/officeart/2005/8/layout/vProcess5"/>
    <dgm:cxn modelId="{DE8726B7-DA77-4112-8894-957B9E84ADE0}" type="presOf" srcId="{C71C5E3C-810F-4E4C-9869-7A696CC54AFD}" destId="{CAE9E123-DC1B-47BB-A826-AF152836FEE3}" srcOrd="0" destOrd="0" presId="urn:microsoft.com/office/officeart/2005/8/layout/vProcess5"/>
    <dgm:cxn modelId="{A2DC4198-32B1-42F5-A944-CF7A9731A6C2}" type="presOf" srcId="{884BDF59-2A5D-4827-80E8-FFD5ACE3332A}" destId="{45286885-7A80-4361-919D-03831121D342}" srcOrd="0" destOrd="0" presId="urn:microsoft.com/office/officeart/2005/8/layout/vProcess5"/>
    <dgm:cxn modelId="{424F868E-DFFA-472A-A2B3-8AF4547E2911}" type="presOf" srcId="{AF173F05-70BC-4E22-A466-6147E44D47F8}" destId="{68E3A895-3F98-49B7-83C3-2D7808CD648B}" srcOrd="0" destOrd="0" presId="urn:microsoft.com/office/officeart/2005/8/layout/vProcess5"/>
    <dgm:cxn modelId="{F07DBABB-2CED-42BB-9DD8-B6F09224AFFD}" type="presOf" srcId="{D506F3E5-8502-44E1-BA05-B545E356BE37}" destId="{15BBF263-4080-4BC4-8CFD-11DFF340101A}" srcOrd="0" destOrd="0" presId="urn:microsoft.com/office/officeart/2005/8/layout/vProcess5"/>
    <dgm:cxn modelId="{4E6F07E7-6286-479F-A8D5-22EAD21AA296}" srcId="{C71C5E3C-810F-4E4C-9869-7A696CC54AFD}" destId="{9DB460F2-6A5A-4DD0-9357-6F597B75F588}" srcOrd="2" destOrd="0" parTransId="{BF29E672-ED88-45E3-AA09-0B1575DC21B5}" sibTransId="{884BDF59-2A5D-4827-80E8-FFD5ACE3332A}"/>
    <dgm:cxn modelId="{ECC8D70A-7E9B-4985-9B6A-445ADAF0DFCD}" type="presParOf" srcId="{CAE9E123-DC1B-47BB-A826-AF152836FEE3}" destId="{E973CAD5-4A08-4343-A156-9A8AF015ED5B}" srcOrd="0" destOrd="0" presId="urn:microsoft.com/office/officeart/2005/8/layout/vProcess5"/>
    <dgm:cxn modelId="{457FFEF5-4156-4946-AB06-1AE2E50D6E9D}" type="presParOf" srcId="{CAE9E123-DC1B-47BB-A826-AF152836FEE3}" destId="{15BBF263-4080-4BC4-8CFD-11DFF340101A}" srcOrd="1" destOrd="0" presId="urn:microsoft.com/office/officeart/2005/8/layout/vProcess5"/>
    <dgm:cxn modelId="{12202B6B-82A8-4464-86E2-91CE903470E2}" type="presParOf" srcId="{CAE9E123-DC1B-47BB-A826-AF152836FEE3}" destId="{68E3A895-3F98-49B7-83C3-2D7808CD648B}" srcOrd="2" destOrd="0" presId="urn:microsoft.com/office/officeart/2005/8/layout/vProcess5"/>
    <dgm:cxn modelId="{8B774597-C0FF-42C5-BF8A-605C85208CC1}" type="presParOf" srcId="{CAE9E123-DC1B-47BB-A826-AF152836FEE3}" destId="{0899EB1A-D85F-4C3A-9DCD-E2F057D1AD35}" srcOrd="3" destOrd="0" presId="urn:microsoft.com/office/officeart/2005/8/layout/vProcess5"/>
    <dgm:cxn modelId="{2F1DAD4F-53D8-41B9-9E23-5A2681B624D9}" type="presParOf" srcId="{CAE9E123-DC1B-47BB-A826-AF152836FEE3}" destId="{E2CDD27F-3D94-4FB3-BEC9-04C744354CF9}" srcOrd="4" destOrd="0" presId="urn:microsoft.com/office/officeart/2005/8/layout/vProcess5"/>
    <dgm:cxn modelId="{245811C5-95A1-4E0E-BEE3-AACC315B15A4}" type="presParOf" srcId="{CAE9E123-DC1B-47BB-A826-AF152836FEE3}" destId="{E53B7207-D5FF-486B-9DD8-F30C2A1841B1}" srcOrd="5" destOrd="0" presId="urn:microsoft.com/office/officeart/2005/8/layout/vProcess5"/>
    <dgm:cxn modelId="{4A225B3B-3D34-45BE-AD9B-5896AFD8BA93}" type="presParOf" srcId="{CAE9E123-DC1B-47BB-A826-AF152836FEE3}" destId="{5BC5D8A4-433E-4F5A-96D3-B2F5A09DD73D}" srcOrd="6" destOrd="0" presId="urn:microsoft.com/office/officeart/2005/8/layout/vProcess5"/>
    <dgm:cxn modelId="{B0B1D0F0-363F-4E8A-BD40-B31879442B50}" type="presParOf" srcId="{CAE9E123-DC1B-47BB-A826-AF152836FEE3}" destId="{1BD1571F-F8F6-4598-B2F1-0A3074A50EA4}" srcOrd="7" destOrd="0" presId="urn:microsoft.com/office/officeart/2005/8/layout/vProcess5"/>
    <dgm:cxn modelId="{838CA43A-A2AB-4CBA-A6D7-87D646562A6A}" type="presParOf" srcId="{CAE9E123-DC1B-47BB-A826-AF152836FEE3}" destId="{45286885-7A80-4361-919D-03831121D342}" srcOrd="8" destOrd="0" presId="urn:microsoft.com/office/officeart/2005/8/layout/vProcess5"/>
    <dgm:cxn modelId="{67176B0C-0605-44F1-B470-9B7E3BE62BC2}" type="presParOf" srcId="{CAE9E123-DC1B-47BB-A826-AF152836FEE3}" destId="{AB26964A-C862-4053-A067-EC6FA168D908}" srcOrd="9" destOrd="0" presId="urn:microsoft.com/office/officeart/2005/8/layout/vProcess5"/>
    <dgm:cxn modelId="{0C37219C-126F-4421-85FA-F46994BAB536}" type="presParOf" srcId="{CAE9E123-DC1B-47BB-A826-AF152836FEE3}" destId="{2BDEC78D-C4E8-4431-8F36-BE3A55A05565}" srcOrd="10" destOrd="0" presId="urn:microsoft.com/office/officeart/2005/8/layout/vProcess5"/>
    <dgm:cxn modelId="{279AD75B-9BCF-48A3-96A8-15E3F93A0130}" type="presParOf" srcId="{CAE9E123-DC1B-47BB-A826-AF152836FEE3}" destId="{CDBB5E60-FA24-44CF-9669-11C8F2F5D304}" srcOrd="11" destOrd="0" presId="urn:microsoft.com/office/officeart/2005/8/layout/vProcess5"/>
    <dgm:cxn modelId="{FC1C3440-AA68-46EE-9B19-657D9928479E}" type="presParOf" srcId="{CAE9E123-DC1B-47BB-A826-AF152836FEE3}" destId="{A0FCB334-80A3-4512-ABDB-EA31E104541B}" srcOrd="12" destOrd="0" presId="urn:microsoft.com/office/officeart/2005/8/layout/vProcess5"/>
    <dgm:cxn modelId="{72E139D3-BA46-407D-A3B3-6768FD3A3B58}" type="presParOf" srcId="{CAE9E123-DC1B-47BB-A826-AF152836FEE3}" destId="{85621BB0-865B-4498-8B5F-6E2B52E3DCD3}" srcOrd="13" destOrd="0" presId="urn:microsoft.com/office/officeart/2005/8/layout/vProcess5"/>
    <dgm:cxn modelId="{F001EFBC-5326-48AD-866F-B5E917DD0181}" type="presParOf" srcId="{CAE9E123-DC1B-47BB-A826-AF152836FEE3}" destId="{2F7D6821-A654-4F3B-BE71-D801194F21C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3157AB-0345-445E-8E2F-B0B406F19A58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CD257FF-9A4A-4AA0-B23D-62041734C1E2}">
      <dgm:prSet phldrT="[Текст]" phldr="1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 dirty="0">
            <a:solidFill>
              <a:srgbClr val="002060"/>
            </a:solidFill>
          </a:endParaRPr>
        </a:p>
      </dgm:t>
    </dgm:pt>
    <dgm:pt modelId="{C060B48B-4DE5-4DA7-9B9E-3AEA69C450E0}" type="parTrans" cxnId="{1A04E42B-B645-46FB-B02A-44E964A9390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673DCBC1-D09E-49F5-9A4C-88D5C3E313B6}" type="sibTrans" cxnId="{1A04E42B-B645-46FB-B02A-44E964A9390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4103D23-B63E-422E-B3EC-6DE66B0317D7}">
      <dgm:prSet phldrT="[Текст]"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обеспечению современного содержания </a:t>
          </a:r>
          <a:r>
            <a:rPr lang="ru-RU" sz="1400" b="1" dirty="0" smtClean="0">
              <a:solidFill>
                <a:srgbClr val="002060"/>
              </a:solidFill>
            </a:rPr>
            <a:t>образования, создания образовательной среды</a:t>
          </a:r>
          <a:endParaRPr lang="ru-RU" sz="1400" b="1" dirty="0">
            <a:solidFill>
              <a:srgbClr val="002060"/>
            </a:solidFill>
          </a:endParaRPr>
        </a:p>
      </dgm:t>
    </dgm:pt>
    <dgm:pt modelId="{9D29832D-F757-411B-96B6-04A3D7B25359}" type="parTrans" cxnId="{DB045250-874B-4A54-9BCE-A8CE4BBD6BF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98A9E7D-7BB9-4096-9E3E-4AF05B2EC1D3}" type="sibTrans" cxnId="{DB045250-874B-4A54-9BCE-A8CE4BBD6BF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B2359330-5096-4368-B94F-EB2FD2312A7F}">
      <dgm:prSet phldrT="[Текст]" phldr="1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 dirty="0">
            <a:solidFill>
              <a:srgbClr val="002060"/>
            </a:solidFill>
          </a:endParaRPr>
        </a:p>
      </dgm:t>
    </dgm:pt>
    <dgm:pt modelId="{E8DCEFCC-CD64-475C-A20B-A12692E9B8A1}" type="parTrans" cxnId="{325A1503-18B0-4C26-9D36-7EB9ED1FFCB1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FCB727C4-794C-4920-8189-072F1BC531C4}" type="sibTrans" cxnId="{325A1503-18B0-4C26-9D36-7EB9ED1FFCB1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C56F9458-4FB7-4B9D-B4B8-9E29B0C56E86}">
      <dgm:prSet phldrT="[Текст]"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повышению качества </a:t>
          </a:r>
          <a:r>
            <a:rPr lang="ru-RU" sz="1400" b="1" dirty="0" smtClean="0">
              <a:solidFill>
                <a:srgbClr val="002060"/>
              </a:solidFill>
            </a:rPr>
            <a:t>преподавания </a:t>
          </a:r>
          <a:endParaRPr lang="ru-RU" sz="1400" b="1" dirty="0">
            <a:solidFill>
              <a:srgbClr val="002060"/>
            </a:solidFill>
          </a:endParaRPr>
        </a:p>
      </dgm:t>
    </dgm:pt>
    <dgm:pt modelId="{CC3CDC25-D6AD-4CDB-ABBD-E5391C04B001}" type="parTrans" cxnId="{7BC69FA0-983B-4618-9178-709F37FDBDA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2EA1EC51-0EE7-4EB5-BD7C-BD8050F60D4E}" type="sibTrans" cxnId="{7BC69FA0-983B-4618-9178-709F37FDBDA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257F5DC9-488C-455E-89D8-BF6A3F7F8748}">
      <dgm:prSet phldrT="[Текст]" phldr="1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 dirty="0">
            <a:solidFill>
              <a:srgbClr val="002060"/>
            </a:solidFill>
          </a:endParaRPr>
        </a:p>
      </dgm:t>
    </dgm:pt>
    <dgm:pt modelId="{C9C86E04-429D-44AA-A304-37656DFE90DF}" type="parTrans" cxnId="{7D48AFE6-67C9-4F8C-8C75-D37F56D859D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E439B0EC-7427-4C87-8F33-1328C8DF6E70}" type="sibTrans" cxnId="{7D48AFE6-67C9-4F8C-8C75-D37F56D859D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5B3E22D-490D-4D5E-B7E5-1601A0595C7E}">
      <dgm:prSet phldrT="[Текст]"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повышению доступности и результативности дополнительного образования в условиях школы</a:t>
          </a:r>
        </a:p>
      </dgm:t>
    </dgm:pt>
    <dgm:pt modelId="{AACEFD31-FCC8-4FC5-89C8-6B1289FAC886}" type="parTrans" cxnId="{BF684B53-D0E5-43CF-9FD9-0DB6304EA5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D35A1C82-3E9F-45FB-AFB5-608E28AADA73}" type="sibTrans" cxnId="{BF684B53-D0E5-43CF-9FD9-0DB6304EA5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D8DA1255-E4EB-445A-B7E0-78D08FC87169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C485597-F558-4174-934F-DD2175C7F34D}" type="parTrans" cxnId="{EBB4C80C-D320-4D80-8D0B-E42252C4D3B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13A43A8D-49C8-4A0F-BF34-58FFE1C73B87}" type="sibTrans" cxnId="{EBB4C80C-D320-4D80-8D0B-E42252C4D3B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8887C010-CD2C-4277-932D-BE297D8D8DCA}">
      <dgm:prSet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повышению результативности работы с одаренными детьми</a:t>
          </a:r>
        </a:p>
      </dgm:t>
    </dgm:pt>
    <dgm:pt modelId="{BA549A16-D62A-4C25-8EB4-FA4A31F9D7E3}" type="parTrans" cxnId="{601E22EA-C428-4BAC-91DF-D7F8BBF4C9CC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4CFA8D9F-8D89-4282-AF0B-F2B3C53FE545}" type="sibTrans" cxnId="{601E22EA-C428-4BAC-91DF-D7F8BBF4C9CC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2D0A89C-7949-4D5D-8408-F883819F627E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496E0AFD-8844-4C19-97D8-2C0DA6D22165}" type="parTrans" cxnId="{FB65F92D-5F6F-4902-9491-63264EF9E6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2571E1EB-B9B9-4218-A58A-587332E3CBAB}" type="sibTrans" cxnId="{FB65F92D-5F6F-4902-9491-63264EF9E6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136C4E05-F245-46BD-9CEE-F7861B035567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426C6C08-F7EE-498A-A294-43C047B90418}" type="parTrans" cxnId="{DBCD56F4-B626-433E-BD06-B2ECB774003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540FCDD-D2F0-49E8-8E0A-DE8367E96853}" type="sibTrans" cxnId="{DBCD56F4-B626-433E-BD06-B2ECB774003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5619D3FB-F140-4814-8E7D-FF031B41AB27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BC5BA2C5-B59A-463A-9FD3-137E7A7CAC4C}" type="parTrans" cxnId="{B7EB62E3-8B1A-41DF-927A-EC09A26552FF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CA85B035-92EF-45DB-89DC-E9749DBCE5F6}" type="sibTrans" cxnId="{B7EB62E3-8B1A-41DF-927A-EC09A26552FF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54D9992E-DF4C-4F03-8700-D40D9D85248D}">
      <dgm:prSet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решению социальных проблем обучающихся в условиях школы</a:t>
          </a:r>
        </a:p>
      </dgm:t>
    </dgm:pt>
    <dgm:pt modelId="{FEE2EA30-8BCE-4090-836B-E1EE8F99FDD9}" type="parTrans" cxnId="{E9BE3289-31C0-4223-BF09-72ECCD9FC84A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CCEF2862-7BEF-4118-AD57-47C0A0326030}" type="sibTrans" cxnId="{E9BE3289-31C0-4223-BF09-72ECCD9FC84A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34A26AE-2D3B-4D36-9417-DC155E887357}">
      <dgm:prSet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управлению педагогическим коллективом </a:t>
          </a:r>
          <a:r>
            <a:rPr lang="ru-RU" sz="1400" b="1" dirty="0" smtClean="0">
              <a:solidFill>
                <a:srgbClr val="002060"/>
              </a:solidFill>
            </a:rPr>
            <a:t>школы</a:t>
          </a:r>
          <a:endParaRPr lang="ru-RU" sz="1400" b="1" dirty="0">
            <a:solidFill>
              <a:srgbClr val="002060"/>
            </a:solidFill>
          </a:endParaRPr>
        </a:p>
      </dgm:t>
    </dgm:pt>
    <dgm:pt modelId="{55633E58-AC1C-47DE-BCE0-0A8C91B04D83}" type="parTrans" cxnId="{A0818021-A576-41A7-9E5C-19544A9CD670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038FC39D-6F81-43F3-AA24-354632527AA5}" type="sibTrans" cxnId="{A0818021-A576-41A7-9E5C-19544A9CD670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639B1843-2226-4C4E-9BD9-C2EDFA4C5FED}">
      <dgm:prSet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обеспечению непрерывного профессионального развития педагогических кадров школы</a:t>
          </a:r>
        </a:p>
      </dgm:t>
    </dgm:pt>
    <dgm:pt modelId="{1FE87055-1E98-48D9-BC5F-99D1014B4404}" type="parTrans" cxnId="{1C777D00-9D48-46A1-BC85-E806E556CF73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35D068FF-AECC-4017-AF9D-EF6018FC72D6}" type="sibTrans" cxnId="{1C777D00-9D48-46A1-BC85-E806E556CF73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5EFDBCF-6BB5-4CA2-9DCD-ED12DC7DD847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D69D4A2-20CE-4B27-A78F-54F7A76B5776}" type="parTrans" cxnId="{EAB08B56-83B8-4236-B812-2977E4A325D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28FFB90-B998-451F-BED4-2759AE93652C}" type="sibTrans" cxnId="{EAB08B56-83B8-4236-B812-2977E4A325D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B54EA30-141C-44BD-BD5C-60854D6AD1E3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5C574E2-A82E-4DAB-8F7F-92AAF6211818}" type="parTrans" cxnId="{FC9705C6-B269-4369-99D9-CADC71671CF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42ADE32-7501-4D3B-8BD1-26F8CBFBEF1B}" type="sibTrans" cxnId="{FC9705C6-B269-4369-99D9-CADC71671CF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FB8C227-7060-45A9-B4F2-998AE6C546D2}">
      <dgm:prSet custT="1"/>
      <dgm:spPr/>
      <dgm:t>
        <a:bodyPr/>
        <a:lstStyle/>
        <a:p>
          <a:r>
            <a:rPr lang="ru-RU" sz="1400" b="1" dirty="0">
              <a:solidFill>
                <a:srgbClr val="002060"/>
              </a:solidFill>
            </a:rPr>
            <a:t>Меры по организации сетевого партнерства и внешнего взаимодействия школы</a:t>
          </a:r>
          <a:endParaRPr lang="ru-RU" sz="1400" dirty="0">
            <a:solidFill>
              <a:srgbClr val="002060"/>
            </a:solidFill>
          </a:endParaRPr>
        </a:p>
      </dgm:t>
    </dgm:pt>
    <dgm:pt modelId="{465B2C45-881E-4C68-8D93-194F70B01585}" type="parTrans" cxnId="{649AEE14-7139-4286-A80A-454D5977F7B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7E64EAD-5BC3-4108-9F11-5490CE4588D8}" type="sibTrans" cxnId="{649AEE14-7139-4286-A80A-454D5977F7B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676CC27C-D749-4F7C-820F-EEFC0624CFBF}">
      <dgm:prSet/>
      <dgm:spPr/>
      <dgm:t>
        <a:bodyPr/>
        <a:lstStyle/>
        <a:p>
          <a:r>
            <a:rPr lang="ru-RU" b="1" dirty="0">
              <a:solidFill>
                <a:srgbClr val="002060"/>
              </a:solidFill>
            </a:rPr>
            <a:t>Меры по совершенствованию системы обеспечения (условий) образовательной деятельности школы</a:t>
          </a:r>
          <a:endParaRPr lang="ru-RU" dirty="0">
            <a:solidFill>
              <a:srgbClr val="002060"/>
            </a:solidFill>
          </a:endParaRPr>
        </a:p>
      </dgm:t>
    </dgm:pt>
    <dgm:pt modelId="{7B86FFEC-7D7F-4BDD-94E2-FB61BE264FA6}" type="parTrans" cxnId="{673C7783-130E-46A7-BA0D-775D9920716B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E788542-E062-4ECA-893F-8B8261171BE2}" type="sibTrans" cxnId="{673C7783-130E-46A7-BA0D-775D9920716B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00132E5-96B4-40A5-A1B0-0DD151E484A4}" type="pres">
      <dgm:prSet presAssocID="{733157AB-0345-445E-8E2F-B0B406F19A5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7E9DD0-4DEC-4265-9A78-A3664884AB98}" type="pres">
      <dgm:prSet presAssocID="{4CD257FF-9A4A-4AA0-B23D-62041734C1E2}" presName="composite" presStyleCnt="0"/>
      <dgm:spPr/>
    </dgm:pt>
    <dgm:pt modelId="{69F4544E-F5EF-41E1-A437-92454001081D}" type="pres">
      <dgm:prSet presAssocID="{4CD257FF-9A4A-4AA0-B23D-62041734C1E2}" presName="parentText" presStyleLbl="align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29007-818B-4E74-BA8B-ED7A84BAD74E}" type="pres">
      <dgm:prSet presAssocID="{4CD257FF-9A4A-4AA0-B23D-62041734C1E2}" presName="descendantText" presStyleLbl="alignAcc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E25E5D-9949-4DB3-A2D2-9A12C28EB4F4}" type="pres">
      <dgm:prSet presAssocID="{673DCBC1-D09E-49F5-9A4C-88D5C3E313B6}" presName="sp" presStyleCnt="0"/>
      <dgm:spPr/>
    </dgm:pt>
    <dgm:pt modelId="{63A308E2-072B-4137-A576-7C7036DA1433}" type="pres">
      <dgm:prSet presAssocID="{B2359330-5096-4368-B94F-EB2FD2312A7F}" presName="composite" presStyleCnt="0"/>
      <dgm:spPr/>
    </dgm:pt>
    <dgm:pt modelId="{20509EF3-50B5-42C8-8EFF-6DCF85F1D897}" type="pres">
      <dgm:prSet presAssocID="{B2359330-5096-4368-B94F-EB2FD2312A7F}" presName="parentText" presStyleLbl="align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6441E-CE55-4BD6-996E-0AA96B39D38B}" type="pres">
      <dgm:prSet presAssocID="{B2359330-5096-4368-B94F-EB2FD2312A7F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EA3B4-B80A-42F8-9C54-732FFF9C5952}" type="pres">
      <dgm:prSet presAssocID="{FCB727C4-794C-4920-8189-072F1BC531C4}" presName="sp" presStyleCnt="0"/>
      <dgm:spPr/>
    </dgm:pt>
    <dgm:pt modelId="{C651AE06-06D0-4420-BF35-7A53100F445A}" type="pres">
      <dgm:prSet presAssocID="{257F5DC9-488C-455E-89D8-BF6A3F7F8748}" presName="composite" presStyleCnt="0"/>
      <dgm:spPr/>
    </dgm:pt>
    <dgm:pt modelId="{44D3DE06-4AD6-41E8-98BA-2AD9870566AC}" type="pres">
      <dgm:prSet presAssocID="{257F5DC9-488C-455E-89D8-BF6A3F7F8748}" presName="parentText" presStyleLbl="align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E8F788-6109-49E1-8BE8-35E04ED4A092}" type="pres">
      <dgm:prSet presAssocID="{257F5DC9-488C-455E-89D8-BF6A3F7F8748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391452-A87D-47EC-967C-4ECAF6EDA66D}" type="pres">
      <dgm:prSet presAssocID="{E439B0EC-7427-4C87-8F33-1328C8DF6E70}" presName="sp" presStyleCnt="0"/>
      <dgm:spPr/>
    </dgm:pt>
    <dgm:pt modelId="{FA2ED7C2-FC7B-4F30-A015-AD8E6F5B0D10}" type="pres">
      <dgm:prSet presAssocID="{D8DA1255-E4EB-445A-B7E0-78D08FC87169}" presName="composite" presStyleCnt="0"/>
      <dgm:spPr/>
    </dgm:pt>
    <dgm:pt modelId="{F6B82F75-081E-4736-A79E-E19AEAA8F5E3}" type="pres">
      <dgm:prSet presAssocID="{D8DA1255-E4EB-445A-B7E0-78D08FC87169}" presName="parentText" presStyleLbl="align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B9AD2-69DC-4E78-AB61-6AEE04172866}" type="pres">
      <dgm:prSet presAssocID="{D8DA1255-E4EB-445A-B7E0-78D08FC87169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0100E-2019-4EE9-BF13-950DFCE5CE89}" type="pres">
      <dgm:prSet presAssocID="{13A43A8D-49C8-4A0F-BF34-58FFE1C73B87}" presName="sp" presStyleCnt="0"/>
      <dgm:spPr/>
    </dgm:pt>
    <dgm:pt modelId="{2B5B4325-997B-41D6-A604-505C18E877BC}" type="pres">
      <dgm:prSet presAssocID="{A2D0A89C-7949-4D5D-8408-F883819F627E}" presName="composite" presStyleCnt="0"/>
      <dgm:spPr/>
    </dgm:pt>
    <dgm:pt modelId="{643BAC86-140D-4944-BC60-B66B19AD0823}" type="pres">
      <dgm:prSet presAssocID="{A2D0A89C-7949-4D5D-8408-F883819F627E}" presName="parentText" presStyleLbl="align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2D4B2-41C5-4E4F-AA14-DCB6F67A4068}" type="pres">
      <dgm:prSet presAssocID="{A2D0A89C-7949-4D5D-8408-F883819F627E}" presName="descendantText" presStyleLbl="alignAcc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33BC14-1A41-47B6-A874-E4BD5F5BD365}" type="pres">
      <dgm:prSet presAssocID="{2571E1EB-B9B9-4218-A58A-587332E3CBAB}" presName="sp" presStyleCnt="0"/>
      <dgm:spPr/>
    </dgm:pt>
    <dgm:pt modelId="{002AD9CB-1F29-4A1C-8F13-C0CB0B7811A5}" type="pres">
      <dgm:prSet presAssocID="{136C4E05-F245-46BD-9CEE-F7861B035567}" presName="composite" presStyleCnt="0"/>
      <dgm:spPr/>
    </dgm:pt>
    <dgm:pt modelId="{287644FB-FA3C-4F3A-AFE1-087EF2ED3705}" type="pres">
      <dgm:prSet presAssocID="{136C4E05-F245-46BD-9CEE-F7861B035567}" presName="parentText" presStyleLbl="align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BC412-C56E-4110-A43E-3191341C5FD0}" type="pres">
      <dgm:prSet presAssocID="{136C4E05-F245-46BD-9CEE-F7861B035567}" presName="descendantText" presStyleLbl="alignAcc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8D835-1DC5-40CE-B59B-C458C96C493C}" type="pres">
      <dgm:prSet presAssocID="{A540FCDD-D2F0-49E8-8E0A-DE8367E96853}" presName="sp" presStyleCnt="0"/>
      <dgm:spPr/>
    </dgm:pt>
    <dgm:pt modelId="{F54FB565-D653-4DAF-843E-AE3B0EFF2B83}" type="pres">
      <dgm:prSet presAssocID="{5619D3FB-F140-4814-8E7D-FF031B41AB27}" presName="composite" presStyleCnt="0"/>
      <dgm:spPr/>
    </dgm:pt>
    <dgm:pt modelId="{63131C8A-90EC-47CE-8F68-88F63EC2D2DA}" type="pres">
      <dgm:prSet presAssocID="{5619D3FB-F140-4814-8E7D-FF031B41AB27}" presName="parentText" presStyleLbl="align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3C13A-3006-47ED-8FC7-CBA0694FE631}" type="pres">
      <dgm:prSet presAssocID="{5619D3FB-F140-4814-8E7D-FF031B41AB27}" presName="descendantText" presStyleLbl="alignAcc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DCB99-B4B5-484E-AC22-C5D58C60F743}" type="pres">
      <dgm:prSet presAssocID="{CA85B035-92EF-45DB-89DC-E9749DBCE5F6}" presName="sp" presStyleCnt="0"/>
      <dgm:spPr/>
    </dgm:pt>
    <dgm:pt modelId="{D0C619C2-54C0-45D7-9A84-ABCD1AA927A5}" type="pres">
      <dgm:prSet presAssocID="{75EFDBCF-6BB5-4CA2-9DCD-ED12DC7DD847}" presName="composite" presStyleCnt="0"/>
      <dgm:spPr/>
    </dgm:pt>
    <dgm:pt modelId="{05880A4B-DDA6-493D-9E3F-CFF69244CE76}" type="pres">
      <dgm:prSet presAssocID="{75EFDBCF-6BB5-4CA2-9DCD-ED12DC7DD847}" presName="parentText" presStyleLbl="align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B1FE3-5F84-4166-93F9-5CE82D44A52D}" type="pres">
      <dgm:prSet presAssocID="{75EFDBCF-6BB5-4CA2-9DCD-ED12DC7DD847}" presName="descendantText" presStyleLbl="alignAcc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0DB79-A25F-48D2-A9B2-A3A3B9F9A7EF}" type="pres">
      <dgm:prSet presAssocID="{128FFB90-B998-451F-BED4-2759AE93652C}" presName="sp" presStyleCnt="0"/>
      <dgm:spPr/>
    </dgm:pt>
    <dgm:pt modelId="{248CBC0B-4F44-452D-B4A1-D34CE9C0516F}" type="pres">
      <dgm:prSet presAssocID="{9B54EA30-141C-44BD-BD5C-60854D6AD1E3}" presName="composite" presStyleCnt="0"/>
      <dgm:spPr/>
    </dgm:pt>
    <dgm:pt modelId="{415C5129-E610-4D1D-BEF4-28E7ED397F61}" type="pres">
      <dgm:prSet presAssocID="{9B54EA30-141C-44BD-BD5C-60854D6AD1E3}" presName="parentText" presStyleLbl="align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D3623-84C6-4A71-AA2A-FCC4C7D622F4}" type="pres">
      <dgm:prSet presAssocID="{9B54EA30-141C-44BD-BD5C-60854D6AD1E3}" presName="descendantText" presStyleLbl="alignAcc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818021-A576-41A7-9E5C-19544A9CD670}" srcId="{136C4E05-F245-46BD-9CEE-F7861B035567}" destId="{A34A26AE-2D3B-4D36-9417-DC155E887357}" srcOrd="0" destOrd="0" parTransId="{55633E58-AC1C-47DE-BCE0-0A8C91B04D83}" sibTransId="{038FC39D-6F81-43F3-AA24-354632527AA5}"/>
    <dgm:cxn modelId="{E39D3B84-2D3B-4CB6-8FC1-F67496B976BF}" type="presOf" srcId="{B2359330-5096-4368-B94F-EB2FD2312A7F}" destId="{20509EF3-50B5-42C8-8EFF-6DCF85F1D897}" srcOrd="0" destOrd="0" presId="urn:microsoft.com/office/officeart/2005/8/layout/chevron2"/>
    <dgm:cxn modelId="{B7EB62E3-8B1A-41DF-927A-EC09A26552FF}" srcId="{733157AB-0345-445E-8E2F-B0B406F19A58}" destId="{5619D3FB-F140-4814-8E7D-FF031B41AB27}" srcOrd="6" destOrd="0" parTransId="{BC5BA2C5-B59A-463A-9FD3-137E7A7CAC4C}" sibTransId="{CA85B035-92EF-45DB-89DC-E9749DBCE5F6}"/>
    <dgm:cxn modelId="{E9BE3289-31C0-4223-BF09-72ECCD9FC84A}" srcId="{A2D0A89C-7949-4D5D-8408-F883819F627E}" destId="{54D9992E-DF4C-4F03-8700-D40D9D85248D}" srcOrd="0" destOrd="0" parTransId="{FEE2EA30-8BCE-4090-836B-E1EE8F99FDD9}" sibTransId="{CCEF2862-7BEF-4118-AD57-47C0A0326030}"/>
    <dgm:cxn modelId="{01D2C9B8-51A6-49CB-9603-C95C1DC59E7C}" type="presOf" srcId="{A2D0A89C-7949-4D5D-8408-F883819F627E}" destId="{643BAC86-140D-4944-BC60-B66B19AD0823}" srcOrd="0" destOrd="0" presId="urn:microsoft.com/office/officeart/2005/8/layout/chevron2"/>
    <dgm:cxn modelId="{F5DF1B2B-711D-46EA-9086-AC98579E52B7}" type="presOf" srcId="{733157AB-0345-445E-8E2F-B0B406F19A58}" destId="{700132E5-96B4-40A5-A1B0-0DD151E484A4}" srcOrd="0" destOrd="0" presId="urn:microsoft.com/office/officeart/2005/8/layout/chevron2"/>
    <dgm:cxn modelId="{EAB08B56-83B8-4236-B812-2977E4A325D0}" srcId="{733157AB-0345-445E-8E2F-B0B406F19A58}" destId="{75EFDBCF-6BB5-4CA2-9DCD-ED12DC7DD847}" srcOrd="7" destOrd="0" parTransId="{0D69D4A2-20CE-4B27-A78F-54F7A76B5776}" sibTransId="{128FFB90-B998-451F-BED4-2759AE93652C}"/>
    <dgm:cxn modelId="{58B0EF3F-6356-41AF-BDBA-84C39A39B947}" type="presOf" srcId="{A34A26AE-2D3B-4D36-9417-DC155E887357}" destId="{834BC412-C56E-4110-A43E-3191341C5FD0}" srcOrd="0" destOrd="0" presId="urn:microsoft.com/office/officeart/2005/8/layout/chevron2"/>
    <dgm:cxn modelId="{DA9578D3-D8B1-496F-B2A6-54FD0CB6EF24}" type="presOf" srcId="{4CD257FF-9A4A-4AA0-B23D-62041734C1E2}" destId="{69F4544E-F5EF-41E1-A437-92454001081D}" srcOrd="0" destOrd="0" presId="urn:microsoft.com/office/officeart/2005/8/layout/chevron2"/>
    <dgm:cxn modelId="{288A1887-EB28-4943-95E1-0CAC3413D0B1}" type="presOf" srcId="{54D9992E-DF4C-4F03-8700-D40D9D85248D}" destId="{8092D4B2-41C5-4E4F-AA14-DCB6F67A4068}" srcOrd="0" destOrd="0" presId="urn:microsoft.com/office/officeart/2005/8/layout/chevron2"/>
    <dgm:cxn modelId="{7D48AFE6-67C9-4F8C-8C75-D37F56D859DD}" srcId="{733157AB-0345-445E-8E2F-B0B406F19A58}" destId="{257F5DC9-488C-455E-89D8-BF6A3F7F8748}" srcOrd="2" destOrd="0" parTransId="{C9C86E04-429D-44AA-A304-37656DFE90DF}" sibTransId="{E439B0EC-7427-4C87-8F33-1328C8DF6E70}"/>
    <dgm:cxn modelId="{6D1D3D29-C331-4C0D-8339-563418716892}" type="presOf" srcId="{676CC27C-D749-4F7C-820F-EEFC0624CFBF}" destId="{E28D3623-84C6-4A71-AA2A-FCC4C7D622F4}" srcOrd="0" destOrd="0" presId="urn:microsoft.com/office/officeart/2005/8/layout/chevron2"/>
    <dgm:cxn modelId="{CA47CDF1-5B2B-441D-B5FD-0EF7A5C6EF24}" type="presOf" srcId="{639B1843-2226-4C4E-9BD9-C2EDFA4C5FED}" destId="{3963C13A-3006-47ED-8FC7-CBA0694FE631}" srcOrd="0" destOrd="0" presId="urn:microsoft.com/office/officeart/2005/8/layout/chevron2"/>
    <dgm:cxn modelId="{BF684B53-D0E5-43CF-9FD9-0DB6304EA5EE}" srcId="{257F5DC9-488C-455E-89D8-BF6A3F7F8748}" destId="{75B3E22D-490D-4D5E-B7E5-1601A0595C7E}" srcOrd="0" destOrd="0" parTransId="{AACEFD31-FCC8-4FC5-89C8-6B1289FAC886}" sibTransId="{D35A1C82-3E9F-45FB-AFB5-608E28AADA73}"/>
    <dgm:cxn modelId="{4D52A3C5-197F-4B06-8C04-981461A19D05}" type="presOf" srcId="{257F5DC9-488C-455E-89D8-BF6A3F7F8748}" destId="{44D3DE06-4AD6-41E8-98BA-2AD9870566AC}" srcOrd="0" destOrd="0" presId="urn:microsoft.com/office/officeart/2005/8/layout/chevron2"/>
    <dgm:cxn modelId="{1C777D00-9D48-46A1-BC85-E806E556CF73}" srcId="{5619D3FB-F140-4814-8E7D-FF031B41AB27}" destId="{639B1843-2226-4C4E-9BD9-C2EDFA4C5FED}" srcOrd="0" destOrd="0" parTransId="{1FE87055-1E98-48D9-BC5F-99D1014B4404}" sibTransId="{35D068FF-AECC-4017-AF9D-EF6018FC72D6}"/>
    <dgm:cxn modelId="{673C7783-130E-46A7-BA0D-775D9920716B}" srcId="{9B54EA30-141C-44BD-BD5C-60854D6AD1E3}" destId="{676CC27C-D749-4F7C-820F-EEFC0624CFBF}" srcOrd="0" destOrd="0" parTransId="{7B86FFEC-7D7F-4BDD-94E2-FB61BE264FA6}" sibTransId="{3E788542-E062-4ECA-893F-8B8261171BE2}"/>
    <dgm:cxn modelId="{FB65F92D-5F6F-4902-9491-63264EF9E6EE}" srcId="{733157AB-0345-445E-8E2F-B0B406F19A58}" destId="{A2D0A89C-7949-4D5D-8408-F883819F627E}" srcOrd="4" destOrd="0" parTransId="{496E0AFD-8844-4C19-97D8-2C0DA6D22165}" sibTransId="{2571E1EB-B9B9-4218-A58A-587332E3CBAB}"/>
    <dgm:cxn modelId="{B047789F-E87F-4ECA-8AD8-D8B605B64475}" type="presOf" srcId="{3FB8C227-7060-45A9-B4F2-998AE6C546D2}" destId="{835B1FE3-5F84-4166-93F9-5CE82D44A52D}" srcOrd="0" destOrd="0" presId="urn:microsoft.com/office/officeart/2005/8/layout/chevron2"/>
    <dgm:cxn modelId="{1A04E42B-B645-46FB-B02A-44E964A93904}" srcId="{733157AB-0345-445E-8E2F-B0B406F19A58}" destId="{4CD257FF-9A4A-4AA0-B23D-62041734C1E2}" srcOrd="0" destOrd="0" parTransId="{C060B48B-4DE5-4DA7-9B9E-3AEA69C450E0}" sibTransId="{673DCBC1-D09E-49F5-9A4C-88D5C3E313B6}"/>
    <dgm:cxn modelId="{4D5AB64B-510A-4644-9A5A-106288D2C32F}" type="presOf" srcId="{9B54EA30-141C-44BD-BD5C-60854D6AD1E3}" destId="{415C5129-E610-4D1D-BEF4-28E7ED397F61}" srcOrd="0" destOrd="0" presId="urn:microsoft.com/office/officeart/2005/8/layout/chevron2"/>
    <dgm:cxn modelId="{53ED32AD-913B-4486-B549-4756092747C3}" type="presOf" srcId="{5619D3FB-F140-4814-8E7D-FF031B41AB27}" destId="{63131C8A-90EC-47CE-8F68-88F63EC2D2DA}" srcOrd="0" destOrd="0" presId="urn:microsoft.com/office/officeart/2005/8/layout/chevron2"/>
    <dgm:cxn modelId="{325A1503-18B0-4C26-9D36-7EB9ED1FFCB1}" srcId="{733157AB-0345-445E-8E2F-B0B406F19A58}" destId="{B2359330-5096-4368-B94F-EB2FD2312A7F}" srcOrd="1" destOrd="0" parTransId="{E8DCEFCC-CD64-475C-A20B-A12692E9B8A1}" sibTransId="{FCB727C4-794C-4920-8189-072F1BC531C4}"/>
    <dgm:cxn modelId="{649AEE14-7139-4286-A80A-454D5977F7B2}" srcId="{75EFDBCF-6BB5-4CA2-9DCD-ED12DC7DD847}" destId="{3FB8C227-7060-45A9-B4F2-998AE6C546D2}" srcOrd="0" destOrd="0" parTransId="{465B2C45-881E-4C68-8D93-194F70B01585}" sibTransId="{E7E64EAD-5BC3-4108-9F11-5490CE4588D8}"/>
    <dgm:cxn modelId="{601E22EA-C428-4BAC-91DF-D7F8BBF4C9CC}" srcId="{D8DA1255-E4EB-445A-B7E0-78D08FC87169}" destId="{8887C010-CD2C-4277-932D-BE297D8D8DCA}" srcOrd="0" destOrd="0" parTransId="{BA549A16-D62A-4C25-8EB4-FA4A31F9D7E3}" sibTransId="{4CFA8D9F-8D89-4282-AF0B-F2B3C53FE545}"/>
    <dgm:cxn modelId="{A1EF4A1F-681B-4E06-844B-9F9437E7A401}" type="presOf" srcId="{75EFDBCF-6BB5-4CA2-9DCD-ED12DC7DD847}" destId="{05880A4B-DDA6-493D-9E3F-CFF69244CE76}" srcOrd="0" destOrd="0" presId="urn:microsoft.com/office/officeart/2005/8/layout/chevron2"/>
    <dgm:cxn modelId="{C0EF187F-6992-4EC7-A551-493F490A2309}" type="presOf" srcId="{C56F9458-4FB7-4B9D-B4B8-9E29B0C56E86}" destId="{B4C6441E-CE55-4BD6-996E-0AA96B39D38B}" srcOrd="0" destOrd="0" presId="urn:microsoft.com/office/officeart/2005/8/layout/chevron2"/>
    <dgm:cxn modelId="{7BC69FA0-983B-4618-9178-709F37FDBDAD}" srcId="{B2359330-5096-4368-B94F-EB2FD2312A7F}" destId="{C56F9458-4FB7-4B9D-B4B8-9E29B0C56E86}" srcOrd="0" destOrd="0" parTransId="{CC3CDC25-D6AD-4CDB-ABBD-E5391C04B001}" sibTransId="{2EA1EC51-0EE7-4EB5-BD7C-BD8050F60D4E}"/>
    <dgm:cxn modelId="{DBCD56F4-B626-433E-BD06-B2ECB7740034}" srcId="{733157AB-0345-445E-8E2F-B0B406F19A58}" destId="{136C4E05-F245-46BD-9CEE-F7861B035567}" srcOrd="5" destOrd="0" parTransId="{426C6C08-F7EE-498A-A294-43C047B90418}" sibTransId="{A540FCDD-D2F0-49E8-8E0A-DE8367E96853}"/>
    <dgm:cxn modelId="{EBB4C80C-D320-4D80-8D0B-E42252C4D3B4}" srcId="{733157AB-0345-445E-8E2F-B0B406F19A58}" destId="{D8DA1255-E4EB-445A-B7E0-78D08FC87169}" srcOrd="3" destOrd="0" parTransId="{AC485597-F558-4174-934F-DD2175C7F34D}" sibTransId="{13A43A8D-49C8-4A0F-BF34-58FFE1C73B87}"/>
    <dgm:cxn modelId="{C6D27F2F-5399-473E-9A86-A0B3726DA6ED}" type="presOf" srcId="{136C4E05-F245-46BD-9CEE-F7861B035567}" destId="{287644FB-FA3C-4F3A-AFE1-087EF2ED3705}" srcOrd="0" destOrd="0" presId="urn:microsoft.com/office/officeart/2005/8/layout/chevron2"/>
    <dgm:cxn modelId="{FC9705C6-B269-4369-99D9-CADC71671CF3}" srcId="{733157AB-0345-445E-8E2F-B0B406F19A58}" destId="{9B54EA30-141C-44BD-BD5C-60854D6AD1E3}" srcOrd="8" destOrd="0" parTransId="{85C574E2-A82E-4DAB-8F7F-92AAF6211818}" sibTransId="{042ADE32-7501-4D3B-8BD1-26F8CBFBEF1B}"/>
    <dgm:cxn modelId="{DB045250-874B-4A54-9BCE-A8CE4BBD6BF4}" srcId="{4CD257FF-9A4A-4AA0-B23D-62041734C1E2}" destId="{74103D23-B63E-422E-B3EC-6DE66B0317D7}" srcOrd="0" destOrd="0" parTransId="{9D29832D-F757-411B-96B6-04A3D7B25359}" sibTransId="{798A9E7D-7BB9-4096-9E3E-4AF05B2EC1D3}"/>
    <dgm:cxn modelId="{DDBD9EEB-2B5F-417D-A157-0D8C683D128A}" type="presOf" srcId="{75B3E22D-490D-4D5E-B7E5-1601A0595C7E}" destId="{6DE8F788-6109-49E1-8BE8-35E04ED4A092}" srcOrd="0" destOrd="0" presId="urn:microsoft.com/office/officeart/2005/8/layout/chevron2"/>
    <dgm:cxn modelId="{528D99B1-A70D-4CAE-B44B-3FFA6013FA55}" type="presOf" srcId="{D8DA1255-E4EB-445A-B7E0-78D08FC87169}" destId="{F6B82F75-081E-4736-A79E-E19AEAA8F5E3}" srcOrd="0" destOrd="0" presId="urn:microsoft.com/office/officeart/2005/8/layout/chevron2"/>
    <dgm:cxn modelId="{E76EB45C-D477-4F42-9EC5-00343F0777D6}" type="presOf" srcId="{74103D23-B63E-422E-B3EC-6DE66B0317D7}" destId="{BF829007-818B-4E74-BA8B-ED7A84BAD74E}" srcOrd="0" destOrd="0" presId="urn:microsoft.com/office/officeart/2005/8/layout/chevron2"/>
    <dgm:cxn modelId="{19A0314D-6560-46A1-BFB1-C85990521D75}" type="presOf" srcId="{8887C010-CD2C-4277-932D-BE297D8D8DCA}" destId="{146B9AD2-69DC-4E78-AB61-6AEE04172866}" srcOrd="0" destOrd="0" presId="urn:microsoft.com/office/officeart/2005/8/layout/chevron2"/>
    <dgm:cxn modelId="{FCEDEA94-297F-4445-B076-13D134D28A89}" type="presParOf" srcId="{700132E5-96B4-40A5-A1B0-0DD151E484A4}" destId="{6A7E9DD0-4DEC-4265-9A78-A3664884AB98}" srcOrd="0" destOrd="0" presId="urn:microsoft.com/office/officeart/2005/8/layout/chevron2"/>
    <dgm:cxn modelId="{3EF145B1-FAA8-4810-96B7-D936AF801B71}" type="presParOf" srcId="{6A7E9DD0-4DEC-4265-9A78-A3664884AB98}" destId="{69F4544E-F5EF-41E1-A437-92454001081D}" srcOrd="0" destOrd="0" presId="urn:microsoft.com/office/officeart/2005/8/layout/chevron2"/>
    <dgm:cxn modelId="{4B8A1548-FDC5-4A6B-A690-42E7C88B2CDF}" type="presParOf" srcId="{6A7E9DD0-4DEC-4265-9A78-A3664884AB98}" destId="{BF829007-818B-4E74-BA8B-ED7A84BAD74E}" srcOrd="1" destOrd="0" presId="urn:microsoft.com/office/officeart/2005/8/layout/chevron2"/>
    <dgm:cxn modelId="{94156A4F-BF1E-4790-92F4-3C166840715C}" type="presParOf" srcId="{700132E5-96B4-40A5-A1B0-0DD151E484A4}" destId="{28E25E5D-9949-4DB3-A2D2-9A12C28EB4F4}" srcOrd="1" destOrd="0" presId="urn:microsoft.com/office/officeart/2005/8/layout/chevron2"/>
    <dgm:cxn modelId="{471F1313-0460-418C-8AA8-3D1CD362E7D6}" type="presParOf" srcId="{700132E5-96B4-40A5-A1B0-0DD151E484A4}" destId="{63A308E2-072B-4137-A576-7C7036DA1433}" srcOrd="2" destOrd="0" presId="urn:microsoft.com/office/officeart/2005/8/layout/chevron2"/>
    <dgm:cxn modelId="{243DC9D1-1AD4-4933-89DE-0D5AD696FC1B}" type="presParOf" srcId="{63A308E2-072B-4137-A576-7C7036DA1433}" destId="{20509EF3-50B5-42C8-8EFF-6DCF85F1D897}" srcOrd="0" destOrd="0" presId="urn:microsoft.com/office/officeart/2005/8/layout/chevron2"/>
    <dgm:cxn modelId="{F6ADCE5A-229A-475B-9634-702302C0A706}" type="presParOf" srcId="{63A308E2-072B-4137-A576-7C7036DA1433}" destId="{B4C6441E-CE55-4BD6-996E-0AA96B39D38B}" srcOrd="1" destOrd="0" presId="urn:microsoft.com/office/officeart/2005/8/layout/chevron2"/>
    <dgm:cxn modelId="{0EBC09AA-A960-4A7C-B3A0-CC1C76344B91}" type="presParOf" srcId="{700132E5-96B4-40A5-A1B0-0DD151E484A4}" destId="{8F1EA3B4-B80A-42F8-9C54-732FFF9C5952}" srcOrd="3" destOrd="0" presId="urn:microsoft.com/office/officeart/2005/8/layout/chevron2"/>
    <dgm:cxn modelId="{00393A06-5637-41A9-9695-1140BD860EBB}" type="presParOf" srcId="{700132E5-96B4-40A5-A1B0-0DD151E484A4}" destId="{C651AE06-06D0-4420-BF35-7A53100F445A}" srcOrd="4" destOrd="0" presId="urn:microsoft.com/office/officeart/2005/8/layout/chevron2"/>
    <dgm:cxn modelId="{4A4DC72A-D850-463A-AA8D-C2FC2E3E3899}" type="presParOf" srcId="{C651AE06-06D0-4420-BF35-7A53100F445A}" destId="{44D3DE06-4AD6-41E8-98BA-2AD9870566AC}" srcOrd="0" destOrd="0" presId="urn:microsoft.com/office/officeart/2005/8/layout/chevron2"/>
    <dgm:cxn modelId="{64649741-3EC1-4A7B-BAF8-66C4F7622FF7}" type="presParOf" srcId="{C651AE06-06D0-4420-BF35-7A53100F445A}" destId="{6DE8F788-6109-49E1-8BE8-35E04ED4A092}" srcOrd="1" destOrd="0" presId="urn:microsoft.com/office/officeart/2005/8/layout/chevron2"/>
    <dgm:cxn modelId="{EC1D3FB8-65E2-4CD1-ADE8-BF78D6B49FD7}" type="presParOf" srcId="{700132E5-96B4-40A5-A1B0-0DD151E484A4}" destId="{9F391452-A87D-47EC-967C-4ECAF6EDA66D}" srcOrd="5" destOrd="0" presId="urn:microsoft.com/office/officeart/2005/8/layout/chevron2"/>
    <dgm:cxn modelId="{195D490F-3210-4B53-A0BD-5744BF1F4C9A}" type="presParOf" srcId="{700132E5-96B4-40A5-A1B0-0DD151E484A4}" destId="{FA2ED7C2-FC7B-4F30-A015-AD8E6F5B0D10}" srcOrd="6" destOrd="0" presId="urn:microsoft.com/office/officeart/2005/8/layout/chevron2"/>
    <dgm:cxn modelId="{B4A96C5E-DFAB-4A42-B660-CCED4D72CB3E}" type="presParOf" srcId="{FA2ED7C2-FC7B-4F30-A015-AD8E6F5B0D10}" destId="{F6B82F75-081E-4736-A79E-E19AEAA8F5E3}" srcOrd="0" destOrd="0" presId="urn:microsoft.com/office/officeart/2005/8/layout/chevron2"/>
    <dgm:cxn modelId="{EA38B5D0-E010-44C2-A817-6DA1D933A6B8}" type="presParOf" srcId="{FA2ED7C2-FC7B-4F30-A015-AD8E6F5B0D10}" destId="{146B9AD2-69DC-4E78-AB61-6AEE04172866}" srcOrd="1" destOrd="0" presId="urn:microsoft.com/office/officeart/2005/8/layout/chevron2"/>
    <dgm:cxn modelId="{D678F7BD-9755-4035-B127-ABFCFD29B12A}" type="presParOf" srcId="{700132E5-96B4-40A5-A1B0-0DD151E484A4}" destId="{C930100E-2019-4EE9-BF13-950DFCE5CE89}" srcOrd="7" destOrd="0" presId="urn:microsoft.com/office/officeart/2005/8/layout/chevron2"/>
    <dgm:cxn modelId="{B636AD3B-0D38-4065-8ABC-E99A93FDEDBC}" type="presParOf" srcId="{700132E5-96B4-40A5-A1B0-0DD151E484A4}" destId="{2B5B4325-997B-41D6-A604-505C18E877BC}" srcOrd="8" destOrd="0" presId="urn:microsoft.com/office/officeart/2005/8/layout/chevron2"/>
    <dgm:cxn modelId="{E15575B2-BEB2-4E56-94E3-0AC4BDCEE009}" type="presParOf" srcId="{2B5B4325-997B-41D6-A604-505C18E877BC}" destId="{643BAC86-140D-4944-BC60-B66B19AD0823}" srcOrd="0" destOrd="0" presId="urn:microsoft.com/office/officeart/2005/8/layout/chevron2"/>
    <dgm:cxn modelId="{6B756771-BD62-45EC-A0C6-5F1285DAC3F3}" type="presParOf" srcId="{2B5B4325-997B-41D6-A604-505C18E877BC}" destId="{8092D4B2-41C5-4E4F-AA14-DCB6F67A4068}" srcOrd="1" destOrd="0" presId="urn:microsoft.com/office/officeart/2005/8/layout/chevron2"/>
    <dgm:cxn modelId="{78CC6A3E-9CC6-4F9E-9B22-5D9F3EAAEF20}" type="presParOf" srcId="{700132E5-96B4-40A5-A1B0-0DD151E484A4}" destId="{E033BC14-1A41-47B6-A874-E4BD5F5BD365}" srcOrd="9" destOrd="0" presId="urn:microsoft.com/office/officeart/2005/8/layout/chevron2"/>
    <dgm:cxn modelId="{62379AB1-5D69-4F87-88DD-77365513554E}" type="presParOf" srcId="{700132E5-96B4-40A5-A1B0-0DD151E484A4}" destId="{002AD9CB-1F29-4A1C-8F13-C0CB0B7811A5}" srcOrd="10" destOrd="0" presId="urn:microsoft.com/office/officeart/2005/8/layout/chevron2"/>
    <dgm:cxn modelId="{F2B70A1F-3E81-464C-9CAE-995268AFFA3D}" type="presParOf" srcId="{002AD9CB-1F29-4A1C-8F13-C0CB0B7811A5}" destId="{287644FB-FA3C-4F3A-AFE1-087EF2ED3705}" srcOrd="0" destOrd="0" presId="urn:microsoft.com/office/officeart/2005/8/layout/chevron2"/>
    <dgm:cxn modelId="{241734F5-EEBC-43A8-9AA5-2E4430D9CEB3}" type="presParOf" srcId="{002AD9CB-1F29-4A1C-8F13-C0CB0B7811A5}" destId="{834BC412-C56E-4110-A43E-3191341C5FD0}" srcOrd="1" destOrd="0" presId="urn:microsoft.com/office/officeart/2005/8/layout/chevron2"/>
    <dgm:cxn modelId="{9151FC1D-CB6B-4052-A98D-E340FFAF9C49}" type="presParOf" srcId="{700132E5-96B4-40A5-A1B0-0DD151E484A4}" destId="{0FC8D835-1DC5-40CE-B59B-C458C96C493C}" srcOrd="11" destOrd="0" presId="urn:microsoft.com/office/officeart/2005/8/layout/chevron2"/>
    <dgm:cxn modelId="{98687215-6609-48AE-B296-F1B6A22D2988}" type="presParOf" srcId="{700132E5-96B4-40A5-A1B0-0DD151E484A4}" destId="{F54FB565-D653-4DAF-843E-AE3B0EFF2B83}" srcOrd="12" destOrd="0" presId="urn:microsoft.com/office/officeart/2005/8/layout/chevron2"/>
    <dgm:cxn modelId="{48EEC1E0-7304-4AFD-B6D5-24EA855AB830}" type="presParOf" srcId="{F54FB565-D653-4DAF-843E-AE3B0EFF2B83}" destId="{63131C8A-90EC-47CE-8F68-88F63EC2D2DA}" srcOrd="0" destOrd="0" presId="urn:microsoft.com/office/officeart/2005/8/layout/chevron2"/>
    <dgm:cxn modelId="{60C4CF16-6A26-4C6A-8B37-AD974C0A596F}" type="presParOf" srcId="{F54FB565-D653-4DAF-843E-AE3B0EFF2B83}" destId="{3963C13A-3006-47ED-8FC7-CBA0694FE631}" srcOrd="1" destOrd="0" presId="urn:microsoft.com/office/officeart/2005/8/layout/chevron2"/>
    <dgm:cxn modelId="{AA66032F-B24C-4C93-BFE8-4855F6B98ADD}" type="presParOf" srcId="{700132E5-96B4-40A5-A1B0-0DD151E484A4}" destId="{4D2DCB99-B4B5-484E-AC22-C5D58C60F743}" srcOrd="13" destOrd="0" presId="urn:microsoft.com/office/officeart/2005/8/layout/chevron2"/>
    <dgm:cxn modelId="{0B4A6542-431F-445A-B430-34DFFE7D5BF0}" type="presParOf" srcId="{700132E5-96B4-40A5-A1B0-0DD151E484A4}" destId="{D0C619C2-54C0-45D7-9A84-ABCD1AA927A5}" srcOrd="14" destOrd="0" presId="urn:microsoft.com/office/officeart/2005/8/layout/chevron2"/>
    <dgm:cxn modelId="{A4207CEB-AF7D-4AE7-AD3F-3E27A542FBE4}" type="presParOf" srcId="{D0C619C2-54C0-45D7-9A84-ABCD1AA927A5}" destId="{05880A4B-DDA6-493D-9E3F-CFF69244CE76}" srcOrd="0" destOrd="0" presId="urn:microsoft.com/office/officeart/2005/8/layout/chevron2"/>
    <dgm:cxn modelId="{9EE02E27-38B5-4972-AF6E-600BAE0D2BE0}" type="presParOf" srcId="{D0C619C2-54C0-45D7-9A84-ABCD1AA927A5}" destId="{835B1FE3-5F84-4166-93F9-5CE82D44A52D}" srcOrd="1" destOrd="0" presId="urn:microsoft.com/office/officeart/2005/8/layout/chevron2"/>
    <dgm:cxn modelId="{C95E5009-30E1-474B-A053-0BB9D875E1B2}" type="presParOf" srcId="{700132E5-96B4-40A5-A1B0-0DD151E484A4}" destId="{4B00DB79-A25F-48D2-A9B2-A3A3B9F9A7EF}" srcOrd="15" destOrd="0" presId="urn:microsoft.com/office/officeart/2005/8/layout/chevron2"/>
    <dgm:cxn modelId="{A8273E71-F3FB-456F-AB9C-D735F77D2030}" type="presParOf" srcId="{700132E5-96B4-40A5-A1B0-0DD151E484A4}" destId="{248CBC0B-4F44-452D-B4A1-D34CE9C0516F}" srcOrd="16" destOrd="0" presId="urn:microsoft.com/office/officeart/2005/8/layout/chevron2"/>
    <dgm:cxn modelId="{5D0F8B80-26B5-41DA-9047-4FC29E9453A2}" type="presParOf" srcId="{248CBC0B-4F44-452D-B4A1-D34CE9C0516F}" destId="{415C5129-E610-4D1D-BEF4-28E7ED397F61}" srcOrd="0" destOrd="0" presId="urn:microsoft.com/office/officeart/2005/8/layout/chevron2"/>
    <dgm:cxn modelId="{E7E06A8C-9547-4C98-80F8-375467C96C8F}" type="presParOf" srcId="{248CBC0B-4F44-452D-B4A1-D34CE9C0516F}" destId="{E28D3623-84C6-4A71-AA2A-FCC4C7D622F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DFA70F-B2F1-4738-B8C9-DD72F9FCC04D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33E062-8982-4DCE-B84D-95D4AB99C8F0}">
      <dgm:prSet phldrT="[Текст]" custT="1"/>
      <dgm:spPr/>
      <dgm:t>
        <a:bodyPr/>
        <a:lstStyle/>
        <a:p>
          <a:r>
            <a:rPr lang="ru-RU" sz="18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Содержание образования</a:t>
          </a:r>
        </a:p>
      </dgm:t>
    </dgm:pt>
    <dgm:pt modelId="{7675F0D8-F714-4759-BCFD-DC233F5EE1C7}" type="parTrans" cxnId="{6D139C08-CCF2-404D-BD63-D87A0AEBB7C9}">
      <dgm:prSet/>
      <dgm:spPr/>
      <dgm:t>
        <a:bodyPr/>
        <a:lstStyle/>
        <a:p>
          <a:endParaRPr lang="ru-RU" sz="1600" b="1">
            <a:solidFill>
              <a:srgbClr val="860000"/>
            </a:solidFill>
          </a:endParaRPr>
        </a:p>
      </dgm:t>
    </dgm:pt>
    <dgm:pt modelId="{B7176F9A-B95D-4521-9A27-68FDD9048F17}" type="sibTrans" cxnId="{6D139C08-CCF2-404D-BD63-D87A0AEBB7C9}">
      <dgm:prSet/>
      <dgm:spPr/>
      <dgm:t>
        <a:bodyPr/>
        <a:lstStyle/>
        <a:p>
          <a:endParaRPr lang="ru-RU" sz="1600" b="1">
            <a:solidFill>
              <a:srgbClr val="860000"/>
            </a:solidFill>
          </a:endParaRPr>
        </a:p>
      </dgm:t>
    </dgm:pt>
    <dgm:pt modelId="{9FC2A296-4689-44F7-8192-15743920B801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tx2">
                  <a:lumMod val="75000"/>
                </a:schemeClr>
              </a:solidFill>
            </a:rPr>
            <a:t>Предметное</a:t>
          </a:r>
        </a:p>
      </dgm:t>
    </dgm:pt>
    <dgm:pt modelId="{B4D1A4D4-76FC-449F-81AB-B268F0446064}" type="parTrans" cxnId="{D7709AA8-FE1F-4199-8D33-CFEBCFDE6FED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ru-RU" sz="1600" b="1">
            <a:solidFill>
              <a:srgbClr val="860000"/>
            </a:solidFill>
          </a:endParaRPr>
        </a:p>
      </dgm:t>
    </dgm:pt>
    <dgm:pt modelId="{5219CF5D-3C52-46AE-915B-3E710336BBE8}" type="sibTrans" cxnId="{D7709AA8-FE1F-4199-8D33-CFEBCFDE6FED}">
      <dgm:prSet/>
      <dgm:spPr/>
      <dgm:t>
        <a:bodyPr/>
        <a:lstStyle/>
        <a:p>
          <a:endParaRPr lang="ru-RU" sz="1600" b="1">
            <a:solidFill>
              <a:srgbClr val="860000"/>
            </a:solidFill>
          </a:endParaRPr>
        </a:p>
      </dgm:t>
    </dgm:pt>
    <dgm:pt modelId="{600B6281-A4AE-4145-95EF-9747C860ADC2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tx2">
                  <a:lumMod val="75000"/>
                </a:schemeClr>
              </a:solidFill>
            </a:rPr>
            <a:t>Метапредметное</a:t>
          </a:r>
        </a:p>
      </dgm:t>
    </dgm:pt>
    <dgm:pt modelId="{915C2731-07B4-4343-AF83-E794A2B186E2}" type="parTrans" cxnId="{08CEC910-E130-4593-B5AA-1B707912E379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ru-RU" sz="1600" b="1">
            <a:solidFill>
              <a:srgbClr val="860000"/>
            </a:solidFill>
          </a:endParaRPr>
        </a:p>
      </dgm:t>
    </dgm:pt>
    <dgm:pt modelId="{C065061C-B9CD-4985-AC7F-FF8A71C48041}" type="sibTrans" cxnId="{08CEC910-E130-4593-B5AA-1B707912E379}">
      <dgm:prSet/>
      <dgm:spPr/>
      <dgm:t>
        <a:bodyPr/>
        <a:lstStyle/>
        <a:p>
          <a:endParaRPr lang="ru-RU" sz="1600" b="1">
            <a:solidFill>
              <a:srgbClr val="860000"/>
            </a:solidFill>
          </a:endParaRPr>
        </a:p>
      </dgm:t>
    </dgm:pt>
    <dgm:pt modelId="{64689AAD-954A-40ED-A042-847EF2DA498B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tx2">
                  <a:lumMod val="75000"/>
                </a:schemeClr>
              </a:solidFill>
            </a:rPr>
            <a:t>Личностно-развивающее</a:t>
          </a:r>
        </a:p>
      </dgm:t>
    </dgm:pt>
    <dgm:pt modelId="{37C1B56B-E5EB-40E3-ABF3-666A67B5AF97}" type="parTrans" cxnId="{9D41EB91-C097-4B74-8559-276FD942A4F5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ru-RU" sz="1600" b="1">
            <a:solidFill>
              <a:srgbClr val="860000"/>
            </a:solidFill>
          </a:endParaRPr>
        </a:p>
      </dgm:t>
    </dgm:pt>
    <dgm:pt modelId="{3FC28745-6B89-4191-B58A-CBDE492AC13A}" type="sibTrans" cxnId="{9D41EB91-C097-4B74-8559-276FD942A4F5}">
      <dgm:prSet/>
      <dgm:spPr/>
      <dgm:t>
        <a:bodyPr/>
        <a:lstStyle/>
        <a:p>
          <a:endParaRPr lang="ru-RU" sz="1600" b="1">
            <a:solidFill>
              <a:srgbClr val="860000"/>
            </a:solidFill>
          </a:endParaRPr>
        </a:p>
      </dgm:t>
    </dgm:pt>
    <dgm:pt modelId="{AB3ACB52-461A-4011-BC30-D2C482B0AF41}" type="pres">
      <dgm:prSet presAssocID="{A9DFA70F-B2F1-4738-B8C9-DD72F9FCC04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AB927B-27CF-4CED-80EB-7C99F7F20AC8}" type="pres">
      <dgm:prSet presAssocID="{A233E062-8982-4DCE-B84D-95D4AB99C8F0}" presName="centerShape" presStyleLbl="node0" presStyleIdx="0" presStyleCnt="1" custScaleX="168269" custLinFactNeighborX="282" custLinFactNeighborY="10874"/>
      <dgm:spPr/>
      <dgm:t>
        <a:bodyPr/>
        <a:lstStyle/>
        <a:p>
          <a:endParaRPr lang="ru-RU"/>
        </a:p>
      </dgm:t>
    </dgm:pt>
    <dgm:pt modelId="{CCBEEC01-833A-4900-AC1F-0DFFA2A0B5D7}" type="pres">
      <dgm:prSet presAssocID="{B4D1A4D4-76FC-449F-81AB-B268F0446064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958FA5D0-082F-4B17-9A34-0030E8FFA076}" type="pres">
      <dgm:prSet presAssocID="{9FC2A296-4689-44F7-8192-15743920B801}" presName="node" presStyleLbl="node1" presStyleIdx="0" presStyleCnt="3" custScaleX="118123" custScaleY="68285" custRadScaleRad="87952" custRadScaleInc="12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1E33B-017B-49F3-BCB4-C97372FE4FC4}" type="pres">
      <dgm:prSet presAssocID="{915C2731-07B4-4343-AF83-E794A2B186E2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13593E95-4978-4DEC-8FC2-328925643070}" type="pres">
      <dgm:prSet presAssocID="{600B6281-A4AE-4145-95EF-9747C860ADC2}" presName="node" presStyleLbl="node1" presStyleIdx="1" presStyleCnt="3" custScaleX="153769" custScaleY="67939" custRadScaleRad="114370" custRadScaleInc="-1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745363-26CA-4B40-9901-22B2BD2EA3EB}" type="pres">
      <dgm:prSet presAssocID="{37C1B56B-E5EB-40E3-ABF3-666A67B5AF97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775B3955-2C0B-43A0-83ED-4CAA9ECC7FE3}" type="pres">
      <dgm:prSet presAssocID="{64689AAD-954A-40ED-A042-847EF2DA498B}" presName="node" presStyleLbl="node1" presStyleIdx="2" presStyleCnt="3" custScaleX="129435" custScaleY="72370" custRadScaleRad="86532" custRadScaleInc="-91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65D0BE-84F9-416A-8D4C-594ACB1F133C}" type="presOf" srcId="{9FC2A296-4689-44F7-8192-15743920B801}" destId="{958FA5D0-082F-4B17-9A34-0030E8FFA076}" srcOrd="0" destOrd="0" presId="urn:microsoft.com/office/officeart/2005/8/layout/radial4"/>
    <dgm:cxn modelId="{CEEAD21D-13D1-44FD-AE34-DAF2C59D81F6}" type="presOf" srcId="{600B6281-A4AE-4145-95EF-9747C860ADC2}" destId="{13593E95-4978-4DEC-8FC2-328925643070}" srcOrd="0" destOrd="0" presId="urn:microsoft.com/office/officeart/2005/8/layout/radial4"/>
    <dgm:cxn modelId="{E61F28DA-6BB0-4C85-A2F7-BDD8F2D81EEA}" type="presOf" srcId="{64689AAD-954A-40ED-A042-847EF2DA498B}" destId="{775B3955-2C0B-43A0-83ED-4CAA9ECC7FE3}" srcOrd="0" destOrd="0" presId="urn:microsoft.com/office/officeart/2005/8/layout/radial4"/>
    <dgm:cxn modelId="{09DF49C5-ADD4-4F19-891B-A815B64557B2}" type="presOf" srcId="{B4D1A4D4-76FC-449F-81AB-B268F0446064}" destId="{CCBEEC01-833A-4900-AC1F-0DFFA2A0B5D7}" srcOrd="0" destOrd="0" presId="urn:microsoft.com/office/officeart/2005/8/layout/radial4"/>
    <dgm:cxn modelId="{A97D8659-74AA-432E-9925-D75BDC95040C}" type="presOf" srcId="{915C2731-07B4-4343-AF83-E794A2B186E2}" destId="{1A11E33B-017B-49F3-BCB4-C97372FE4FC4}" srcOrd="0" destOrd="0" presId="urn:microsoft.com/office/officeart/2005/8/layout/radial4"/>
    <dgm:cxn modelId="{6D139C08-CCF2-404D-BD63-D87A0AEBB7C9}" srcId="{A9DFA70F-B2F1-4738-B8C9-DD72F9FCC04D}" destId="{A233E062-8982-4DCE-B84D-95D4AB99C8F0}" srcOrd="0" destOrd="0" parTransId="{7675F0D8-F714-4759-BCFD-DC233F5EE1C7}" sibTransId="{B7176F9A-B95D-4521-9A27-68FDD9048F17}"/>
    <dgm:cxn modelId="{7B0DC3C1-8746-4CDB-8461-28918BE480EA}" type="presOf" srcId="{A233E062-8982-4DCE-B84D-95D4AB99C8F0}" destId="{C8AB927B-27CF-4CED-80EB-7C99F7F20AC8}" srcOrd="0" destOrd="0" presId="urn:microsoft.com/office/officeart/2005/8/layout/radial4"/>
    <dgm:cxn modelId="{9D41EB91-C097-4B74-8559-276FD942A4F5}" srcId="{A233E062-8982-4DCE-B84D-95D4AB99C8F0}" destId="{64689AAD-954A-40ED-A042-847EF2DA498B}" srcOrd="2" destOrd="0" parTransId="{37C1B56B-E5EB-40E3-ABF3-666A67B5AF97}" sibTransId="{3FC28745-6B89-4191-B58A-CBDE492AC13A}"/>
    <dgm:cxn modelId="{5F23F0C4-4261-42DE-BA7B-88A097EF94DB}" type="presOf" srcId="{A9DFA70F-B2F1-4738-B8C9-DD72F9FCC04D}" destId="{AB3ACB52-461A-4011-BC30-D2C482B0AF41}" srcOrd="0" destOrd="0" presId="urn:microsoft.com/office/officeart/2005/8/layout/radial4"/>
    <dgm:cxn modelId="{2FA695CA-681A-4345-B0B8-103CCC761A7B}" type="presOf" srcId="{37C1B56B-E5EB-40E3-ABF3-666A67B5AF97}" destId="{A0745363-26CA-4B40-9901-22B2BD2EA3EB}" srcOrd="0" destOrd="0" presId="urn:microsoft.com/office/officeart/2005/8/layout/radial4"/>
    <dgm:cxn modelId="{D7709AA8-FE1F-4199-8D33-CFEBCFDE6FED}" srcId="{A233E062-8982-4DCE-B84D-95D4AB99C8F0}" destId="{9FC2A296-4689-44F7-8192-15743920B801}" srcOrd="0" destOrd="0" parTransId="{B4D1A4D4-76FC-449F-81AB-B268F0446064}" sibTransId="{5219CF5D-3C52-46AE-915B-3E710336BBE8}"/>
    <dgm:cxn modelId="{08CEC910-E130-4593-B5AA-1B707912E379}" srcId="{A233E062-8982-4DCE-B84D-95D4AB99C8F0}" destId="{600B6281-A4AE-4145-95EF-9747C860ADC2}" srcOrd="1" destOrd="0" parTransId="{915C2731-07B4-4343-AF83-E794A2B186E2}" sibTransId="{C065061C-B9CD-4985-AC7F-FF8A71C48041}"/>
    <dgm:cxn modelId="{F7A818E7-D697-4AA2-9DF2-517EAA25CC62}" type="presParOf" srcId="{AB3ACB52-461A-4011-BC30-D2C482B0AF41}" destId="{C8AB927B-27CF-4CED-80EB-7C99F7F20AC8}" srcOrd="0" destOrd="0" presId="urn:microsoft.com/office/officeart/2005/8/layout/radial4"/>
    <dgm:cxn modelId="{2662A5AB-6668-4FB6-B307-8972AEDCEE48}" type="presParOf" srcId="{AB3ACB52-461A-4011-BC30-D2C482B0AF41}" destId="{CCBEEC01-833A-4900-AC1F-0DFFA2A0B5D7}" srcOrd="1" destOrd="0" presId="urn:microsoft.com/office/officeart/2005/8/layout/radial4"/>
    <dgm:cxn modelId="{707788D3-D311-482D-B7C7-D3130F479D11}" type="presParOf" srcId="{AB3ACB52-461A-4011-BC30-D2C482B0AF41}" destId="{958FA5D0-082F-4B17-9A34-0030E8FFA076}" srcOrd="2" destOrd="0" presId="urn:microsoft.com/office/officeart/2005/8/layout/radial4"/>
    <dgm:cxn modelId="{1AE220E9-182D-4BBD-8EDC-0337A75D42DA}" type="presParOf" srcId="{AB3ACB52-461A-4011-BC30-D2C482B0AF41}" destId="{1A11E33B-017B-49F3-BCB4-C97372FE4FC4}" srcOrd="3" destOrd="0" presId="urn:microsoft.com/office/officeart/2005/8/layout/radial4"/>
    <dgm:cxn modelId="{858E075C-22D2-4314-98B3-DDC735F2CCCB}" type="presParOf" srcId="{AB3ACB52-461A-4011-BC30-D2C482B0AF41}" destId="{13593E95-4978-4DEC-8FC2-328925643070}" srcOrd="4" destOrd="0" presId="urn:microsoft.com/office/officeart/2005/8/layout/radial4"/>
    <dgm:cxn modelId="{916BFDC0-F533-4AA9-9A90-DCDCA558C825}" type="presParOf" srcId="{AB3ACB52-461A-4011-BC30-D2C482B0AF41}" destId="{A0745363-26CA-4B40-9901-22B2BD2EA3EB}" srcOrd="5" destOrd="0" presId="urn:microsoft.com/office/officeart/2005/8/layout/radial4"/>
    <dgm:cxn modelId="{8AD64CBD-7C01-48CC-9273-15B86E5A3C91}" type="presParOf" srcId="{AB3ACB52-461A-4011-BC30-D2C482B0AF41}" destId="{775B3955-2C0B-43A0-83ED-4CAA9ECC7FE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302494-9D49-4FCF-8AA3-9687F95D69D3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754719-A536-4902-A720-B5DB02881CCA}">
      <dgm:prSet phldrT="[Текст]" custT="1"/>
      <dgm:spPr/>
      <dgm:t>
        <a:bodyPr/>
        <a:lstStyle/>
        <a:p>
          <a:r>
            <a:rPr lang="ru-RU" sz="1600" b="1">
              <a:latin typeface="Arial" panose="020B0604020202020204" pitchFamily="34" charset="0"/>
              <a:cs typeface="Arial" panose="020B0604020202020204" pitchFamily="34" charset="0"/>
            </a:rPr>
            <a:t>Предметное стандартное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D98CC5-6336-459B-9DEC-4E698F153C72}" type="parTrans" cxnId="{40E12AD2-7DCA-4F14-B825-BDBA4FBD93CA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85CEBA-C1DC-4A18-B6B9-2DF910580988}" type="sibTrans" cxnId="{40E12AD2-7DCA-4F14-B825-BDBA4FBD93CA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CE665F-48FF-4B55-BD5A-BFB5BE0799B3}">
      <dgm:prSet phldrT="[Текст]" custT="1"/>
      <dgm:spPr/>
      <dgm:t>
        <a:bodyPr/>
        <a:lstStyle/>
        <a:p>
          <a:r>
            <a:rPr lang="ru-RU" sz="1600" b="1">
              <a:latin typeface="Arial" panose="020B0604020202020204" pitchFamily="34" charset="0"/>
              <a:cs typeface="Arial" panose="020B0604020202020204" pitchFamily="34" charset="0"/>
            </a:rPr>
            <a:t>Избыточное 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F56BB9-ED5E-43A0-91E2-DEDA1DE30627}" type="parTrans" cxnId="{95FF508C-2307-4234-949F-41FBB337CECD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3A29BB-ABEF-431E-AD3B-8EE1F2A44E10}" type="sibTrans" cxnId="{95FF508C-2307-4234-949F-41FBB337CECD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8406F7-8908-42E0-8D83-0633F5F3687B}">
      <dgm:prSet phldrT="[Текст]" custT="1"/>
      <dgm:spPr/>
      <dgm:t>
        <a:bodyPr/>
        <a:lstStyle/>
        <a:p>
          <a:r>
            <a:rPr lang="ru-RU" sz="1600" b="1">
              <a:latin typeface="Arial" panose="020B0604020202020204" pitchFamily="34" charset="0"/>
              <a:cs typeface="Arial" panose="020B0604020202020204" pitchFamily="34" charset="0"/>
            </a:rPr>
            <a:t>Информационное 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69C347-BDA8-4778-A684-161488AE1EA9}" type="parTrans" cxnId="{E7C1332F-9209-44A5-9549-89656D74DB72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9E7F55-C614-4AC9-BDA0-624B4494A0C2}" type="sibTrans" cxnId="{E7C1332F-9209-44A5-9549-89656D74DB72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E79F85-867C-4A69-A36B-25CE829D6D47}">
      <dgm:prSet custT="1"/>
      <dgm:spPr/>
      <dgm:t>
        <a:bodyPr/>
        <a:lstStyle/>
        <a:p>
          <a:r>
            <a:rPr lang="ru-RU" sz="1600" b="1">
              <a:latin typeface="Arial" panose="020B0604020202020204" pitchFamily="34" charset="0"/>
              <a:cs typeface="Arial" panose="020B0604020202020204" pitchFamily="34" charset="0"/>
            </a:rPr>
            <a:t>Полисферное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E3622C-1F23-4D45-B116-0B399DE94A54}" type="parTrans" cxnId="{8AA91235-0800-43EE-8D77-4C84A3EB3A02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7F06F6-FA1B-44D2-B4CC-B86ED7C0CAE0}" type="sibTrans" cxnId="{8AA91235-0800-43EE-8D77-4C84A3EB3A02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422016-36FF-4500-BDE6-2A55D7F03AFF}">
      <dgm:prSet custT="1"/>
      <dgm:spPr/>
      <dgm:t>
        <a:bodyPr/>
        <a:lstStyle/>
        <a:p>
          <a:r>
            <a:rPr lang="ru-RU" sz="1600" b="1" dirty="0">
              <a:latin typeface="Arial" panose="020B0604020202020204" pitchFamily="34" charset="0"/>
              <a:cs typeface="Arial" panose="020B0604020202020204" pitchFamily="34" charset="0"/>
            </a:rPr>
            <a:t>Адаптивное, инклюзивное </a:t>
          </a:r>
        </a:p>
      </dgm:t>
    </dgm:pt>
    <dgm:pt modelId="{EA56250A-92D5-4BCC-9961-03D68A7FB9F9}" type="parTrans" cxnId="{0D6F5F05-A629-40CA-9551-882017B01A0F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2AE7A2-091B-4B3D-96E3-DC2EF527A847}" type="sibTrans" cxnId="{0D6F5F05-A629-40CA-9551-882017B01A0F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657F72-7AC8-42E8-9B52-41E36FCB3AA5}">
      <dgm:prSet custT="1"/>
      <dgm:spPr/>
      <dgm:t>
        <a:bodyPr/>
        <a:lstStyle/>
        <a:p>
          <a:r>
            <a:rPr lang="ru-RU" sz="1600" b="1">
              <a:latin typeface="Arial" panose="020B0604020202020204" pitchFamily="34" charset="0"/>
              <a:cs typeface="Arial" panose="020B0604020202020204" pitchFamily="34" charset="0"/>
            </a:rPr>
            <a:t>Неформальное 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E69FC9-2F4A-4AB4-AC7D-F903C6C6A7A1}" type="parTrans" cxnId="{1417EF51-49DF-4C8F-84F3-0593B0637121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46627E-1A20-4308-911E-97D3EA8042E0}" type="sibTrans" cxnId="{1417EF51-49DF-4C8F-84F3-0593B0637121}">
      <dgm:prSet/>
      <dgm:spPr/>
      <dgm:t>
        <a:bodyPr/>
        <a:lstStyle/>
        <a:p>
          <a:endParaRPr lang="ru-RU" sz="1600" b="1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F78527-CEEA-4E3B-B2E3-D8D48177B239}" type="pres">
      <dgm:prSet presAssocID="{0F302494-9D49-4FCF-8AA3-9687F95D69D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FD1DBF5-0AD2-40D7-A190-93909072351C}" type="pres">
      <dgm:prSet presAssocID="{0F302494-9D49-4FCF-8AA3-9687F95D69D3}" presName="Name1" presStyleCnt="0"/>
      <dgm:spPr/>
    </dgm:pt>
    <dgm:pt modelId="{48A12C4C-DFF7-44A5-9211-334CC7855E60}" type="pres">
      <dgm:prSet presAssocID="{0F302494-9D49-4FCF-8AA3-9687F95D69D3}" presName="cycle" presStyleCnt="0"/>
      <dgm:spPr/>
    </dgm:pt>
    <dgm:pt modelId="{91DA1190-9301-45A8-98D0-E4DF038C3136}" type="pres">
      <dgm:prSet presAssocID="{0F302494-9D49-4FCF-8AA3-9687F95D69D3}" presName="srcNode" presStyleLbl="node1" presStyleIdx="0" presStyleCnt="6"/>
      <dgm:spPr/>
    </dgm:pt>
    <dgm:pt modelId="{E4F23817-C1D8-45E9-B1A4-0512DA6118DC}" type="pres">
      <dgm:prSet presAssocID="{0F302494-9D49-4FCF-8AA3-9687F95D69D3}" presName="conn" presStyleLbl="parChTrans1D2" presStyleIdx="0" presStyleCnt="1"/>
      <dgm:spPr/>
      <dgm:t>
        <a:bodyPr/>
        <a:lstStyle/>
        <a:p>
          <a:endParaRPr lang="ru-RU"/>
        </a:p>
      </dgm:t>
    </dgm:pt>
    <dgm:pt modelId="{25FF1A86-87F9-4007-A8F9-9E12C52B0668}" type="pres">
      <dgm:prSet presAssocID="{0F302494-9D49-4FCF-8AA3-9687F95D69D3}" presName="extraNode" presStyleLbl="node1" presStyleIdx="0" presStyleCnt="6"/>
      <dgm:spPr/>
    </dgm:pt>
    <dgm:pt modelId="{106F4F89-78F3-406E-8099-056EEC872D5E}" type="pres">
      <dgm:prSet presAssocID="{0F302494-9D49-4FCF-8AA3-9687F95D69D3}" presName="dstNode" presStyleLbl="node1" presStyleIdx="0" presStyleCnt="6"/>
      <dgm:spPr/>
    </dgm:pt>
    <dgm:pt modelId="{487E8ABF-190B-4BDC-AE3F-4A332DD82F1D}" type="pres">
      <dgm:prSet presAssocID="{AA754719-A536-4902-A720-B5DB02881CCA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27028-BB49-456D-94DF-D08C26F83FBB}" type="pres">
      <dgm:prSet presAssocID="{AA754719-A536-4902-A720-B5DB02881CCA}" presName="accent_1" presStyleCnt="0"/>
      <dgm:spPr/>
    </dgm:pt>
    <dgm:pt modelId="{676A0915-C8FF-4103-A7E8-B1DC60389C90}" type="pres">
      <dgm:prSet presAssocID="{AA754719-A536-4902-A720-B5DB02881CCA}" presName="accentRepeatNode" presStyleLbl="solidFgAcc1" presStyleIdx="0" presStyleCnt="6"/>
      <dgm:spPr/>
    </dgm:pt>
    <dgm:pt modelId="{B2093149-B71C-4199-9EBB-3058C719C912}" type="pres">
      <dgm:prSet presAssocID="{37CE665F-48FF-4B55-BD5A-BFB5BE0799B3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4677CE-55DB-403D-83E9-70C7D87900EE}" type="pres">
      <dgm:prSet presAssocID="{37CE665F-48FF-4B55-BD5A-BFB5BE0799B3}" presName="accent_2" presStyleCnt="0"/>
      <dgm:spPr/>
    </dgm:pt>
    <dgm:pt modelId="{6074F64B-827D-4946-ACD5-A6B1BEC80775}" type="pres">
      <dgm:prSet presAssocID="{37CE665F-48FF-4B55-BD5A-BFB5BE0799B3}" presName="accentRepeatNode" presStyleLbl="solidFgAcc1" presStyleIdx="1" presStyleCnt="6"/>
      <dgm:spPr/>
    </dgm:pt>
    <dgm:pt modelId="{AFA4F6F8-2990-444E-B365-4FF1867312AE}" type="pres">
      <dgm:prSet presAssocID="{F88406F7-8908-42E0-8D83-0633F5F3687B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F91513-7C8E-4A58-B9A3-9CF39607BB03}" type="pres">
      <dgm:prSet presAssocID="{F88406F7-8908-42E0-8D83-0633F5F3687B}" presName="accent_3" presStyleCnt="0"/>
      <dgm:spPr/>
    </dgm:pt>
    <dgm:pt modelId="{009D44D7-24AC-47F4-B934-36D4ECF03001}" type="pres">
      <dgm:prSet presAssocID="{F88406F7-8908-42E0-8D83-0633F5F3687B}" presName="accentRepeatNode" presStyleLbl="solidFgAcc1" presStyleIdx="2" presStyleCnt="6"/>
      <dgm:spPr/>
    </dgm:pt>
    <dgm:pt modelId="{67E019E8-F81F-4B68-BFFF-EF981FF9581B}" type="pres">
      <dgm:prSet presAssocID="{24422016-36FF-4500-BDE6-2A55D7F03AFF}" presName="text_4" presStyleLbl="node1" presStyleIdx="3" presStyleCnt="6" custLinFactNeighborX="-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EECC8D-D3FF-4752-95C3-734A105EDC96}" type="pres">
      <dgm:prSet presAssocID="{24422016-36FF-4500-BDE6-2A55D7F03AFF}" presName="accent_4" presStyleCnt="0"/>
      <dgm:spPr/>
    </dgm:pt>
    <dgm:pt modelId="{398F0F24-626C-47F6-94CD-21605037A20E}" type="pres">
      <dgm:prSet presAssocID="{24422016-36FF-4500-BDE6-2A55D7F03AFF}" presName="accentRepeatNode" presStyleLbl="solidFgAcc1" presStyleIdx="3" presStyleCnt="6"/>
      <dgm:spPr/>
    </dgm:pt>
    <dgm:pt modelId="{C96D9286-07E9-4EB1-B399-209902741117}" type="pres">
      <dgm:prSet presAssocID="{7C657F72-7AC8-42E8-9B52-41E36FCB3AA5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BF1AB0-1945-4C95-8308-BE7DDE1EF298}" type="pres">
      <dgm:prSet presAssocID="{7C657F72-7AC8-42E8-9B52-41E36FCB3AA5}" presName="accent_5" presStyleCnt="0"/>
      <dgm:spPr/>
    </dgm:pt>
    <dgm:pt modelId="{03B9D101-6C53-4666-A015-324290513B62}" type="pres">
      <dgm:prSet presAssocID="{7C657F72-7AC8-42E8-9B52-41E36FCB3AA5}" presName="accentRepeatNode" presStyleLbl="solidFgAcc1" presStyleIdx="4" presStyleCnt="6"/>
      <dgm:spPr/>
    </dgm:pt>
    <dgm:pt modelId="{76B8646C-6434-47C2-8553-9E97CFB5C7A2}" type="pres">
      <dgm:prSet presAssocID="{62E79F85-867C-4A69-A36B-25CE829D6D47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9005ED-9D3F-4EEA-B681-24CF6652288C}" type="pres">
      <dgm:prSet presAssocID="{62E79F85-867C-4A69-A36B-25CE829D6D47}" presName="accent_6" presStyleCnt="0"/>
      <dgm:spPr/>
    </dgm:pt>
    <dgm:pt modelId="{DDBDC1E0-7D85-41D7-A721-0C08E2F2F79F}" type="pres">
      <dgm:prSet presAssocID="{62E79F85-867C-4A69-A36B-25CE829D6D47}" presName="accentRepeatNode" presStyleLbl="solidFgAcc1" presStyleIdx="5" presStyleCnt="6"/>
      <dgm:spPr/>
    </dgm:pt>
  </dgm:ptLst>
  <dgm:cxnLst>
    <dgm:cxn modelId="{1417EF51-49DF-4C8F-84F3-0593B0637121}" srcId="{0F302494-9D49-4FCF-8AA3-9687F95D69D3}" destId="{7C657F72-7AC8-42E8-9B52-41E36FCB3AA5}" srcOrd="4" destOrd="0" parTransId="{5DE69FC9-2F4A-4AB4-AC7D-F903C6C6A7A1}" sibTransId="{AC46627E-1A20-4308-911E-97D3EA8042E0}"/>
    <dgm:cxn modelId="{8AA91235-0800-43EE-8D77-4C84A3EB3A02}" srcId="{0F302494-9D49-4FCF-8AA3-9687F95D69D3}" destId="{62E79F85-867C-4A69-A36B-25CE829D6D47}" srcOrd="5" destOrd="0" parTransId="{22E3622C-1F23-4D45-B116-0B399DE94A54}" sibTransId="{3F7F06F6-FA1B-44D2-B4CC-B86ED7C0CAE0}"/>
    <dgm:cxn modelId="{3B7EC3AC-2AB3-4890-9325-5377404267BB}" type="presOf" srcId="{24422016-36FF-4500-BDE6-2A55D7F03AFF}" destId="{67E019E8-F81F-4B68-BFFF-EF981FF9581B}" srcOrd="0" destOrd="0" presId="urn:microsoft.com/office/officeart/2008/layout/VerticalCurvedList"/>
    <dgm:cxn modelId="{5F47A75C-7829-4BBE-90AE-5EE28B414AA2}" type="presOf" srcId="{F88406F7-8908-42E0-8D83-0633F5F3687B}" destId="{AFA4F6F8-2990-444E-B365-4FF1867312AE}" srcOrd="0" destOrd="0" presId="urn:microsoft.com/office/officeart/2008/layout/VerticalCurvedList"/>
    <dgm:cxn modelId="{3C872FE0-3036-4A74-9129-B53D5150E793}" type="presOf" srcId="{7C657F72-7AC8-42E8-9B52-41E36FCB3AA5}" destId="{C96D9286-07E9-4EB1-B399-209902741117}" srcOrd="0" destOrd="0" presId="urn:microsoft.com/office/officeart/2008/layout/VerticalCurvedList"/>
    <dgm:cxn modelId="{95FF508C-2307-4234-949F-41FBB337CECD}" srcId="{0F302494-9D49-4FCF-8AA3-9687F95D69D3}" destId="{37CE665F-48FF-4B55-BD5A-BFB5BE0799B3}" srcOrd="1" destOrd="0" parTransId="{63F56BB9-ED5E-43A0-91E2-DEDA1DE30627}" sibTransId="{E93A29BB-ABEF-431E-AD3B-8EE1F2A44E10}"/>
    <dgm:cxn modelId="{40E12AD2-7DCA-4F14-B825-BDBA4FBD93CA}" srcId="{0F302494-9D49-4FCF-8AA3-9687F95D69D3}" destId="{AA754719-A536-4902-A720-B5DB02881CCA}" srcOrd="0" destOrd="0" parTransId="{57D98CC5-6336-459B-9DEC-4E698F153C72}" sibTransId="{8985CEBA-C1DC-4A18-B6B9-2DF910580988}"/>
    <dgm:cxn modelId="{CE7371E5-2883-4AD7-99C0-657ECA223404}" type="presOf" srcId="{37CE665F-48FF-4B55-BD5A-BFB5BE0799B3}" destId="{B2093149-B71C-4199-9EBB-3058C719C912}" srcOrd="0" destOrd="0" presId="urn:microsoft.com/office/officeart/2008/layout/VerticalCurvedList"/>
    <dgm:cxn modelId="{44BE064A-610F-424D-92E2-1C1C1397B08A}" type="presOf" srcId="{AA754719-A536-4902-A720-B5DB02881CCA}" destId="{487E8ABF-190B-4BDC-AE3F-4A332DD82F1D}" srcOrd="0" destOrd="0" presId="urn:microsoft.com/office/officeart/2008/layout/VerticalCurvedList"/>
    <dgm:cxn modelId="{2F829701-E5F9-4D8A-BE84-5CC2E81BB0B0}" type="presOf" srcId="{0F302494-9D49-4FCF-8AA3-9687F95D69D3}" destId="{09F78527-CEEA-4E3B-B2E3-D8D48177B239}" srcOrd="0" destOrd="0" presId="urn:microsoft.com/office/officeart/2008/layout/VerticalCurvedList"/>
    <dgm:cxn modelId="{79320305-1749-44B7-A459-B1DDDF850614}" type="presOf" srcId="{8985CEBA-C1DC-4A18-B6B9-2DF910580988}" destId="{E4F23817-C1D8-45E9-B1A4-0512DA6118DC}" srcOrd="0" destOrd="0" presId="urn:microsoft.com/office/officeart/2008/layout/VerticalCurvedList"/>
    <dgm:cxn modelId="{0D6F5F05-A629-40CA-9551-882017B01A0F}" srcId="{0F302494-9D49-4FCF-8AA3-9687F95D69D3}" destId="{24422016-36FF-4500-BDE6-2A55D7F03AFF}" srcOrd="3" destOrd="0" parTransId="{EA56250A-92D5-4BCC-9961-03D68A7FB9F9}" sibTransId="{222AE7A2-091B-4B3D-96E3-DC2EF527A847}"/>
    <dgm:cxn modelId="{E7C1332F-9209-44A5-9549-89656D74DB72}" srcId="{0F302494-9D49-4FCF-8AA3-9687F95D69D3}" destId="{F88406F7-8908-42E0-8D83-0633F5F3687B}" srcOrd="2" destOrd="0" parTransId="{6F69C347-BDA8-4778-A684-161488AE1EA9}" sibTransId="{979E7F55-C614-4AC9-BDA0-624B4494A0C2}"/>
    <dgm:cxn modelId="{7A015BCF-BE46-484F-BB0C-B84B2087E4DA}" type="presOf" srcId="{62E79F85-867C-4A69-A36B-25CE829D6D47}" destId="{76B8646C-6434-47C2-8553-9E97CFB5C7A2}" srcOrd="0" destOrd="0" presId="urn:microsoft.com/office/officeart/2008/layout/VerticalCurvedList"/>
    <dgm:cxn modelId="{42CC6E29-C7D2-4B77-BB2C-020637F0C589}" type="presParOf" srcId="{09F78527-CEEA-4E3B-B2E3-D8D48177B239}" destId="{2FD1DBF5-0AD2-40D7-A190-93909072351C}" srcOrd="0" destOrd="0" presId="urn:microsoft.com/office/officeart/2008/layout/VerticalCurvedList"/>
    <dgm:cxn modelId="{18A73531-5785-4276-88A8-DF5A81405DD0}" type="presParOf" srcId="{2FD1DBF5-0AD2-40D7-A190-93909072351C}" destId="{48A12C4C-DFF7-44A5-9211-334CC7855E60}" srcOrd="0" destOrd="0" presId="urn:microsoft.com/office/officeart/2008/layout/VerticalCurvedList"/>
    <dgm:cxn modelId="{F4C636DE-C5BF-4922-B6AD-9309037F9A61}" type="presParOf" srcId="{48A12C4C-DFF7-44A5-9211-334CC7855E60}" destId="{91DA1190-9301-45A8-98D0-E4DF038C3136}" srcOrd="0" destOrd="0" presId="urn:microsoft.com/office/officeart/2008/layout/VerticalCurvedList"/>
    <dgm:cxn modelId="{05643047-2C0B-44D4-8734-D60800BAAD5B}" type="presParOf" srcId="{48A12C4C-DFF7-44A5-9211-334CC7855E60}" destId="{E4F23817-C1D8-45E9-B1A4-0512DA6118DC}" srcOrd="1" destOrd="0" presId="urn:microsoft.com/office/officeart/2008/layout/VerticalCurvedList"/>
    <dgm:cxn modelId="{5A29CF6B-46E1-43E2-8668-91CDB20C10C9}" type="presParOf" srcId="{48A12C4C-DFF7-44A5-9211-334CC7855E60}" destId="{25FF1A86-87F9-4007-A8F9-9E12C52B0668}" srcOrd="2" destOrd="0" presId="urn:microsoft.com/office/officeart/2008/layout/VerticalCurvedList"/>
    <dgm:cxn modelId="{3C9FB979-533C-4DEF-8C9E-FB88BBE86F9E}" type="presParOf" srcId="{48A12C4C-DFF7-44A5-9211-334CC7855E60}" destId="{106F4F89-78F3-406E-8099-056EEC872D5E}" srcOrd="3" destOrd="0" presId="urn:microsoft.com/office/officeart/2008/layout/VerticalCurvedList"/>
    <dgm:cxn modelId="{F737B49E-C7F6-4543-8AE2-116CCEC7B0D8}" type="presParOf" srcId="{2FD1DBF5-0AD2-40D7-A190-93909072351C}" destId="{487E8ABF-190B-4BDC-AE3F-4A332DD82F1D}" srcOrd="1" destOrd="0" presId="urn:microsoft.com/office/officeart/2008/layout/VerticalCurvedList"/>
    <dgm:cxn modelId="{DF0F7DFE-441F-4864-9F39-9C13B31D91BA}" type="presParOf" srcId="{2FD1DBF5-0AD2-40D7-A190-93909072351C}" destId="{B6F27028-BB49-456D-94DF-D08C26F83FBB}" srcOrd="2" destOrd="0" presId="urn:microsoft.com/office/officeart/2008/layout/VerticalCurvedList"/>
    <dgm:cxn modelId="{BB41B143-62C8-4F43-9EB4-26620DF02315}" type="presParOf" srcId="{B6F27028-BB49-456D-94DF-D08C26F83FBB}" destId="{676A0915-C8FF-4103-A7E8-B1DC60389C90}" srcOrd="0" destOrd="0" presId="urn:microsoft.com/office/officeart/2008/layout/VerticalCurvedList"/>
    <dgm:cxn modelId="{770497E5-F5E2-4688-82ED-A71CDA7ED0AF}" type="presParOf" srcId="{2FD1DBF5-0AD2-40D7-A190-93909072351C}" destId="{B2093149-B71C-4199-9EBB-3058C719C912}" srcOrd="3" destOrd="0" presId="urn:microsoft.com/office/officeart/2008/layout/VerticalCurvedList"/>
    <dgm:cxn modelId="{074E2B87-37F2-47EF-AE8B-E8FFECFE0CCF}" type="presParOf" srcId="{2FD1DBF5-0AD2-40D7-A190-93909072351C}" destId="{504677CE-55DB-403D-83E9-70C7D87900EE}" srcOrd="4" destOrd="0" presId="urn:microsoft.com/office/officeart/2008/layout/VerticalCurvedList"/>
    <dgm:cxn modelId="{14EE2FF3-39DF-46EF-A7A3-4D48C5850B00}" type="presParOf" srcId="{504677CE-55DB-403D-83E9-70C7D87900EE}" destId="{6074F64B-827D-4946-ACD5-A6B1BEC80775}" srcOrd="0" destOrd="0" presId="urn:microsoft.com/office/officeart/2008/layout/VerticalCurvedList"/>
    <dgm:cxn modelId="{CE975296-5E55-4B5E-9253-09951C76B406}" type="presParOf" srcId="{2FD1DBF5-0AD2-40D7-A190-93909072351C}" destId="{AFA4F6F8-2990-444E-B365-4FF1867312AE}" srcOrd="5" destOrd="0" presId="urn:microsoft.com/office/officeart/2008/layout/VerticalCurvedList"/>
    <dgm:cxn modelId="{CACFF157-9C04-4DB8-84A2-FA66775ADFA1}" type="presParOf" srcId="{2FD1DBF5-0AD2-40D7-A190-93909072351C}" destId="{FCF91513-7C8E-4A58-B9A3-9CF39607BB03}" srcOrd="6" destOrd="0" presId="urn:microsoft.com/office/officeart/2008/layout/VerticalCurvedList"/>
    <dgm:cxn modelId="{B1E7A195-7C76-4BCE-8369-D8A6D9C12E13}" type="presParOf" srcId="{FCF91513-7C8E-4A58-B9A3-9CF39607BB03}" destId="{009D44D7-24AC-47F4-B934-36D4ECF03001}" srcOrd="0" destOrd="0" presId="urn:microsoft.com/office/officeart/2008/layout/VerticalCurvedList"/>
    <dgm:cxn modelId="{63E717EA-5C16-46B3-BACB-827A4247E7A1}" type="presParOf" srcId="{2FD1DBF5-0AD2-40D7-A190-93909072351C}" destId="{67E019E8-F81F-4B68-BFFF-EF981FF9581B}" srcOrd="7" destOrd="0" presId="urn:microsoft.com/office/officeart/2008/layout/VerticalCurvedList"/>
    <dgm:cxn modelId="{0BA7D01D-046A-4365-B8A5-BAE5693702E2}" type="presParOf" srcId="{2FD1DBF5-0AD2-40D7-A190-93909072351C}" destId="{39EECC8D-D3FF-4752-95C3-734A105EDC96}" srcOrd="8" destOrd="0" presId="urn:microsoft.com/office/officeart/2008/layout/VerticalCurvedList"/>
    <dgm:cxn modelId="{AB8E7C3A-9C0A-401B-B561-C60748CFF05C}" type="presParOf" srcId="{39EECC8D-D3FF-4752-95C3-734A105EDC96}" destId="{398F0F24-626C-47F6-94CD-21605037A20E}" srcOrd="0" destOrd="0" presId="urn:microsoft.com/office/officeart/2008/layout/VerticalCurvedList"/>
    <dgm:cxn modelId="{B889ACF9-7321-467F-8C00-90D9C1294B78}" type="presParOf" srcId="{2FD1DBF5-0AD2-40D7-A190-93909072351C}" destId="{C96D9286-07E9-4EB1-B399-209902741117}" srcOrd="9" destOrd="0" presId="urn:microsoft.com/office/officeart/2008/layout/VerticalCurvedList"/>
    <dgm:cxn modelId="{EC1ECAF1-5E5B-4ED5-A140-4FE36A7784BF}" type="presParOf" srcId="{2FD1DBF5-0AD2-40D7-A190-93909072351C}" destId="{BDBF1AB0-1945-4C95-8308-BE7DDE1EF298}" srcOrd="10" destOrd="0" presId="urn:microsoft.com/office/officeart/2008/layout/VerticalCurvedList"/>
    <dgm:cxn modelId="{F9AED230-5665-408C-A90A-8353997AE738}" type="presParOf" srcId="{BDBF1AB0-1945-4C95-8308-BE7DDE1EF298}" destId="{03B9D101-6C53-4666-A015-324290513B62}" srcOrd="0" destOrd="0" presId="urn:microsoft.com/office/officeart/2008/layout/VerticalCurvedList"/>
    <dgm:cxn modelId="{E741737F-BE18-47CB-98AD-0B560C68D2EC}" type="presParOf" srcId="{2FD1DBF5-0AD2-40D7-A190-93909072351C}" destId="{76B8646C-6434-47C2-8553-9E97CFB5C7A2}" srcOrd="11" destOrd="0" presId="urn:microsoft.com/office/officeart/2008/layout/VerticalCurvedList"/>
    <dgm:cxn modelId="{5BF2B24C-EFCB-4B06-A9FC-2F7A6D97EB05}" type="presParOf" srcId="{2FD1DBF5-0AD2-40D7-A190-93909072351C}" destId="{7A9005ED-9D3F-4EEA-B681-24CF6652288C}" srcOrd="12" destOrd="0" presId="urn:microsoft.com/office/officeart/2008/layout/VerticalCurvedList"/>
    <dgm:cxn modelId="{03C3ED30-B92C-4EFC-B86A-03C8FACFB69C}" type="presParOf" srcId="{7A9005ED-9D3F-4EEA-B681-24CF6652288C}" destId="{DDBDC1E0-7D85-41D7-A721-0C08E2F2F79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BB518B-2E65-4D27-B008-DC9CE5738947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C753E7-8ED2-4694-86F5-5C2CE854742D}">
      <dgm:prSet phldrT="[Текст]" custT="1"/>
      <dgm:spPr/>
      <dgm:t>
        <a:bodyPr/>
        <a:lstStyle/>
        <a:p>
          <a:pPr algn="ctr"/>
          <a:r>
            <a:rPr lang="ru-RU" sz="1400" b="1" i="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Информационный</a:t>
          </a:r>
          <a:endParaRPr lang="ru-RU" sz="1400" i="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04A78F-C3D9-40B0-94DE-4C1FCD450E6E}" type="parTrans" cxnId="{2C5128E3-5383-4E2E-A23C-A6E565C2AC25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7659EF-280E-4B06-9799-E9E11C956548}" type="sibTrans" cxnId="{2C5128E3-5383-4E2E-A23C-A6E565C2AC25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E17DC1-1E26-4D76-BDBF-A2469F0DDB88}">
      <dgm:prSet phldrT="[Текст]" custT="1"/>
      <dgm:spPr/>
      <dgm:t>
        <a:bodyPr/>
        <a:lstStyle/>
        <a:p>
          <a:pPr algn="ctr"/>
          <a:r>
            <a:rPr lang="ru-RU" sz="1400" b="1" i="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Социальный</a:t>
          </a:r>
          <a:endParaRPr lang="ru-RU" sz="1400" i="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F36484-1473-40ED-A0ED-7431C72ECAE9}" type="parTrans" cxnId="{AE081C71-A7ED-47F0-9BF7-3F9928341DAF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3748AE-8B9C-4618-9C72-127631C54FBB}" type="sibTrans" cxnId="{AE081C71-A7ED-47F0-9BF7-3F9928341DAF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C6DB23-4296-4C43-8AD3-FD3FAE266B62}">
      <dgm:prSet custT="1"/>
      <dgm:spPr/>
      <dgm:t>
        <a:bodyPr/>
        <a:lstStyle/>
        <a:p>
          <a:pPr algn="ctr"/>
          <a:r>
            <a:rPr lang="ru-RU" sz="1400" b="1" i="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Территориальный</a:t>
          </a:r>
          <a:endParaRPr lang="ru-RU" sz="1400" i="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2ADB56-F00D-4986-BC34-C6174C1175E3}" type="parTrans" cxnId="{BBE766E7-3E38-4604-A06C-7283F7EA400C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A1900A-924C-4A0C-A7E9-8972B1223F20}" type="sibTrans" cxnId="{BBE766E7-3E38-4604-A06C-7283F7EA400C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360FC2-B399-4689-9467-521165FBFB31}">
      <dgm:prSet custT="1"/>
      <dgm:spPr/>
      <dgm:t>
        <a:bodyPr/>
        <a:lstStyle/>
        <a:p>
          <a:pPr algn="ctr"/>
          <a:r>
            <a:rPr lang="ru-RU" sz="1400" b="1" i="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Индивидуально-личностный </a:t>
          </a:r>
          <a:endParaRPr lang="ru-RU" sz="1400" i="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BDDE66-7B45-495A-9DE0-53E7E9AC61FF}" type="parTrans" cxnId="{7D79BC82-504B-4FDB-AEB9-C6EFD4FFE9EB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429531-7734-495E-A10F-9AA223C26E90}" type="sibTrans" cxnId="{7D79BC82-504B-4FDB-AEB9-C6EFD4FFE9EB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01D7A9-598B-4726-BC68-4903180E6E4F}">
      <dgm:prSet custT="1"/>
      <dgm:spPr/>
      <dgm:t>
        <a:bodyPr/>
        <a:lstStyle/>
        <a:p>
          <a:pPr algn="ctr"/>
          <a:r>
            <a:rPr lang="ru-RU" sz="1400" b="1" i="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Педагогический</a:t>
          </a:r>
          <a:r>
            <a:rPr lang="ru-RU" sz="1400" b="1" i="1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400" i="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B4F58D-74A8-4585-9586-B5D5EB3B2F6E}" type="parTrans" cxnId="{EB1466FA-D07F-40E0-B202-329189AFC645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DF7B19-C903-4327-BE33-1899A4F87A7B}" type="sibTrans" cxnId="{EB1466FA-D07F-40E0-B202-329189AFC645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066920-B369-41EB-B2FC-4F59E5A5F04B}">
      <dgm:prSet/>
      <dgm:spPr/>
      <dgm:t>
        <a:bodyPr/>
        <a:lstStyle/>
        <a:p>
          <a:pPr algn="ctr"/>
          <a:endParaRPr lang="ru-RU" sz="1400" i="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19C16A-692C-4C0E-8EF9-606DD8227821}" type="parTrans" cxnId="{7585B915-C9C8-45F5-82CB-DE6DC7005870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962EC4-84A0-4477-B64B-9845987ED11E}" type="sibTrans" cxnId="{7585B915-C9C8-45F5-82CB-DE6DC7005870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E1409D-F908-4F38-B25C-3D5BDFCAC425}">
      <dgm:prSet custT="1"/>
      <dgm:spPr/>
      <dgm:t>
        <a:bodyPr/>
        <a:lstStyle/>
        <a:p>
          <a:pPr algn="ctr"/>
          <a:r>
            <a:rPr lang="ru-RU" sz="1400" b="1" i="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Институциональный</a:t>
          </a:r>
          <a:endParaRPr lang="ru-RU" sz="1400" i="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854B1D-10CA-4F93-839E-70FE6E6582B0}" type="parTrans" cxnId="{A3A2E5F7-8578-4F24-ADC5-76E2F3BFEC60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2846EE-3F89-4F3D-A921-0C624A2FAF37}" type="sibTrans" cxnId="{A3A2E5F7-8578-4F24-ADC5-76E2F3BFEC60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FCB811-691A-4DA4-B540-28D4028AE822}">
      <dgm:prSet phldrT="[Текст]" custT="1"/>
      <dgm:spPr/>
      <dgm:t>
        <a:bodyPr/>
        <a:lstStyle/>
        <a:p>
          <a:pPr algn="ctr"/>
          <a:r>
            <a:rPr lang="ru-RU" sz="1400" b="1" i="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Экономический </a:t>
          </a:r>
          <a:endParaRPr lang="ru-RU" sz="1400" i="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CE1C9A-397F-48EF-99C8-4C21BA52439D}" type="sibTrans" cxnId="{6E282EDD-574F-466D-8926-4B5864B9410C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EC370B-FC37-4BDF-9839-B7925D1703D4}" type="parTrans" cxnId="{6E282EDD-574F-466D-8926-4B5864B9410C}">
      <dgm:prSet/>
      <dgm:spPr/>
      <dgm:t>
        <a:bodyPr/>
        <a:lstStyle/>
        <a:p>
          <a:pPr algn="ctr"/>
          <a:endParaRPr lang="ru-RU" sz="1400" i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B4077F-3A34-4E02-9355-B3DE9EF66B45}" type="pres">
      <dgm:prSet presAssocID="{43BB518B-2E65-4D27-B008-DC9CE573894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FA5619-1FCF-4942-A250-7EDF62AE364E}" type="pres">
      <dgm:prSet presAssocID="{EFC753E7-8ED2-4694-86F5-5C2CE854742D}" presName="circle1" presStyleLbl="node1" presStyleIdx="0" presStyleCnt="7"/>
      <dgm:spPr/>
    </dgm:pt>
    <dgm:pt modelId="{AE06933C-3AE0-426B-BA9D-13AA7DAE7ED0}" type="pres">
      <dgm:prSet presAssocID="{EFC753E7-8ED2-4694-86F5-5C2CE854742D}" presName="space" presStyleCnt="0"/>
      <dgm:spPr/>
    </dgm:pt>
    <dgm:pt modelId="{C62FF8D5-C061-4B65-AFAB-612B92F33EC7}" type="pres">
      <dgm:prSet presAssocID="{EFC753E7-8ED2-4694-86F5-5C2CE854742D}" presName="rect1" presStyleLbl="alignAcc1" presStyleIdx="0" presStyleCnt="7" custScaleX="101048" custLinFactNeighborX="1539"/>
      <dgm:spPr/>
      <dgm:t>
        <a:bodyPr/>
        <a:lstStyle/>
        <a:p>
          <a:endParaRPr lang="ru-RU"/>
        </a:p>
      </dgm:t>
    </dgm:pt>
    <dgm:pt modelId="{0AC9CA15-8B9C-41AE-9F39-2A9C670E1D83}" type="pres">
      <dgm:prSet presAssocID="{4BFCB811-691A-4DA4-B540-28D4028AE822}" presName="vertSpace2" presStyleLbl="node1" presStyleIdx="0" presStyleCnt="7"/>
      <dgm:spPr/>
    </dgm:pt>
    <dgm:pt modelId="{0D5B6973-6446-4872-965D-F54A4D2E0BEB}" type="pres">
      <dgm:prSet presAssocID="{4BFCB811-691A-4DA4-B540-28D4028AE822}" presName="circle2" presStyleLbl="node1" presStyleIdx="1" presStyleCnt="7" custAng="2516045" custLinFactNeighborX="-2370" custLinFactNeighborY="3061"/>
      <dgm:spPr/>
    </dgm:pt>
    <dgm:pt modelId="{56159871-5C1A-4349-BEB3-B3E6B010E8E5}" type="pres">
      <dgm:prSet presAssocID="{4BFCB811-691A-4DA4-B540-28D4028AE822}" presName="rect2" presStyleLbl="alignAcc1" presStyleIdx="1" presStyleCnt="7"/>
      <dgm:spPr/>
      <dgm:t>
        <a:bodyPr/>
        <a:lstStyle/>
        <a:p>
          <a:endParaRPr lang="ru-RU"/>
        </a:p>
      </dgm:t>
    </dgm:pt>
    <dgm:pt modelId="{1FD38BB5-F10A-4666-BF5B-D3A97A7A8235}" type="pres">
      <dgm:prSet presAssocID="{B1E17DC1-1E26-4D76-BDBF-A2469F0DDB88}" presName="vertSpace3" presStyleLbl="node1" presStyleIdx="1" presStyleCnt="7"/>
      <dgm:spPr/>
    </dgm:pt>
    <dgm:pt modelId="{375D58E2-09E4-4154-A98E-86FC42A1ECBC}" type="pres">
      <dgm:prSet presAssocID="{B1E17DC1-1E26-4D76-BDBF-A2469F0DDB88}" presName="circle3" presStyleLbl="node1" presStyleIdx="2" presStyleCnt="7" custScaleX="98217"/>
      <dgm:spPr/>
    </dgm:pt>
    <dgm:pt modelId="{70AAA972-6D2A-4D25-88BF-A334A231A48D}" type="pres">
      <dgm:prSet presAssocID="{B1E17DC1-1E26-4D76-BDBF-A2469F0DDB88}" presName="rect3" presStyleLbl="alignAcc1" presStyleIdx="2" presStyleCnt="7"/>
      <dgm:spPr/>
      <dgm:t>
        <a:bodyPr/>
        <a:lstStyle/>
        <a:p>
          <a:endParaRPr lang="ru-RU"/>
        </a:p>
      </dgm:t>
    </dgm:pt>
    <dgm:pt modelId="{B7BC54C8-780C-4E6B-AE85-B5C51BBE281C}" type="pres">
      <dgm:prSet presAssocID="{3EC6DB23-4296-4C43-8AD3-FD3FAE266B62}" presName="vertSpace4" presStyleLbl="node1" presStyleIdx="2" presStyleCnt="7"/>
      <dgm:spPr/>
    </dgm:pt>
    <dgm:pt modelId="{6363D128-1593-47C6-99C5-DA3CF5E61477}" type="pres">
      <dgm:prSet presAssocID="{3EC6DB23-4296-4C43-8AD3-FD3FAE266B62}" presName="circle4" presStyleLbl="node1" presStyleIdx="3" presStyleCnt="7"/>
      <dgm:spPr/>
    </dgm:pt>
    <dgm:pt modelId="{39D5EBAB-629F-4CEC-9320-8CFDAA573A7A}" type="pres">
      <dgm:prSet presAssocID="{3EC6DB23-4296-4C43-8AD3-FD3FAE266B62}" presName="rect4" presStyleLbl="alignAcc1" presStyleIdx="3" presStyleCnt="7"/>
      <dgm:spPr/>
      <dgm:t>
        <a:bodyPr/>
        <a:lstStyle/>
        <a:p>
          <a:endParaRPr lang="ru-RU"/>
        </a:p>
      </dgm:t>
    </dgm:pt>
    <dgm:pt modelId="{5BE64A72-9011-4C7E-83C5-FF6C4D84DE91}" type="pres">
      <dgm:prSet presAssocID="{CFE1409D-F908-4F38-B25C-3D5BDFCAC425}" presName="vertSpace5" presStyleLbl="node1" presStyleIdx="3" presStyleCnt="7"/>
      <dgm:spPr/>
    </dgm:pt>
    <dgm:pt modelId="{1B26BC3A-BE89-4825-A9BF-B6E4F73EFFDF}" type="pres">
      <dgm:prSet presAssocID="{CFE1409D-F908-4F38-B25C-3D5BDFCAC425}" presName="circle5" presStyleLbl="node1" presStyleIdx="4" presStyleCnt="7"/>
      <dgm:spPr/>
    </dgm:pt>
    <dgm:pt modelId="{C4FDFFD3-E6D2-4256-8F06-24940673DA89}" type="pres">
      <dgm:prSet presAssocID="{CFE1409D-F908-4F38-B25C-3D5BDFCAC425}" presName="rect5" presStyleLbl="alignAcc1" presStyleIdx="4" presStyleCnt="7"/>
      <dgm:spPr/>
      <dgm:t>
        <a:bodyPr/>
        <a:lstStyle/>
        <a:p>
          <a:endParaRPr lang="ru-RU"/>
        </a:p>
      </dgm:t>
    </dgm:pt>
    <dgm:pt modelId="{E74E969A-6576-418B-9792-203C35C0833F}" type="pres">
      <dgm:prSet presAssocID="{B0360FC2-B399-4689-9467-521165FBFB31}" presName="vertSpace6" presStyleLbl="node1" presStyleIdx="4" presStyleCnt="7"/>
      <dgm:spPr/>
    </dgm:pt>
    <dgm:pt modelId="{B22CCF5F-40B3-4DE7-BE43-FFA7D9098409}" type="pres">
      <dgm:prSet presAssocID="{B0360FC2-B399-4689-9467-521165FBFB31}" presName="circle6" presStyleLbl="node1" presStyleIdx="5" presStyleCnt="7"/>
      <dgm:spPr/>
    </dgm:pt>
    <dgm:pt modelId="{0C10C19C-71E1-41C9-A4D8-FBFD446363E6}" type="pres">
      <dgm:prSet presAssocID="{B0360FC2-B399-4689-9467-521165FBFB31}" presName="rect6" presStyleLbl="alignAcc1" presStyleIdx="5" presStyleCnt="7"/>
      <dgm:spPr/>
      <dgm:t>
        <a:bodyPr/>
        <a:lstStyle/>
        <a:p>
          <a:endParaRPr lang="ru-RU"/>
        </a:p>
      </dgm:t>
    </dgm:pt>
    <dgm:pt modelId="{132D2216-55CF-4323-A018-73AACF64376D}" type="pres">
      <dgm:prSet presAssocID="{BE01D7A9-598B-4726-BC68-4903180E6E4F}" presName="vertSpace7" presStyleLbl="node1" presStyleIdx="5" presStyleCnt="7"/>
      <dgm:spPr/>
    </dgm:pt>
    <dgm:pt modelId="{6B18A666-DB54-4504-8DB2-F4A198EB5B3D}" type="pres">
      <dgm:prSet presAssocID="{BE01D7A9-598B-4726-BC68-4903180E6E4F}" presName="circle7" presStyleLbl="node1" presStyleIdx="6" presStyleCnt="7"/>
      <dgm:spPr/>
    </dgm:pt>
    <dgm:pt modelId="{C69C5FA3-F0F7-4BC2-89A8-E8118953CE9A}" type="pres">
      <dgm:prSet presAssocID="{BE01D7A9-598B-4726-BC68-4903180E6E4F}" presName="rect7" presStyleLbl="alignAcc1" presStyleIdx="6" presStyleCnt="7"/>
      <dgm:spPr/>
      <dgm:t>
        <a:bodyPr/>
        <a:lstStyle/>
        <a:p>
          <a:endParaRPr lang="ru-RU"/>
        </a:p>
      </dgm:t>
    </dgm:pt>
    <dgm:pt modelId="{843F93A4-0E6D-46F2-84D0-CD79D56E4C4E}" type="pres">
      <dgm:prSet presAssocID="{EFC753E7-8ED2-4694-86F5-5C2CE854742D}" presName="rect1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8064F6-43E1-4651-AAFA-0EE58A5DC65D}" type="pres">
      <dgm:prSet presAssocID="{4BFCB811-691A-4DA4-B540-28D4028AE822}" presName="rect2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9A6B4F-781D-4DA7-9421-DC1AEE3914C3}" type="pres">
      <dgm:prSet presAssocID="{B1E17DC1-1E26-4D76-BDBF-A2469F0DDB88}" presName="rect3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0E6EE-3344-490B-98B1-3707EE7DBB40}" type="pres">
      <dgm:prSet presAssocID="{3EC6DB23-4296-4C43-8AD3-FD3FAE266B62}" presName="rect4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CC246-972B-407B-823E-AC6BC3E9D746}" type="pres">
      <dgm:prSet presAssocID="{CFE1409D-F908-4F38-B25C-3D5BDFCAC425}" presName="rect5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0CB99-8CA5-451D-93A5-71CC7765D2A4}" type="pres">
      <dgm:prSet presAssocID="{B0360FC2-B399-4689-9467-521165FBFB31}" presName="rect6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04614-88C7-4007-8DA8-41DFDF608B2F}" type="pres">
      <dgm:prSet presAssocID="{BE01D7A9-598B-4726-BC68-4903180E6E4F}" presName="rect7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081C71-A7ED-47F0-9BF7-3F9928341DAF}" srcId="{43BB518B-2E65-4D27-B008-DC9CE5738947}" destId="{B1E17DC1-1E26-4D76-BDBF-A2469F0DDB88}" srcOrd="2" destOrd="0" parTransId="{7FF36484-1473-40ED-A0ED-7431C72ECAE9}" sibTransId="{953748AE-8B9C-4618-9C72-127631C54FBB}"/>
    <dgm:cxn modelId="{086B6613-233C-4AC5-9371-3104D2E6C4E5}" type="presOf" srcId="{4BFCB811-691A-4DA4-B540-28D4028AE822}" destId="{56159871-5C1A-4349-BEB3-B3E6B010E8E5}" srcOrd="0" destOrd="0" presId="urn:microsoft.com/office/officeart/2005/8/layout/target3"/>
    <dgm:cxn modelId="{EB1466FA-D07F-40E0-B202-329189AFC645}" srcId="{43BB518B-2E65-4D27-B008-DC9CE5738947}" destId="{BE01D7A9-598B-4726-BC68-4903180E6E4F}" srcOrd="6" destOrd="0" parTransId="{C1B4F58D-74A8-4585-9586-B5D5EB3B2F6E}" sibTransId="{DFDF7B19-C903-4327-BE33-1899A4F87A7B}"/>
    <dgm:cxn modelId="{A3A2E5F7-8578-4F24-ADC5-76E2F3BFEC60}" srcId="{43BB518B-2E65-4D27-B008-DC9CE5738947}" destId="{CFE1409D-F908-4F38-B25C-3D5BDFCAC425}" srcOrd="4" destOrd="0" parTransId="{EB854B1D-10CA-4F93-839E-70FE6E6582B0}" sibTransId="{242846EE-3F89-4F3D-A921-0C624A2FAF37}"/>
    <dgm:cxn modelId="{EA23897C-5D97-4A3B-835B-B1EB8FB73991}" type="presOf" srcId="{CFE1409D-F908-4F38-B25C-3D5BDFCAC425}" destId="{C4FDFFD3-E6D2-4256-8F06-24940673DA89}" srcOrd="0" destOrd="0" presId="urn:microsoft.com/office/officeart/2005/8/layout/target3"/>
    <dgm:cxn modelId="{90412FB3-DC75-487B-9018-1B5FD4286BF6}" type="presOf" srcId="{4BFCB811-691A-4DA4-B540-28D4028AE822}" destId="{3E8064F6-43E1-4651-AAFA-0EE58A5DC65D}" srcOrd="1" destOrd="0" presId="urn:microsoft.com/office/officeart/2005/8/layout/target3"/>
    <dgm:cxn modelId="{FD81DC95-8921-4E50-8D07-AF7E3C0824FB}" type="presOf" srcId="{B1E17DC1-1E26-4D76-BDBF-A2469F0DDB88}" destId="{1C9A6B4F-781D-4DA7-9421-DC1AEE3914C3}" srcOrd="1" destOrd="0" presId="urn:microsoft.com/office/officeart/2005/8/layout/target3"/>
    <dgm:cxn modelId="{2CF9A54F-F8FD-451A-AB7D-A7A4FEAEDFB2}" type="presOf" srcId="{CFE1409D-F908-4F38-B25C-3D5BDFCAC425}" destId="{1D7CC246-972B-407B-823E-AC6BC3E9D746}" srcOrd="1" destOrd="0" presId="urn:microsoft.com/office/officeart/2005/8/layout/target3"/>
    <dgm:cxn modelId="{6E282EDD-574F-466D-8926-4B5864B9410C}" srcId="{43BB518B-2E65-4D27-B008-DC9CE5738947}" destId="{4BFCB811-691A-4DA4-B540-28D4028AE822}" srcOrd="1" destOrd="0" parTransId="{73EC370B-FC37-4BDF-9839-B7925D1703D4}" sibTransId="{C0CE1C9A-397F-48EF-99C8-4C21BA52439D}"/>
    <dgm:cxn modelId="{7585B915-C9C8-45F5-82CB-DE6DC7005870}" srcId="{43BB518B-2E65-4D27-B008-DC9CE5738947}" destId="{B6066920-B369-41EB-B2FC-4F59E5A5F04B}" srcOrd="7" destOrd="0" parTransId="{1319C16A-692C-4C0E-8EF9-606DD8227821}" sibTransId="{D7962EC4-84A0-4477-B64B-9845987ED11E}"/>
    <dgm:cxn modelId="{F6C9BD73-D9F7-494D-9C39-0BDE9A6C307D}" type="presOf" srcId="{3EC6DB23-4296-4C43-8AD3-FD3FAE266B62}" destId="{CB50E6EE-3344-490B-98B1-3707EE7DBB40}" srcOrd="1" destOrd="0" presId="urn:microsoft.com/office/officeart/2005/8/layout/target3"/>
    <dgm:cxn modelId="{BBE766E7-3E38-4604-A06C-7283F7EA400C}" srcId="{43BB518B-2E65-4D27-B008-DC9CE5738947}" destId="{3EC6DB23-4296-4C43-8AD3-FD3FAE266B62}" srcOrd="3" destOrd="0" parTransId="{662ADB56-F00D-4986-BC34-C6174C1175E3}" sibTransId="{3BA1900A-924C-4A0C-A7E9-8972B1223F20}"/>
    <dgm:cxn modelId="{16E2CB07-F552-4522-A98F-93C65F9B91E4}" type="presOf" srcId="{B0360FC2-B399-4689-9467-521165FBFB31}" destId="{0C10C19C-71E1-41C9-A4D8-FBFD446363E6}" srcOrd="0" destOrd="0" presId="urn:microsoft.com/office/officeart/2005/8/layout/target3"/>
    <dgm:cxn modelId="{386367EA-C623-4E18-A5E8-0A0D8C5968BA}" type="presOf" srcId="{EFC753E7-8ED2-4694-86F5-5C2CE854742D}" destId="{843F93A4-0E6D-46F2-84D0-CD79D56E4C4E}" srcOrd="1" destOrd="0" presId="urn:microsoft.com/office/officeart/2005/8/layout/target3"/>
    <dgm:cxn modelId="{C50DEAF5-B9D6-4767-B327-A50EA388692B}" type="presOf" srcId="{EFC753E7-8ED2-4694-86F5-5C2CE854742D}" destId="{C62FF8D5-C061-4B65-AFAB-612B92F33EC7}" srcOrd="0" destOrd="0" presId="urn:microsoft.com/office/officeart/2005/8/layout/target3"/>
    <dgm:cxn modelId="{DD0E54C0-9C4E-446F-B274-8B4A4AD6D5C6}" type="presOf" srcId="{43BB518B-2E65-4D27-B008-DC9CE5738947}" destId="{10B4077F-3A34-4E02-9355-B3DE9EF66B45}" srcOrd="0" destOrd="0" presId="urn:microsoft.com/office/officeart/2005/8/layout/target3"/>
    <dgm:cxn modelId="{2C5128E3-5383-4E2E-A23C-A6E565C2AC25}" srcId="{43BB518B-2E65-4D27-B008-DC9CE5738947}" destId="{EFC753E7-8ED2-4694-86F5-5C2CE854742D}" srcOrd="0" destOrd="0" parTransId="{0704A78F-C3D9-40B0-94DE-4C1FCD450E6E}" sibTransId="{A87659EF-280E-4B06-9799-E9E11C956548}"/>
    <dgm:cxn modelId="{7D79BC82-504B-4FDB-AEB9-C6EFD4FFE9EB}" srcId="{43BB518B-2E65-4D27-B008-DC9CE5738947}" destId="{B0360FC2-B399-4689-9467-521165FBFB31}" srcOrd="5" destOrd="0" parTransId="{49BDDE66-7B45-495A-9DE0-53E7E9AC61FF}" sibTransId="{9B429531-7734-495E-A10F-9AA223C26E90}"/>
    <dgm:cxn modelId="{040E615E-8D4D-42CA-834C-919617798C12}" type="presOf" srcId="{B0360FC2-B399-4689-9467-521165FBFB31}" destId="{BD60CB99-8CA5-451D-93A5-71CC7765D2A4}" srcOrd="1" destOrd="0" presId="urn:microsoft.com/office/officeart/2005/8/layout/target3"/>
    <dgm:cxn modelId="{C669C9D8-BA22-44AE-8941-62DFE5FC06FE}" type="presOf" srcId="{BE01D7A9-598B-4726-BC68-4903180E6E4F}" destId="{EBF04614-88C7-4007-8DA8-41DFDF608B2F}" srcOrd="1" destOrd="0" presId="urn:microsoft.com/office/officeart/2005/8/layout/target3"/>
    <dgm:cxn modelId="{A18AD90E-1495-40F5-B960-10ADAFF4FA6E}" type="presOf" srcId="{BE01D7A9-598B-4726-BC68-4903180E6E4F}" destId="{C69C5FA3-F0F7-4BC2-89A8-E8118953CE9A}" srcOrd="0" destOrd="0" presId="urn:microsoft.com/office/officeart/2005/8/layout/target3"/>
    <dgm:cxn modelId="{926DAD17-CC7E-4D44-9E72-5065BF156733}" type="presOf" srcId="{3EC6DB23-4296-4C43-8AD3-FD3FAE266B62}" destId="{39D5EBAB-629F-4CEC-9320-8CFDAA573A7A}" srcOrd="0" destOrd="0" presId="urn:microsoft.com/office/officeart/2005/8/layout/target3"/>
    <dgm:cxn modelId="{2E42951A-0BBE-4E35-B240-A2E16442C0EA}" type="presOf" srcId="{B1E17DC1-1E26-4D76-BDBF-A2469F0DDB88}" destId="{70AAA972-6D2A-4D25-88BF-A334A231A48D}" srcOrd="0" destOrd="0" presId="urn:microsoft.com/office/officeart/2005/8/layout/target3"/>
    <dgm:cxn modelId="{63C975B8-77A3-455C-A0B5-1E1F6D896971}" type="presParOf" srcId="{10B4077F-3A34-4E02-9355-B3DE9EF66B45}" destId="{1AFA5619-1FCF-4942-A250-7EDF62AE364E}" srcOrd="0" destOrd="0" presId="urn:microsoft.com/office/officeart/2005/8/layout/target3"/>
    <dgm:cxn modelId="{12A67DEF-56A0-45CE-A04C-2FA10197E92D}" type="presParOf" srcId="{10B4077F-3A34-4E02-9355-B3DE9EF66B45}" destId="{AE06933C-3AE0-426B-BA9D-13AA7DAE7ED0}" srcOrd="1" destOrd="0" presId="urn:microsoft.com/office/officeart/2005/8/layout/target3"/>
    <dgm:cxn modelId="{B7393EA0-FD7F-41BB-A5AF-6165512C29E7}" type="presParOf" srcId="{10B4077F-3A34-4E02-9355-B3DE9EF66B45}" destId="{C62FF8D5-C061-4B65-AFAB-612B92F33EC7}" srcOrd="2" destOrd="0" presId="urn:microsoft.com/office/officeart/2005/8/layout/target3"/>
    <dgm:cxn modelId="{302230CF-56BF-444A-BB66-5484C2F63AAE}" type="presParOf" srcId="{10B4077F-3A34-4E02-9355-B3DE9EF66B45}" destId="{0AC9CA15-8B9C-41AE-9F39-2A9C670E1D83}" srcOrd="3" destOrd="0" presId="urn:microsoft.com/office/officeart/2005/8/layout/target3"/>
    <dgm:cxn modelId="{F6A76333-72BC-444B-8BE1-6737871C11A4}" type="presParOf" srcId="{10B4077F-3A34-4E02-9355-B3DE9EF66B45}" destId="{0D5B6973-6446-4872-965D-F54A4D2E0BEB}" srcOrd="4" destOrd="0" presId="urn:microsoft.com/office/officeart/2005/8/layout/target3"/>
    <dgm:cxn modelId="{8F29CA8C-FC49-4F3E-B32D-341B447E6EAE}" type="presParOf" srcId="{10B4077F-3A34-4E02-9355-B3DE9EF66B45}" destId="{56159871-5C1A-4349-BEB3-B3E6B010E8E5}" srcOrd="5" destOrd="0" presId="urn:microsoft.com/office/officeart/2005/8/layout/target3"/>
    <dgm:cxn modelId="{7559AA53-1FA4-461F-88B6-670061E78FC8}" type="presParOf" srcId="{10B4077F-3A34-4E02-9355-B3DE9EF66B45}" destId="{1FD38BB5-F10A-4666-BF5B-D3A97A7A8235}" srcOrd="6" destOrd="0" presId="urn:microsoft.com/office/officeart/2005/8/layout/target3"/>
    <dgm:cxn modelId="{A29FB73C-D4DD-4038-8394-201B659D6694}" type="presParOf" srcId="{10B4077F-3A34-4E02-9355-B3DE9EF66B45}" destId="{375D58E2-09E4-4154-A98E-86FC42A1ECBC}" srcOrd="7" destOrd="0" presId="urn:microsoft.com/office/officeart/2005/8/layout/target3"/>
    <dgm:cxn modelId="{085F6781-128D-4967-BAC8-6568B0051150}" type="presParOf" srcId="{10B4077F-3A34-4E02-9355-B3DE9EF66B45}" destId="{70AAA972-6D2A-4D25-88BF-A334A231A48D}" srcOrd="8" destOrd="0" presId="urn:microsoft.com/office/officeart/2005/8/layout/target3"/>
    <dgm:cxn modelId="{813D7F71-BD98-47C6-A595-831711068E6E}" type="presParOf" srcId="{10B4077F-3A34-4E02-9355-B3DE9EF66B45}" destId="{B7BC54C8-780C-4E6B-AE85-B5C51BBE281C}" srcOrd="9" destOrd="0" presId="urn:microsoft.com/office/officeart/2005/8/layout/target3"/>
    <dgm:cxn modelId="{A81C98F1-AF83-454D-9110-DCD2FC1CA169}" type="presParOf" srcId="{10B4077F-3A34-4E02-9355-B3DE9EF66B45}" destId="{6363D128-1593-47C6-99C5-DA3CF5E61477}" srcOrd="10" destOrd="0" presId="urn:microsoft.com/office/officeart/2005/8/layout/target3"/>
    <dgm:cxn modelId="{6936137A-8887-4390-9D6E-EEE68C07F0CC}" type="presParOf" srcId="{10B4077F-3A34-4E02-9355-B3DE9EF66B45}" destId="{39D5EBAB-629F-4CEC-9320-8CFDAA573A7A}" srcOrd="11" destOrd="0" presId="urn:microsoft.com/office/officeart/2005/8/layout/target3"/>
    <dgm:cxn modelId="{7BB33324-B9D8-4CE2-9403-232D5C8A1514}" type="presParOf" srcId="{10B4077F-3A34-4E02-9355-B3DE9EF66B45}" destId="{5BE64A72-9011-4C7E-83C5-FF6C4D84DE91}" srcOrd="12" destOrd="0" presId="urn:microsoft.com/office/officeart/2005/8/layout/target3"/>
    <dgm:cxn modelId="{C2496756-DBE4-4915-9939-FCFBE3716432}" type="presParOf" srcId="{10B4077F-3A34-4E02-9355-B3DE9EF66B45}" destId="{1B26BC3A-BE89-4825-A9BF-B6E4F73EFFDF}" srcOrd="13" destOrd="0" presId="urn:microsoft.com/office/officeart/2005/8/layout/target3"/>
    <dgm:cxn modelId="{B837A13A-0239-430F-BD78-2A2565EDBAFC}" type="presParOf" srcId="{10B4077F-3A34-4E02-9355-B3DE9EF66B45}" destId="{C4FDFFD3-E6D2-4256-8F06-24940673DA89}" srcOrd="14" destOrd="0" presId="urn:microsoft.com/office/officeart/2005/8/layout/target3"/>
    <dgm:cxn modelId="{DDE65BC2-F714-4DAF-BDB1-F2713F88DB75}" type="presParOf" srcId="{10B4077F-3A34-4E02-9355-B3DE9EF66B45}" destId="{E74E969A-6576-418B-9792-203C35C0833F}" srcOrd="15" destOrd="0" presId="urn:microsoft.com/office/officeart/2005/8/layout/target3"/>
    <dgm:cxn modelId="{B075CA00-9D04-4DE1-BDD6-F6273107A7EF}" type="presParOf" srcId="{10B4077F-3A34-4E02-9355-B3DE9EF66B45}" destId="{B22CCF5F-40B3-4DE7-BE43-FFA7D9098409}" srcOrd="16" destOrd="0" presId="urn:microsoft.com/office/officeart/2005/8/layout/target3"/>
    <dgm:cxn modelId="{B4D8D9CD-6239-49C9-82EB-9F78841070C7}" type="presParOf" srcId="{10B4077F-3A34-4E02-9355-B3DE9EF66B45}" destId="{0C10C19C-71E1-41C9-A4D8-FBFD446363E6}" srcOrd="17" destOrd="0" presId="urn:microsoft.com/office/officeart/2005/8/layout/target3"/>
    <dgm:cxn modelId="{47B3010C-8481-49CD-83AB-26348127630B}" type="presParOf" srcId="{10B4077F-3A34-4E02-9355-B3DE9EF66B45}" destId="{132D2216-55CF-4323-A018-73AACF64376D}" srcOrd="18" destOrd="0" presId="urn:microsoft.com/office/officeart/2005/8/layout/target3"/>
    <dgm:cxn modelId="{D5D20FCA-9706-4456-8E70-A39695AA81F9}" type="presParOf" srcId="{10B4077F-3A34-4E02-9355-B3DE9EF66B45}" destId="{6B18A666-DB54-4504-8DB2-F4A198EB5B3D}" srcOrd="19" destOrd="0" presId="urn:microsoft.com/office/officeart/2005/8/layout/target3"/>
    <dgm:cxn modelId="{56B95019-8ED4-4947-A255-28F50253FDF2}" type="presParOf" srcId="{10B4077F-3A34-4E02-9355-B3DE9EF66B45}" destId="{C69C5FA3-F0F7-4BC2-89A8-E8118953CE9A}" srcOrd="20" destOrd="0" presId="urn:microsoft.com/office/officeart/2005/8/layout/target3"/>
    <dgm:cxn modelId="{DEE3BA1C-E45A-4B4B-8CA7-79FD58A01950}" type="presParOf" srcId="{10B4077F-3A34-4E02-9355-B3DE9EF66B45}" destId="{843F93A4-0E6D-46F2-84D0-CD79D56E4C4E}" srcOrd="21" destOrd="0" presId="urn:microsoft.com/office/officeart/2005/8/layout/target3"/>
    <dgm:cxn modelId="{8BCE813A-EECE-492E-928E-2070ED412AB8}" type="presParOf" srcId="{10B4077F-3A34-4E02-9355-B3DE9EF66B45}" destId="{3E8064F6-43E1-4651-AAFA-0EE58A5DC65D}" srcOrd="22" destOrd="0" presId="urn:microsoft.com/office/officeart/2005/8/layout/target3"/>
    <dgm:cxn modelId="{AC3105AA-182A-4A77-B416-D190B33F7447}" type="presParOf" srcId="{10B4077F-3A34-4E02-9355-B3DE9EF66B45}" destId="{1C9A6B4F-781D-4DA7-9421-DC1AEE3914C3}" srcOrd="23" destOrd="0" presId="urn:microsoft.com/office/officeart/2005/8/layout/target3"/>
    <dgm:cxn modelId="{7265356B-510A-43A5-9A32-085431F05A3E}" type="presParOf" srcId="{10B4077F-3A34-4E02-9355-B3DE9EF66B45}" destId="{CB50E6EE-3344-490B-98B1-3707EE7DBB40}" srcOrd="24" destOrd="0" presId="urn:microsoft.com/office/officeart/2005/8/layout/target3"/>
    <dgm:cxn modelId="{F31DBE5E-1022-4A70-B816-A9DBEBE6C216}" type="presParOf" srcId="{10B4077F-3A34-4E02-9355-B3DE9EF66B45}" destId="{1D7CC246-972B-407B-823E-AC6BC3E9D746}" srcOrd="25" destOrd="0" presId="urn:microsoft.com/office/officeart/2005/8/layout/target3"/>
    <dgm:cxn modelId="{83775915-7FCB-4471-9F21-78BC7A3729FF}" type="presParOf" srcId="{10B4077F-3A34-4E02-9355-B3DE9EF66B45}" destId="{BD60CB99-8CA5-451D-93A5-71CC7765D2A4}" srcOrd="26" destOrd="0" presId="urn:microsoft.com/office/officeart/2005/8/layout/target3"/>
    <dgm:cxn modelId="{3D061716-4A23-4D09-8369-763046BF8730}" type="presParOf" srcId="{10B4077F-3A34-4E02-9355-B3DE9EF66B45}" destId="{EBF04614-88C7-4007-8DA8-41DFDF608B2F}" srcOrd="2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AB4F22-B57C-4D19-9C47-05F031BA81B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B19EAE-EFA2-4479-A0AB-74E69CA2DA80}">
      <dgm:prSet phldrT="[Текст]" custT="1"/>
      <dgm:spPr/>
      <dgm:t>
        <a:bodyPr/>
        <a:lstStyle/>
        <a:p>
          <a:r>
            <a:rPr lang="ru-RU" sz="2000" dirty="0"/>
            <a:t>Одаренные дети</a:t>
          </a:r>
        </a:p>
      </dgm:t>
    </dgm:pt>
    <dgm:pt modelId="{9FC0EE8E-340B-4BEB-B296-E153551E89B1}" type="parTrans" cxnId="{C46FBE43-55D5-40ED-9AE4-A0C48D2B1FC2}">
      <dgm:prSet/>
      <dgm:spPr/>
      <dgm:t>
        <a:bodyPr/>
        <a:lstStyle/>
        <a:p>
          <a:endParaRPr lang="ru-RU"/>
        </a:p>
      </dgm:t>
    </dgm:pt>
    <dgm:pt modelId="{16939BD3-2F7C-4B94-82FE-9A6EDADC9E0A}" type="sibTrans" cxnId="{C46FBE43-55D5-40ED-9AE4-A0C48D2B1FC2}">
      <dgm:prSet/>
      <dgm:spPr/>
      <dgm:t>
        <a:bodyPr/>
        <a:lstStyle/>
        <a:p>
          <a:endParaRPr lang="ru-RU"/>
        </a:p>
      </dgm:t>
    </dgm:pt>
    <dgm:pt modelId="{9D9AA175-4A4B-4E5A-9EF1-1F869B2BF3F2}">
      <dgm:prSet phldrT="[Текст]" custT="1"/>
      <dgm:spPr/>
      <dgm:t>
        <a:bodyPr/>
        <a:lstStyle/>
        <a:p>
          <a:r>
            <a:rPr lang="ru-RU" sz="1400" dirty="0"/>
            <a:t>Высокие интеллект. и </a:t>
          </a:r>
          <a:r>
            <a:rPr lang="ru-RU" sz="1400" dirty="0" err="1"/>
            <a:t>познавательн</a:t>
          </a:r>
          <a:r>
            <a:rPr lang="ru-RU" sz="1400" dirty="0"/>
            <a:t>. потребности</a:t>
          </a:r>
        </a:p>
      </dgm:t>
    </dgm:pt>
    <dgm:pt modelId="{710683A9-C2EE-44E2-BF37-0D42BAF4DC2B}" type="parTrans" cxnId="{69583C3A-3DCD-4ED6-8E06-C365DB1F121B}">
      <dgm:prSet/>
      <dgm:spPr/>
      <dgm:t>
        <a:bodyPr/>
        <a:lstStyle/>
        <a:p>
          <a:endParaRPr lang="ru-RU"/>
        </a:p>
      </dgm:t>
    </dgm:pt>
    <dgm:pt modelId="{21499853-0936-447F-8DDA-C0A202152EE3}" type="sibTrans" cxnId="{69583C3A-3DCD-4ED6-8E06-C365DB1F121B}">
      <dgm:prSet/>
      <dgm:spPr/>
      <dgm:t>
        <a:bodyPr/>
        <a:lstStyle/>
        <a:p>
          <a:endParaRPr lang="ru-RU"/>
        </a:p>
      </dgm:t>
    </dgm:pt>
    <dgm:pt modelId="{DD74500D-187D-40B2-8E25-4703EE17FD45}">
      <dgm:prSet phldrT="[Текст]" custT="1"/>
      <dgm:spPr/>
      <dgm:t>
        <a:bodyPr/>
        <a:lstStyle/>
        <a:p>
          <a:r>
            <a:rPr lang="ru-RU" sz="1400" dirty="0"/>
            <a:t>Повышенная </a:t>
          </a:r>
          <a:r>
            <a:rPr lang="ru-RU" sz="1400" dirty="0" err="1"/>
            <a:t>эмоцион</a:t>
          </a:r>
          <a:r>
            <a:rPr lang="ru-RU" sz="1400" dirty="0"/>
            <a:t>. и  </a:t>
          </a:r>
          <a:r>
            <a:rPr lang="ru-RU" sz="1400" dirty="0" err="1"/>
            <a:t>социал</a:t>
          </a:r>
          <a:r>
            <a:rPr lang="ru-RU" sz="1400" dirty="0"/>
            <a:t>. чувствительность</a:t>
          </a:r>
        </a:p>
      </dgm:t>
    </dgm:pt>
    <dgm:pt modelId="{87ACB70B-F7E0-4CEF-9469-861BFCF417AE}" type="parTrans" cxnId="{C3BFB634-7E61-4A26-AA3E-2ED43AC8A944}">
      <dgm:prSet/>
      <dgm:spPr/>
      <dgm:t>
        <a:bodyPr/>
        <a:lstStyle/>
        <a:p>
          <a:endParaRPr lang="ru-RU"/>
        </a:p>
      </dgm:t>
    </dgm:pt>
    <dgm:pt modelId="{D6C1716E-F564-4810-82CB-BB083D26F4D6}" type="sibTrans" cxnId="{C3BFB634-7E61-4A26-AA3E-2ED43AC8A944}">
      <dgm:prSet/>
      <dgm:spPr/>
      <dgm:t>
        <a:bodyPr/>
        <a:lstStyle/>
        <a:p>
          <a:endParaRPr lang="ru-RU"/>
        </a:p>
      </dgm:t>
    </dgm:pt>
    <dgm:pt modelId="{960D1E16-9C14-4805-8389-92585B94458D}">
      <dgm:prSet phldrT="[Текст]" custT="1"/>
      <dgm:spPr/>
      <dgm:t>
        <a:bodyPr/>
        <a:lstStyle/>
        <a:p>
          <a:r>
            <a:rPr lang="ru-RU" sz="2000" dirty="0"/>
            <a:t>Дети с ОВЗ</a:t>
          </a:r>
        </a:p>
      </dgm:t>
    </dgm:pt>
    <dgm:pt modelId="{B6A52672-8776-4306-8DD0-DF562FA59F09}" type="parTrans" cxnId="{C3A5E7B8-7343-492A-A088-6BD13ADD44FB}">
      <dgm:prSet/>
      <dgm:spPr/>
      <dgm:t>
        <a:bodyPr/>
        <a:lstStyle/>
        <a:p>
          <a:endParaRPr lang="ru-RU"/>
        </a:p>
      </dgm:t>
    </dgm:pt>
    <dgm:pt modelId="{AA0273AB-3B48-461C-92D7-4EB867C66E2E}" type="sibTrans" cxnId="{C3A5E7B8-7343-492A-A088-6BD13ADD44FB}">
      <dgm:prSet/>
      <dgm:spPr/>
      <dgm:t>
        <a:bodyPr/>
        <a:lstStyle/>
        <a:p>
          <a:endParaRPr lang="ru-RU"/>
        </a:p>
      </dgm:t>
    </dgm:pt>
    <dgm:pt modelId="{FF887E64-2D67-4581-A3D9-30C913B916DA}">
      <dgm:prSet phldrT="[Текст]" custT="1"/>
      <dgm:spPr/>
      <dgm:t>
        <a:bodyPr/>
        <a:lstStyle/>
        <a:p>
          <a:r>
            <a:rPr lang="ru-RU" sz="1400" dirty="0"/>
            <a:t>Особенности </a:t>
          </a:r>
          <a:r>
            <a:rPr lang="ru-RU" sz="1400" dirty="0" err="1"/>
            <a:t>коммуникац</a:t>
          </a:r>
          <a:r>
            <a:rPr lang="ru-RU" sz="1400" dirty="0"/>
            <a:t>. и </a:t>
          </a:r>
          <a:r>
            <a:rPr lang="ru-RU" sz="1400" dirty="0" err="1"/>
            <a:t>взаимод</a:t>
          </a:r>
          <a:r>
            <a:rPr lang="ru-RU" sz="1400" dirty="0"/>
            <a:t>.</a:t>
          </a:r>
        </a:p>
      </dgm:t>
    </dgm:pt>
    <dgm:pt modelId="{E010D6F2-501B-42BF-98D6-D8E9427EF597}" type="parTrans" cxnId="{F2AC4639-BCD0-451B-A6E2-1CB17AEF6852}">
      <dgm:prSet/>
      <dgm:spPr/>
      <dgm:t>
        <a:bodyPr/>
        <a:lstStyle/>
        <a:p>
          <a:endParaRPr lang="ru-RU"/>
        </a:p>
      </dgm:t>
    </dgm:pt>
    <dgm:pt modelId="{6EC36736-2147-4CE4-9151-64406C8FDAC4}" type="sibTrans" cxnId="{F2AC4639-BCD0-451B-A6E2-1CB17AEF6852}">
      <dgm:prSet/>
      <dgm:spPr/>
      <dgm:t>
        <a:bodyPr/>
        <a:lstStyle/>
        <a:p>
          <a:endParaRPr lang="ru-RU"/>
        </a:p>
      </dgm:t>
    </dgm:pt>
    <dgm:pt modelId="{9B16049E-F50C-469B-BE1D-A7CA69417039}">
      <dgm:prSet phldrT="[Текст]" custT="1"/>
      <dgm:spPr/>
      <dgm:t>
        <a:bodyPr/>
        <a:lstStyle/>
        <a:p>
          <a:r>
            <a:rPr lang="ru-RU" sz="1400" dirty="0"/>
            <a:t>Проблемы социальной адаптации</a:t>
          </a:r>
        </a:p>
      </dgm:t>
    </dgm:pt>
    <dgm:pt modelId="{15C2921D-FDE6-45CA-BB99-10CC12667749}" type="parTrans" cxnId="{9325453D-8F81-478D-9DF0-C1C30357184F}">
      <dgm:prSet/>
      <dgm:spPr/>
      <dgm:t>
        <a:bodyPr/>
        <a:lstStyle/>
        <a:p>
          <a:endParaRPr lang="ru-RU"/>
        </a:p>
      </dgm:t>
    </dgm:pt>
    <dgm:pt modelId="{9B2FBFA9-1B37-4F81-BD79-3C79602DD287}" type="sibTrans" cxnId="{9325453D-8F81-478D-9DF0-C1C30357184F}">
      <dgm:prSet/>
      <dgm:spPr/>
      <dgm:t>
        <a:bodyPr/>
        <a:lstStyle/>
        <a:p>
          <a:endParaRPr lang="ru-RU"/>
        </a:p>
      </dgm:t>
    </dgm:pt>
    <dgm:pt modelId="{044086A0-9602-44BA-B410-F8567A17C197}">
      <dgm:prSet custT="1"/>
      <dgm:spPr/>
      <dgm:t>
        <a:bodyPr/>
        <a:lstStyle/>
        <a:p>
          <a:r>
            <a:rPr lang="ru-RU" sz="1600" b="1" dirty="0"/>
            <a:t>Дети в сложных социальных условиях</a:t>
          </a:r>
        </a:p>
      </dgm:t>
    </dgm:pt>
    <dgm:pt modelId="{E4363416-9B57-4D84-A084-6059FEF3C5EC}" type="parTrans" cxnId="{DFA5DCC5-9DC6-4271-B1E0-FC63A50113B0}">
      <dgm:prSet/>
      <dgm:spPr/>
      <dgm:t>
        <a:bodyPr/>
        <a:lstStyle/>
        <a:p>
          <a:endParaRPr lang="ru-RU"/>
        </a:p>
      </dgm:t>
    </dgm:pt>
    <dgm:pt modelId="{B2C437DC-AEEA-4D07-8A6F-EB1CEB870B88}" type="sibTrans" cxnId="{DFA5DCC5-9DC6-4271-B1E0-FC63A50113B0}">
      <dgm:prSet/>
      <dgm:spPr/>
      <dgm:t>
        <a:bodyPr/>
        <a:lstStyle/>
        <a:p>
          <a:endParaRPr lang="ru-RU"/>
        </a:p>
      </dgm:t>
    </dgm:pt>
    <dgm:pt modelId="{661A68E0-3348-4A42-95B4-241204B85A3E}">
      <dgm:prSet custT="1"/>
      <dgm:spPr/>
      <dgm:t>
        <a:bodyPr/>
        <a:lstStyle/>
        <a:p>
          <a:r>
            <a:rPr lang="ru-RU" sz="1400" dirty="0"/>
            <a:t>Слабая познавательная мотивация</a:t>
          </a:r>
        </a:p>
      </dgm:t>
    </dgm:pt>
    <dgm:pt modelId="{AD0F10D8-2918-4D53-A435-EBA73AF164ED}" type="parTrans" cxnId="{65967265-94A0-4E01-9DE6-6C4D2DAC0224}">
      <dgm:prSet/>
      <dgm:spPr/>
      <dgm:t>
        <a:bodyPr/>
        <a:lstStyle/>
        <a:p>
          <a:endParaRPr lang="ru-RU"/>
        </a:p>
      </dgm:t>
    </dgm:pt>
    <dgm:pt modelId="{5AEFB919-430E-447E-8FB8-2B5CD98B01D9}" type="sibTrans" cxnId="{65967265-94A0-4E01-9DE6-6C4D2DAC0224}">
      <dgm:prSet/>
      <dgm:spPr/>
      <dgm:t>
        <a:bodyPr/>
        <a:lstStyle/>
        <a:p>
          <a:endParaRPr lang="ru-RU"/>
        </a:p>
      </dgm:t>
    </dgm:pt>
    <dgm:pt modelId="{BA65D5C4-1CAC-4CF7-9840-0A48CEFBA151}">
      <dgm:prSet custT="1"/>
      <dgm:spPr/>
      <dgm:t>
        <a:bodyPr/>
        <a:lstStyle/>
        <a:p>
          <a:r>
            <a:rPr lang="ru-RU" sz="1400" dirty="0"/>
            <a:t>Утерянные соц. связи, проблемы адаптации</a:t>
          </a:r>
        </a:p>
      </dgm:t>
    </dgm:pt>
    <dgm:pt modelId="{ABAA8056-84C8-4645-B8B0-69F0FE8ECF0D}" type="parTrans" cxnId="{D067515F-1397-4F4E-AF48-48A03FB3BF67}">
      <dgm:prSet/>
      <dgm:spPr/>
      <dgm:t>
        <a:bodyPr/>
        <a:lstStyle/>
        <a:p>
          <a:endParaRPr lang="ru-RU"/>
        </a:p>
      </dgm:t>
    </dgm:pt>
    <dgm:pt modelId="{4935742B-F13C-49A4-BE67-AE448573D986}" type="sibTrans" cxnId="{D067515F-1397-4F4E-AF48-48A03FB3BF67}">
      <dgm:prSet/>
      <dgm:spPr/>
      <dgm:t>
        <a:bodyPr/>
        <a:lstStyle/>
        <a:p>
          <a:endParaRPr lang="ru-RU"/>
        </a:p>
      </dgm:t>
    </dgm:pt>
    <dgm:pt modelId="{FEAC29D0-4929-4C7A-886B-8872D39ED483}">
      <dgm:prSet custT="1"/>
      <dgm:spPr/>
      <dgm:t>
        <a:bodyPr/>
        <a:lstStyle/>
        <a:p>
          <a:r>
            <a:rPr lang="ru-RU" sz="1600" b="1" dirty="0"/>
            <a:t>Дети, проживающие в сельской местности</a:t>
          </a:r>
        </a:p>
      </dgm:t>
    </dgm:pt>
    <dgm:pt modelId="{F84BB685-3D0E-47DF-AED8-C45593BDD10E}" type="parTrans" cxnId="{931563CB-06D7-423A-939E-A80D6C7A1E7F}">
      <dgm:prSet/>
      <dgm:spPr/>
      <dgm:t>
        <a:bodyPr/>
        <a:lstStyle/>
        <a:p>
          <a:endParaRPr lang="ru-RU"/>
        </a:p>
      </dgm:t>
    </dgm:pt>
    <dgm:pt modelId="{FD40819E-AFBF-4656-9EE4-F23537C1A081}" type="sibTrans" cxnId="{931563CB-06D7-423A-939E-A80D6C7A1E7F}">
      <dgm:prSet/>
      <dgm:spPr/>
      <dgm:t>
        <a:bodyPr/>
        <a:lstStyle/>
        <a:p>
          <a:endParaRPr lang="ru-RU"/>
        </a:p>
      </dgm:t>
    </dgm:pt>
    <dgm:pt modelId="{ADFA9F7E-66FD-4525-8969-BA88993300F2}">
      <dgm:prSet custT="1"/>
      <dgm:spPr/>
      <dgm:t>
        <a:bodyPr/>
        <a:lstStyle/>
        <a:p>
          <a:r>
            <a:rPr lang="ru-RU" sz="1400" dirty="0"/>
            <a:t>Условия проживания и образования</a:t>
          </a:r>
        </a:p>
      </dgm:t>
    </dgm:pt>
    <dgm:pt modelId="{85FAF5A6-0CD4-467F-BC2D-65FA4C619065}" type="parTrans" cxnId="{15F6D3E7-DFDE-4780-880C-FD0F0F0A18F4}">
      <dgm:prSet/>
      <dgm:spPr/>
      <dgm:t>
        <a:bodyPr/>
        <a:lstStyle/>
        <a:p>
          <a:endParaRPr lang="ru-RU"/>
        </a:p>
      </dgm:t>
    </dgm:pt>
    <dgm:pt modelId="{0492608C-1E8E-4624-946E-9F1B138F1B35}" type="sibTrans" cxnId="{15F6D3E7-DFDE-4780-880C-FD0F0F0A18F4}">
      <dgm:prSet/>
      <dgm:spPr/>
      <dgm:t>
        <a:bodyPr/>
        <a:lstStyle/>
        <a:p>
          <a:endParaRPr lang="ru-RU"/>
        </a:p>
      </dgm:t>
    </dgm:pt>
    <dgm:pt modelId="{4F4C0FCD-30CB-4AD9-A7B3-6AA1A454405F}">
      <dgm:prSet custT="1"/>
      <dgm:spPr/>
      <dgm:t>
        <a:bodyPr/>
        <a:lstStyle/>
        <a:p>
          <a:r>
            <a:rPr lang="ru-RU" sz="1400" dirty="0"/>
            <a:t>Тесные связи с социумом и семьей</a:t>
          </a:r>
        </a:p>
      </dgm:t>
    </dgm:pt>
    <dgm:pt modelId="{F3916C57-AA50-4FC8-AAE2-CC306D942A8D}" type="parTrans" cxnId="{EBBD348C-DE0A-487E-849B-80C01E7C87D6}">
      <dgm:prSet/>
      <dgm:spPr/>
      <dgm:t>
        <a:bodyPr/>
        <a:lstStyle/>
        <a:p>
          <a:endParaRPr lang="ru-RU"/>
        </a:p>
      </dgm:t>
    </dgm:pt>
    <dgm:pt modelId="{1219B944-ED5C-462B-8F6F-9A10D461E7B3}" type="sibTrans" cxnId="{EBBD348C-DE0A-487E-849B-80C01E7C87D6}">
      <dgm:prSet/>
      <dgm:spPr/>
      <dgm:t>
        <a:bodyPr/>
        <a:lstStyle/>
        <a:p>
          <a:endParaRPr lang="ru-RU"/>
        </a:p>
      </dgm:t>
    </dgm:pt>
    <dgm:pt modelId="{4DDE44B7-8E31-4999-B4DF-B10CB40E3EA5}">
      <dgm:prSet custT="1"/>
      <dgm:spPr/>
      <dgm:t>
        <a:bodyPr/>
        <a:lstStyle/>
        <a:p>
          <a:r>
            <a:rPr lang="ru-RU" sz="1400" dirty="0"/>
            <a:t>Проблемы социального взаимодействия</a:t>
          </a:r>
        </a:p>
      </dgm:t>
    </dgm:pt>
    <dgm:pt modelId="{3B11BDB9-CA03-41A6-815C-28989633B437}" type="parTrans" cxnId="{6F5D805B-3D27-4664-A9CE-A49E32FB6FD2}">
      <dgm:prSet/>
      <dgm:spPr/>
      <dgm:t>
        <a:bodyPr/>
        <a:lstStyle/>
        <a:p>
          <a:endParaRPr lang="ru-RU"/>
        </a:p>
      </dgm:t>
    </dgm:pt>
    <dgm:pt modelId="{AB4006FB-71FF-4CC2-B182-ECE7E863364B}" type="sibTrans" cxnId="{6F5D805B-3D27-4664-A9CE-A49E32FB6FD2}">
      <dgm:prSet/>
      <dgm:spPr/>
      <dgm:t>
        <a:bodyPr/>
        <a:lstStyle/>
        <a:p>
          <a:endParaRPr lang="ru-RU"/>
        </a:p>
      </dgm:t>
    </dgm:pt>
    <dgm:pt modelId="{6C0DA049-F33E-4765-BB1E-6827B652A8AB}">
      <dgm:prSet custT="1"/>
      <dgm:spPr/>
      <dgm:t>
        <a:bodyPr/>
        <a:lstStyle/>
        <a:p>
          <a:r>
            <a:rPr lang="ru-RU" sz="1400" dirty="0"/>
            <a:t>Особые </a:t>
          </a:r>
          <a:r>
            <a:rPr lang="ru-RU" sz="1400" dirty="0" err="1"/>
            <a:t>образоват</a:t>
          </a:r>
          <a:r>
            <a:rPr lang="ru-RU" sz="1400" dirty="0"/>
            <a:t>. и физические потребности</a:t>
          </a:r>
        </a:p>
      </dgm:t>
    </dgm:pt>
    <dgm:pt modelId="{51E9DB57-327A-4BAE-B1AD-7BEF13F9BA1D}" type="parTrans" cxnId="{CCC1A265-33BD-4EAF-9785-E133A184F807}">
      <dgm:prSet/>
      <dgm:spPr/>
      <dgm:t>
        <a:bodyPr/>
        <a:lstStyle/>
        <a:p>
          <a:endParaRPr lang="ru-RU"/>
        </a:p>
      </dgm:t>
    </dgm:pt>
    <dgm:pt modelId="{CB7DABCA-FC79-4028-BBB4-982ECA8D116C}" type="sibTrans" cxnId="{CCC1A265-33BD-4EAF-9785-E133A184F807}">
      <dgm:prSet/>
      <dgm:spPr/>
      <dgm:t>
        <a:bodyPr/>
        <a:lstStyle/>
        <a:p>
          <a:endParaRPr lang="ru-RU"/>
        </a:p>
      </dgm:t>
    </dgm:pt>
    <dgm:pt modelId="{66A7ABA0-CDA4-4628-B555-6D2B985FC96A}">
      <dgm:prSet custT="1"/>
      <dgm:spPr/>
      <dgm:t>
        <a:bodyPr/>
        <a:lstStyle/>
        <a:p>
          <a:r>
            <a:rPr lang="ru-RU" sz="1400"/>
            <a:t>Острые психические напряжения</a:t>
          </a:r>
        </a:p>
      </dgm:t>
    </dgm:pt>
    <dgm:pt modelId="{F04F2C81-27DB-4C05-A296-8D588D1D18A7}" type="parTrans" cxnId="{6DA336F7-0392-4927-B83D-D0C982C8F15F}">
      <dgm:prSet/>
      <dgm:spPr/>
      <dgm:t>
        <a:bodyPr/>
        <a:lstStyle/>
        <a:p>
          <a:endParaRPr lang="ru-RU"/>
        </a:p>
      </dgm:t>
    </dgm:pt>
    <dgm:pt modelId="{3D9F43BE-7997-4B16-B609-BF998B7CA63D}" type="sibTrans" cxnId="{6DA336F7-0392-4927-B83D-D0C982C8F15F}">
      <dgm:prSet/>
      <dgm:spPr/>
      <dgm:t>
        <a:bodyPr/>
        <a:lstStyle/>
        <a:p>
          <a:endParaRPr lang="ru-RU"/>
        </a:p>
      </dgm:t>
    </dgm:pt>
    <dgm:pt modelId="{C3142703-C4C9-4289-8622-A0371A544926}">
      <dgm:prSet custT="1"/>
      <dgm:spPr/>
      <dgm:t>
        <a:bodyPr/>
        <a:lstStyle/>
        <a:p>
          <a:r>
            <a:rPr lang="ru-RU" sz="1400" dirty="0"/>
            <a:t>Местные и культурные  традиции</a:t>
          </a:r>
        </a:p>
      </dgm:t>
    </dgm:pt>
    <dgm:pt modelId="{F6E666C5-8E84-4D25-8411-7F5560B5772A}" type="parTrans" cxnId="{58197526-EF73-4F94-9331-BF8BCAAE6324}">
      <dgm:prSet/>
      <dgm:spPr/>
      <dgm:t>
        <a:bodyPr/>
        <a:lstStyle/>
        <a:p>
          <a:endParaRPr lang="ru-RU"/>
        </a:p>
      </dgm:t>
    </dgm:pt>
    <dgm:pt modelId="{2C4A066F-C5F0-46FF-AE41-BFB99EFE9B10}" type="sibTrans" cxnId="{58197526-EF73-4F94-9331-BF8BCAAE6324}">
      <dgm:prSet/>
      <dgm:spPr/>
      <dgm:t>
        <a:bodyPr/>
        <a:lstStyle/>
        <a:p>
          <a:endParaRPr lang="ru-RU"/>
        </a:p>
      </dgm:t>
    </dgm:pt>
    <dgm:pt modelId="{3D982024-6B5A-457E-BBEF-467D27825554}">
      <dgm:prSet custT="1"/>
      <dgm:spPr/>
      <dgm:t>
        <a:bodyPr/>
        <a:lstStyle/>
        <a:p>
          <a:r>
            <a:rPr lang="ru-RU" sz="1400" dirty="0"/>
            <a:t>Необходимость включения семьи в ОП</a:t>
          </a:r>
        </a:p>
      </dgm:t>
    </dgm:pt>
    <dgm:pt modelId="{8CAE5D7B-53C8-4BF0-B897-1689ACCE551B}" type="parTrans" cxnId="{32C8CAFC-7D79-48A6-892C-7A9633DC288B}">
      <dgm:prSet/>
      <dgm:spPr/>
      <dgm:t>
        <a:bodyPr/>
        <a:lstStyle/>
        <a:p>
          <a:endParaRPr lang="ru-RU"/>
        </a:p>
      </dgm:t>
    </dgm:pt>
    <dgm:pt modelId="{16CA6CEF-4199-4897-9DBA-4CE01629640C}" type="sibTrans" cxnId="{32C8CAFC-7D79-48A6-892C-7A9633DC288B}">
      <dgm:prSet/>
      <dgm:spPr/>
      <dgm:t>
        <a:bodyPr/>
        <a:lstStyle/>
        <a:p>
          <a:endParaRPr lang="ru-RU"/>
        </a:p>
      </dgm:t>
    </dgm:pt>
    <dgm:pt modelId="{43DF64B3-81FB-4CD9-8FCC-968C25582ABB}">
      <dgm:prSet custT="1"/>
      <dgm:spPr/>
      <dgm:t>
        <a:bodyPr/>
        <a:lstStyle/>
        <a:p>
          <a:r>
            <a:rPr lang="ru-RU" sz="1400" dirty="0"/>
            <a:t>Проблемы экономического характера</a:t>
          </a:r>
        </a:p>
      </dgm:t>
    </dgm:pt>
    <dgm:pt modelId="{9603C399-970B-4021-A47D-BE4537392C76}" type="parTrans" cxnId="{060EDCD4-53E9-4947-8FFE-84D10B53C907}">
      <dgm:prSet/>
      <dgm:spPr/>
      <dgm:t>
        <a:bodyPr/>
        <a:lstStyle/>
        <a:p>
          <a:endParaRPr lang="ru-RU"/>
        </a:p>
      </dgm:t>
    </dgm:pt>
    <dgm:pt modelId="{B017A09D-550D-4DB2-AFB6-2D1950544590}" type="sibTrans" cxnId="{060EDCD4-53E9-4947-8FFE-84D10B53C907}">
      <dgm:prSet/>
      <dgm:spPr/>
      <dgm:t>
        <a:bodyPr/>
        <a:lstStyle/>
        <a:p>
          <a:endParaRPr lang="ru-RU"/>
        </a:p>
      </dgm:t>
    </dgm:pt>
    <dgm:pt modelId="{3CE88BD4-92D2-4698-941A-2050EED91A28}">
      <dgm:prSet custT="1"/>
      <dgm:spPr/>
      <dgm:t>
        <a:bodyPr/>
        <a:lstStyle/>
        <a:p>
          <a:r>
            <a:rPr lang="ru-RU" sz="1400" dirty="0"/>
            <a:t>Негативное отношение к обучению</a:t>
          </a:r>
        </a:p>
      </dgm:t>
    </dgm:pt>
    <dgm:pt modelId="{007E1A70-4F10-4DD8-9BD9-E372136130ED}" type="parTrans" cxnId="{DC8D9F9D-4FEB-4104-9EE2-ADB470FE1A59}">
      <dgm:prSet/>
      <dgm:spPr/>
      <dgm:t>
        <a:bodyPr/>
        <a:lstStyle/>
        <a:p>
          <a:endParaRPr lang="ru-RU"/>
        </a:p>
      </dgm:t>
    </dgm:pt>
    <dgm:pt modelId="{F31D2A24-9080-459F-BC0C-5BD13C180E31}" type="sibTrans" cxnId="{DC8D9F9D-4FEB-4104-9EE2-ADB470FE1A59}">
      <dgm:prSet/>
      <dgm:spPr/>
      <dgm:t>
        <a:bodyPr/>
        <a:lstStyle/>
        <a:p>
          <a:endParaRPr lang="ru-RU"/>
        </a:p>
      </dgm:t>
    </dgm:pt>
    <dgm:pt modelId="{6E861A75-F300-4590-AB9A-71A9C4B003D4}">
      <dgm:prSet custT="1"/>
      <dgm:spPr/>
      <dgm:t>
        <a:bodyPr/>
        <a:lstStyle/>
        <a:p>
          <a:r>
            <a:rPr lang="ru-RU" sz="1400" dirty="0"/>
            <a:t>Проблемы социального взаимодействия</a:t>
          </a:r>
        </a:p>
      </dgm:t>
    </dgm:pt>
    <dgm:pt modelId="{ADA0AD8F-B542-45A5-A732-52BB0D71D115}" type="parTrans" cxnId="{CEF552B8-86A4-4681-9783-E7B5A556131C}">
      <dgm:prSet/>
      <dgm:spPr/>
      <dgm:t>
        <a:bodyPr/>
        <a:lstStyle/>
        <a:p>
          <a:endParaRPr lang="ru-RU"/>
        </a:p>
      </dgm:t>
    </dgm:pt>
    <dgm:pt modelId="{930EF151-B9DD-4E49-938B-B23DD843912C}" type="sibTrans" cxnId="{CEF552B8-86A4-4681-9783-E7B5A556131C}">
      <dgm:prSet/>
      <dgm:spPr/>
      <dgm:t>
        <a:bodyPr/>
        <a:lstStyle/>
        <a:p>
          <a:endParaRPr lang="ru-RU"/>
        </a:p>
      </dgm:t>
    </dgm:pt>
    <dgm:pt modelId="{B1860751-E307-4905-A28F-AACC344F7142}" type="pres">
      <dgm:prSet presAssocID="{E2AB4F22-B57C-4D19-9C47-05F031BA81B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9581A54-E767-496D-862D-9BE38C66444E}" type="pres">
      <dgm:prSet presAssocID="{0DB19EAE-EFA2-4479-A0AB-74E69CA2DA80}" presName="root" presStyleCnt="0"/>
      <dgm:spPr/>
    </dgm:pt>
    <dgm:pt modelId="{FDD6B679-2C53-4E91-A474-92584E5FB1AA}" type="pres">
      <dgm:prSet presAssocID="{0DB19EAE-EFA2-4479-A0AB-74E69CA2DA80}" presName="rootComposite" presStyleCnt="0"/>
      <dgm:spPr/>
    </dgm:pt>
    <dgm:pt modelId="{607972AD-B517-4F59-9DD3-51B42B74F9A4}" type="pres">
      <dgm:prSet presAssocID="{0DB19EAE-EFA2-4479-A0AB-74E69CA2DA80}" presName="rootText" presStyleLbl="node1" presStyleIdx="0" presStyleCnt="4" custScaleX="162168"/>
      <dgm:spPr/>
      <dgm:t>
        <a:bodyPr/>
        <a:lstStyle/>
        <a:p>
          <a:endParaRPr lang="ru-RU"/>
        </a:p>
      </dgm:t>
    </dgm:pt>
    <dgm:pt modelId="{5FEC3239-0726-455D-AF8A-89A805632F62}" type="pres">
      <dgm:prSet presAssocID="{0DB19EAE-EFA2-4479-A0AB-74E69CA2DA80}" presName="rootConnector" presStyleLbl="node1" presStyleIdx="0" presStyleCnt="4"/>
      <dgm:spPr/>
      <dgm:t>
        <a:bodyPr/>
        <a:lstStyle/>
        <a:p>
          <a:endParaRPr lang="ru-RU"/>
        </a:p>
      </dgm:t>
    </dgm:pt>
    <dgm:pt modelId="{5F3EEAC4-A2D6-4A46-B6B8-04A9C23DD024}" type="pres">
      <dgm:prSet presAssocID="{0DB19EAE-EFA2-4479-A0AB-74E69CA2DA80}" presName="childShape" presStyleCnt="0"/>
      <dgm:spPr/>
    </dgm:pt>
    <dgm:pt modelId="{32143912-5507-44DA-8277-133C2AF1BACE}" type="pres">
      <dgm:prSet presAssocID="{710683A9-C2EE-44E2-BF37-0D42BAF4DC2B}" presName="Name13" presStyleLbl="parChTrans1D2" presStyleIdx="0" presStyleCnt="16"/>
      <dgm:spPr/>
      <dgm:t>
        <a:bodyPr/>
        <a:lstStyle/>
        <a:p>
          <a:endParaRPr lang="ru-RU"/>
        </a:p>
      </dgm:t>
    </dgm:pt>
    <dgm:pt modelId="{3BF6DACE-37FA-4906-86C6-218F3B0D0B3F}" type="pres">
      <dgm:prSet presAssocID="{9D9AA175-4A4B-4E5A-9EF1-1F869B2BF3F2}" presName="childText" presStyleLbl="bgAcc1" presStyleIdx="0" presStyleCnt="16" custScaleX="186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DC2864-F85E-477C-A8A7-640F3B850096}" type="pres">
      <dgm:prSet presAssocID="{87ACB70B-F7E0-4CEF-9469-861BFCF417AE}" presName="Name13" presStyleLbl="parChTrans1D2" presStyleIdx="1" presStyleCnt="16"/>
      <dgm:spPr/>
      <dgm:t>
        <a:bodyPr/>
        <a:lstStyle/>
        <a:p>
          <a:endParaRPr lang="ru-RU"/>
        </a:p>
      </dgm:t>
    </dgm:pt>
    <dgm:pt modelId="{1A2C085A-A31F-4421-9D59-0141DB854944}" type="pres">
      <dgm:prSet presAssocID="{DD74500D-187D-40B2-8E25-4703EE17FD45}" presName="childText" presStyleLbl="bgAcc1" presStyleIdx="1" presStyleCnt="16" custScaleX="186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70789F-35EB-41ED-963F-014CCF244259}" type="pres">
      <dgm:prSet presAssocID="{3B11BDB9-CA03-41A6-815C-28989633B437}" presName="Name13" presStyleLbl="parChTrans1D2" presStyleIdx="2" presStyleCnt="16"/>
      <dgm:spPr/>
      <dgm:t>
        <a:bodyPr/>
        <a:lstStyle/>
        <a:p>
          <a:endParaRPr lang="ru-RU"/>
        </a:p>
      </dgm:t>
    </dgm:pt>
    <dgm:pt modelId="{C4768024-D57F-4CDA-B495-9898E8ACB734}" type="pres">
      <dgm:prSet presAssocID="{4DDE44B7-8E31-4999-B4DF-B10CB40E3EA5}" presName="childText" presStyleLbl="bgAcc1" presStyleIdx="2" presStyleCnt="16" custScaleX="186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9B8AD7-9EBB-4B32-A804-F5FE31D750D5}" type="pres">
      <dgm:prSet presAssocID="{9603C399-970B-4021-A47D-BE4537392C76}" presName="Name13" presStyleLbl="parChTrans1D2" presStyleIdx="3" presStyleCnt="16"/>
      <dgm:spPr/>
      <dgm:t>
        <a:bodyPr/>
        <a:lstStyle/>
        <a:p>
          <a:endParaRPr lang="ru-RU"/>
        </a:p>
      </dgm:t>
    </dgm:pt>
    <dgm:pt modelId="{02780E37-7162-47B4-9A94-1E8578ED5C06}" type="pres">
      <dgm:prSet presAssocID="{43DF64B3-81FB-4CD9-8FCC-968C25582ABB}" presName="childText" presStyleLbl="bgAcc1" presStyleIdx="3" presStyleCnt="16" custScaleX="186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4F9FA1-F65A-43CC-B746-A41F9F81100F}" type="pres">
      <dgm:prSet presAssocID="{960D1E16-9C14-4805-8389-92585B94458D}" presName="root" presStyleCnt="0"/>
      <dgm:spPr/>
    </dgm:pt>
    <dgm:pt modelId="{B709C24B-E7D1-446D-A902-616E5BC38188}" type="pres">
      <dgm:prSet presAssocID="{960D1E16-9C14-4805-8389-92585B94458D}" presName="rootComposite" presStyleCnt="0"/>
      <dgm:spPr/>
    </dgm:pt>
    <dgm:pt modelId="{F6B3A854-B29E-4E90-A9F0-97298767444A}" type="pres">
      <dgm:prSet presAssocID="{960D1E16-9C14-4805-8389-92585B94458D}" presName="rootText" presStyleLbl="node1" presStyleIdx="1" presStyleCnt="4" custScaleX="142566"/>
      <dgm:spPr/>
      <dgm:t>
        <a:bodyPr/>
        <a:lstStyle/>
        <a:p>
          <a:endParaRPr lang="ru-RU"/>
        </a:p>
      </dgm:t>
    </dgm:pt>
    <dgm:pt modelId="{CA09D9C1-0B11-41DC-A19D-86ABAB995AEF}" type="pres">
      <dgm:prSet presAssocID="{960D1E16-9C14-4805-8389-92585B94458D}" presName="rootConnector" presStyleLbl="node1" presStyleIdx="1" presStyleCnt="4"/>
      <dgm:spPr/>
      <dgm:t>
        <a:bodyPr/>
        <a:lstStyle/>
        <a:p>
          <a:endParaRPr lang="ru-RU"/>
        </a:p>
      </dgm:t>
    </dgm:pt>
    <dgm:pt modelId="{A13739C4-8D26-48EC-A85B-47AAE500F632}" type="pres">
      <dgm:prSet presAssocID="{960D1E16-9C14-4805-8389-92585B94458D}" presName="childShape" presStyleCnt="0"/>
      <dgm:spPr/>
    </dgm:pt>
    <dgm:pt modelId="{91F8BEA3-7F89-4419-86CE-2F7FE93D4188}" type="pres">
      <dgm:prSet presAssocID="{E010D6F2-501B-42BF-98D6-D8E9427EF597}" presName="Name13" presStyleLbl="parChTrans1D2" presStyleIdx="4" presStyleCnt="16"/>
      <dgm:spPr/>
      <dgm:t>
        <a:bodyPr/>
        <a:lstStyle/>
        <a:p>
          <a:endParaRPr lang="ru-RU"/>
        </a:p>
      </dgm:t>
    </dgm:pt>
    <dgm:pt modelId="{E4933972-89FB-49F4-B216-17BE1A154B8F}" type="pres">
      <dgm:prSet presAssocID="{FF887E64-2D67-4581-A3D9-30C913B916DA}" presName="childText" presStyleLbl="bgAcc1" presStyleIdx="4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865DE-D42A-4B5F-ACE5-0A475C1ED0FC}" type="pres">
      <dgm:prSet presAssocID="{15C2921D-FDE6-45CA-BB99-10CC12667749}" presName="Name13" presStyleLbl="parChTrans1D2" presStyleIdx="5" presStyleCnt="16"/>
      <dgm:spPr/>
      <dgm:t>
        <a:bodyPr/>
        <a:lstStyle/>
        <a:p>
          <a:endParaRPr lang="ru-RU"/>
        </a:p>
      </dgm:t>
    </dgm:pt>
    <dgm:pt modelId="{F9488681-9929-48FE-95FC-20D4C9B90809}" type="pres">
      <dgm:prSet presAssocID="{9B16049E-F50C-469B-BE1D-A7CA69417039}" presName="childText" presStyleLbl="bgAcc1" presStyleIdx="5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A93C62-FEF8-4DC9-A4B3-66EF1DC40FF6}" type="pres">
      <dgm:prSet presAssocID="{51E9DB57-327A-4BAE-B1AD-7BEF13F9BA1D}" presName="Name13" presStyleLbl="parChTrans1D2" presStyleIdx="6" presStyleCnt="16"/>
      <dgm:spPr/>
      <dgm:t>
        <a:bodyPr/>
        <a:lstStyle/>
        <a:p>
          <a:endParaRPr lang="ru-RU"/>
        </a:p>
      </dgm:t>
    </dgm:pt>
    <dgm:pt modelId="{28B810ED-56C5-4490-8BAC-E7FD146392E1}" type="pres">
      <dgm:prSet presAssocID="{6C0DA049-F33E-4765-BB1E-6827B652A8AB}" presName="childText" presStyleLbl="bgAcc1" presStyleIdx="6" presStyleCnt="16" custScaleX="178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82BA4-DC5A-4D35-A9EE-46D89F633947}" type="pres">
      <dgm:prSet presAssocID="{8CAE5D7B-53C8-4BF0-B897-1689ACCE551B}" presName="Name13" presStyleLbl="parChTrans1D2" presStyleIdx="7" presStyleCnt="16"/>
      <dgm:spPr/>
      <dgm:t>
        <a:bodyPr/>
        <a:lstStyle/>
        <a:p>
          <a:endParaRPr lang="ru-RU"/>
        </a:p>
      </dgm:t>
    </dgm:pt>
    <dgm:pt modelId="{6739644B-54BD-4465-8A81-766E10A71CE5}" type="pres">
      <dgm:prSet presAssocID="{3D982024-6B5A-457E-BBEF-467D27825554}" presName="childText" presStyleLbl="bgAcc1" presStyleIdx="7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3C5072-3966-4830-B234-63A48824BCAD}" type="pres">
      <dgm:prSet presAssocID="{044086A0-9602-44BA-B410-F8567A17C197}" presName="root" presStyleCnt="0"/>
      <dgm:spPr/>
    </dgm:pt>
    <dgm:pt modelId="{079BAA03-59F3-434B-882C-74C64F6A6743}" type="pres">
      <dgm:prSet presAssocID="{044086A0-9602-44BA-B410-F8567A17C197}" presName="rootComposite" presStyleCnt="0"/>
      <dgm:spPr/>
    </dgm:pt>
    <dgm:pt modelId="{9B301778-F909-4D2A-884D-D3BAC93048D1}" type="pres">
      <dgm:prSet presAssocID="{044086A0-9602-44BA-B410-F8567A17C197}" presName="rootText" presStyleLbl="node1" presStyleIdx="2" presStyleCnt="4" custScaleX="159898"/>
      <dgm:spPr/>
      <dgm:t>
        <a:bodyPr/>
        <a:lstStyle/>
        <a:p>
          <a:endParaRPr lang="ru-RU"/>
        </a:p>
      </dgm:t>
    </dgm:pt>
    <dgm:pt modelId="{88AA3525-C13F-4E8C-83AC-E386B6A9AB55}" type="pres">
      <dgm:prSet presAssocID="{044086A0-9602-44BA-B410-F8567A17C197}" presName="rootConnector" presStyleLbl="node1" presStyleIdx="2" presStyleCnt="4"/>
      <dgm:spPr/>
      <dgm:t>
        <a:bodyPr/>
        <a:lstStyle/>
        <a:p>
          <a:endParaRPr lang="ru-RU"/>
        </a:p>
      </dgm:t>
    </dgm:pt>
    <dgm:pt modelId="{D3F61BA5-8690-42A3-BF70-144370B3F87E}" type="pres">
      <dgm:prSet presAssocID="{044086A0-9602-44BA-B410-F8567A17C197}" presName="childShape" presStyleCnt="0"/>
      <dgm:spPr/>
    </dgm:pt>
    <dgm:pt modelId="{146F03EA-1101-49C0-B723-A83911E51560}" type="pres">
      <dgm:prSet presAssocID="{AD0F10D8-2918-4D53-A435-EBA73AF164ED}" presName="Name13" presStyleLbl="parChTrans1D2" presStyleIdx="8" presStyleCnt="16"/>
      <dgm:spPr/>
      <dgm:t>
        <a:bodyPr/>
        <a:lstStyle/>
        <a:p>
          <a:endParaRPr lang="ru-RU"/>
        </a:p>
      </dgm:t>
    </dgm:pt>
    <dgm:pt modelId="{A7D683FD-3011-4365-9D70-A190A539D7D0}" type="pres">
      <dgm:prSet presAssocID="{661A68E0-3348-4A42-95B4-241204B85A3E}" presName="childText" presStyleLbl="bgAcc1" presStyleIdx="8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2A389-FD3D-4A90-95C7-CD9792B905C5}" type="pres">
      <dgm:prSet presAssocID="{ABAA8056-84C8-4645-B8B0-69F0FE8ECF0D}" presName="Name13" presStyleLbl="parChTrans1D2" presStyleIdx="9" presStyleCnt="16"/>
      <dgm:spPr/>
      <dgm:t>
        <a:bodyPr/>
        <a:lstStyle/>
        <a:p>
          <a:endParaRPr lang="ru-RU"/>
        </a:p>
      </dgm:t>
    </dgm:pt>
    <dgm:pt modelId="{EF210FC8-C120-43AD-929C-AB230230C78A}" type="pres">
      <dgm:prSet presAssocID="{BA65D5C4-1CAC-4CF7-9840-0A48CEFBA151}" presName="childText" presStyleLbl="bgAcc1" presStyleIdx="9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117CF-0A32-4D34-AAB0-BFC12A34BD4D}" type="pres">
      <dgm:prSet presAssocID="{F04F2C81-27DB-4C05-A296-8D588D1D18A7}" presName="Name13" presStyleLbl="parChTrans1D2" presStyleIdx="10" presStyleCnt="16"/>
      <dgm:spPr/>
      <dgm:t>
        <a:bodyPr/>
        <a:lstStyle/>
        <a:p>
          <a:endParaRPr lang="ru-RU"/>
        </a:p>
      </dgm:t>
    </dgm:pt>
    <dgm:pt modelId="{BA8D3F15-1187-4418-AAD2-83C49219F358}" type="pres">
      <dgm:prSet presAssocID="{66A7ABA0-CDA4-4628-B555-6D2B985FC96A}" presName="childText" presStyleLbl="bgAcc1" presStyleIdx="10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58AC3-18E0-4066-AC68-F817A2DE33A0}" type="pres">
      <dgm:prSet presAssocID="{007E1A70-4F10-4DD8-9BD9-E372136130ED}" presName="Name13" presStyleLbl="parChTrans1D2" presStyleIdx="11" presStyleCnt="16"/>
      <dgm:spPr/>
      <dgm:t>
        <a:bodyPr/>
        <a:lstStyle/>
        <a:p>
          <a:endParaRPr lang="ru-RU"/>
        </a:p>
      </dgm:t>
    </dgm:pt>
    <dgm:pt modelId="{D9164A34-44A7-4651-A018-5BD95FC6A34C}" type="pres">
      <dgm:prSet presAssocID="{3CE88BD4-92D2-4698-941A-2050EED91A28}" presName="childText" presStyleLbl="bgAcc1" presStyleIdx="11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5DF15F-9683-4A22-8D0E-AD88F4472C26}" type="pres">
      <dgm:prSet presAssocID="{FEAC29D0-4929-4C7A-886B-8872D39ED483}" presName="root" presStyleCnt="0"/>
      <dgm:spPr/>
    </dgm:pt>
    <dgm:pt modelId="{CF61FC66-CC1D-4382-B260-17C9FD77F300}" type="pres">
      <dgm:prSet presAssocID="{FEAC29D0-4929-4C7A-886B-8872D39ED483}" presName="rootComposite" presStyleCnt="0"/>
      <dgm:spPr/>
    </dgm:pt>
    <dgm:pt modelId="{BB75525F-E08A-456E-8EB2-8028C197AC93}" type="pres">
      <dgm:prSet presAssocID="{FEAC29D0-4929-4C7A-886B-8872D39ED483}" presName="rootText" presStyleLbl="node1" presStyleIdx="3" presStyleCnt="4" custScaleX="163790"/>
      <dgm:spPr/>
      <dgm:t>
        <a:bodyPr/>
        <a:lstStyle/>
        <a:p>
          <a:endParaRPr lang="ru-RU"/>
        </a:p>
      </dgm:t>
    </dgm:pt>
    <dgm:pt modelId="{873E4856-2DD4-4CEC-930D-149A3687B081}" type="pres">
      <dgm:prSet presAssocID="{FEAC29D0-4929-4C7A-886B-8872D39ED483}" presName="rootConnector" presStyleLbl="node1" presStyleIdx="3" presStyleCnt="4"/>
      <dgm:spPr/>
      <dgm:t>
        <a:bodyPr/>
        <a:lstStyle/>
        <a:p>
          <a:endParaRPr lang="ru-RU"/>
        </a:p>
      </dgm:t>
    </dgm:pt>
    <dgm:pt modelId="{37256B02-3ADD-476F-91B2-6B8AC5ACF029}" type="pres">
      <dgm:prSet presAssocID="{FEAC29D0-4929-4C7A-886B-8872D39ED483}" presName="childShape" presStyleCnt="0"/>
      <dgm:spPr/>
    </dgm:pt>
    <dgm:pt modelId="{C6D2E83E-8BD1-40EE-8499-65AA32EE558C}" type="pres">
      <dgm:prSet presAssocID="{85FAF5A6-0CD4-467F-BC2D-65FA4C619065}" presName="Name13" presStyleLbl="parChTrans1D2" presStyleIdx="12" presStyleCnt="16"/>
      <dgm:spPr/>
      <dgm:t>
        <a:bodyPr/>
        <a:lstStyle/>
        <a:p>
          <a:endParaRPr lang="ru-RU"/>
        </a:p>
      </dgm:t>
    </dgm:pt>
    <dgm:pt modelId="{A11E0424-3D0C-421D-8031-BE16EC94F4E6}" type="pres">
      <dgm:prSet presAssocID="{ADFA9F7E-66FD-4525-8969-BA88993300F2}" presName="childText" presStyleLbl="bgAcc1" presStyleIdx="12" presStyleCnt="16" custScaleX="160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0C65B-27B3-44B1-ABC4-9D38A147DB6E}" type="pres">
      <dgm:prSet presAssocID="{F3916C57-AA50-4FC8-AAE2-CC306D942A8D}" presName="Name13" presStyleLbl="parChTrans1D2" presStyleIdx="13" presStyleCnt="16"/>
      <dgm:spPr/>
      <dgm:t>
        <a:bodyPr/>
        <a:lstStyle/>
        <a:p>
          <a:endParaRPr lang="ru-RU"/>
        </a:p>
      </dgm:t>
    </dgm:pt>
    <dgm:pt modelId="{DACE9CDB-183B-4E37-9A4D-71D05F5BA47A}" type="pres">
      <dgm:prSet presAssocID="{4F4C0FCD-30CB-4AD9-A7B3-6AA1A454405F}" presName="childText" presStyleLbl="bgAcc1" presStyleIdx="13" presStyleCnt="16" custScaleX="160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617913-8B13-4B33-8A4E-F1168C5B7537}" type="pres">
      <dgm:prSet presAssocID="{F6E666C5-8E84-4D25-8411-7F5560B5772A}" presName="Name13" presStyleLbl="parChTrans1D2" presStyleIdx="14" presStyleCnt="16"/>
      <dgm:spPr/>
      <dgm:t>
        <a:bodyPr/>
        <a:lstStyle/>
        <a:p>
          <a:endParaRPr lang="ru-RU"/>
        </a:p>
      </dgm:t>
    </dgm:pt>
    <dgm:pt modelId="{C3ABE2DD-72CB-46CC-971D-ACA60DCCA260}" type="pres">
      <dgm:prSet presAssocID="{C3142703-C4C9-4289-8622-A0371A544926}" presName="childText" presStyleLbl="bgAcc1" presStyleIdx="14" presStyleCnt="16" custScaleX="163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11A33-D915-4153-A6A9-63E9B7BC241E}" type="pres">
      <dgm:prSet presAssocID="{ADA0AD8F-B542-45A5-A732-52BB0D71D115}" presName="Name13" presStyleLbl="parChTrans1D2" presStyleIdx="15" presStyleCnt="16"/>
      <dgm:spPr/>
      <dgm:t>
        <a:bodyPr/>
        <a:lstStyle/>
        <a:p>
          <a:endParaRPr lang="ru-RU"/>
        </a:p>
      </dgm:t>
    </dgm:pt>
    <dgm:pt modelId="{B283FF7F-7504-448B-81FF-A75CA76AD9BA}" type="pres">
      <dgm:prSet presAssocID="{6E861A75-F300-4590-AB9A-71A9C4B003D4}" presName="childText" presStyleLbl="bgAcc1" presStyleIdx="15" presStyleCnt="16" custScaleX="167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A54C0B-3540-4342-A08F-C407324C8B5B}" type="presOf" srcId="{E010D6F2-501B-42BF-98D6-D8E9427EF597}" destId="{91F8BEA3-7F89-4419-86CE-2F7FE93D4188}" srcOrd="0" destOrd="0" presId="urn:microsoft.com/office/officeart/2005/8/layout/hierarchy3"/>
    <dgm:cxn modelId="{5C96E035-B3D1-4046-90A6-2918A891E674}" type="presOf" srcId="{DD74500D-187D-40B2-8E25-4703EE17FD45}" destId="{1A2C085A-A31F-4421-9D59-0141DB854944}" srcOrd="0" destOrd="0" presId="urn:microsoft.com/office/officeart/2005/8/layout/hierarchy3"/>
    <dgm:cxn modelId="{DECFC8E1-E599-4114-87BB-7818358F6B94}" type="presOf" srcId="{044086A0-9602-44BA-B410-F8567A17C197}" destId="{9B301778-F909-4D2A-884D-D3BAC93048D1}" srcOrd="0" destOrd="0" presId="urn:microsoft.com/office/officeart/2005/8/layout/hierarchy3"/>
    <dgm:cxn modelId="{6CB18E74-0B12-4353-90D9-3F622F9BCA30}" type="presOf" srcId="{C3142703-C4C9-4289-8622-A0371A544926}" destId="{C3ABE2DD-72CB-46CC-971D-ACA60DCCA260}" srcOrd="0" destOrd="0" presId="urn:microsoft.com/office/officeart/2005/8/layout/hierarchy3"/>
    <dgm:cxn modelId="{318B0AA9-9B40-4B31-86BA-A19CC1FDF5FE}" type="presOf" srcId="{F6E666C5-8E84-4D25-8411-7F5560B5772A}" destId="{44617913-8B13-4B33-8A4E-F1168C5B7537}" srcOrd="0" destOrd="0" presId="urn:microsoft.com/office/officeart/2005/8/layout/hierarchy3"/>
    <dgm:cxn modelId="{C793D5C3-3E3E-4594-8366-33530652126F}" type="presOf" srcId="{F04F2C81-27DB-4C05-A296-8D588D1D18A7}" destId="{2D1117CF-0A32-4D34-AAB0-BFC12A34BD4D}" srcOrd="0" destOrd="0" presId="urn:microsoft.com/office/officeart/2005/8/layout/hierarchy3"/>
    <dgm:cxn modelId="{F5AB1421-DACD-4068-9970-01167269A074}" type="presOf" srcId="{4DDE44B7-8E31-4999-B4DF-B10CB40E3EA5}" destId="{C4768024-D57F-4CDA-B495-9898E8ACB734}" srcOrd="0" destOrd="0" presId="urn:microsoft.com/office/officeart/2005/8/layout/hierarchy3"/>
    <dgm:cxn modelId="{81BD0607-855C-452F-A9AA-F5998EE667DD}" type="presOf" srcId="{ADA0AD8F-B542-45A5-A732-52BB0D71D115}" destId="{16E11A33-D915-4153-A6A9-63E9B7BC241E}" srcOrd="0" destOrd="0" presId="urn:microsoft.com/office/officeart/2005/8/layout/hierarchy3"/>
    <dgm:cxn modelId="{3F1A9BD3-3C46-4F8D-9C80-ED578A2BA6EB}" type="presOf" srcId="{661A68E0-3348-4A42-95B4-241204B85A3E}" destId="{A7D683FD-3011-4365-9D70-A190A539D7D0}" srcOrd="0" destOrd="0" presId="urn:microsoft.com/office/officeart/2005/8/layout/hierarchy3"/>
    <dgm:cxn modelId="{E4FA9B92-F402-4552-855C-97240A3BD643}" type="presOf" srcId="{960D1E16-9C14-4805-8389-92585B94458D}" destId="{CA09D9C1-0B11-41DC-A19D-86ABAB995AEF}" srcOrd="1" destOrd="0" presId="urn:microsoft.com/office/officeart/2005/8/layout/hierarchy3"/>
    <dgm:cxn modelId="{4B619A48-1AB7-4EBF-A295-876C9EDAC836}" type="presOf" srcId="{F3916C57-AA50-4FC8-AAE2-CC306D942A8D}" destId="{6740C65B-27B3-44B1-ABC4-9D38A147DB6E}" srcOrd="0" destOrd="0" presId="urn:microsoft.com/office/officeart/2005/8/layout/hierarchy3"/>
    <dgm:cxn modelId="{932CBFC9-F9CB-4894-9161-FCBA73E3EF54}" type="presOf" srcId="{3B11BDB9-CA03-41A6-815C-28989633B437}" destId="{1870789F-35EB-41ED-963F-014CCF244259}" srcOrd="0" destOrd="0" presId="urn:microsoft.com/office/officeart/2005/8/layout/hierarchy3"/>
    <dgm:cxn modelId="{0ACD4AA6-E1A0-402F-A5F6-FF6F82D07144}" type="presOf" srcId="{710683A9-C2EE-44E2-BF37-0D42BAF4DC2B}" destId="{32143912-5507-44DA-8277-133C2AF1BACE}" srcOrd="0" destOrd="0" presId="urn:microsoft.com/office/officeart/2005/8/layout/hierarchy3"/>
    <dgm:cxn modelId="{6F5D805B-3D27-4664-A9CE-A49E32FB6FD2}" srcId="{0DB19EAE-EFA2-4479-A0AB-74E69CA2DA80}" destId="{4DDE44B7-8E31-4999-B4DF-B10CB40E3EA5}" srcOrd="2" destOrd="0" parTransId="{3B11BDB9-CA03-41A6-815C-28989633B437}" sibTransId="{AB4006FB-71FF-4CC2-B182-ECE7E863364B}"/>
    <dgm:cxn modelId="{C3A5E7B8-7343-492A-A088-6BD13ADD44FB}" srcId="{E2AB4F22-B57C-4D19-9C47-05F031BA81B5}" destId="{960D1E16-9C14-4805-8389-92585B94458D}" srcOrd="1" destOrd="0" parTransId="{B6A52672-8776-4306-8DD0-DF562FA59F09}" sibTransId="{AA0273AB-3B48-461C-92D7-4EB867C66E2E}"/>
    <dgm:cxn modelId="{346A0891-8BCE-4B9F-A0D9-A1ABB79D1733}" type="presOf" srcId="{6E861A75-F300-4590-AB9A-71A9C4B003D4}" destId="{B283FF7F-7504-448B-81FF-A75CA76AD9BA}" srcOrd="0" destOrd="0" presId="urn:microsoft.com/office/officeart/2005/8/layout/hierarchy3"/>
    <dgm:cxn modelId="{69583C3A-3DCD-4ED6-8E06-C365DB1F121B}" srcId="{0DB19EAE-EFA2-4479-A0AB-74E69CA2DA80}" destId="{9D9AA175-4A4B-4E5A-9EF1-1F869B2BF3F2}" srcOrd="0" destOrd="0" parTransId="{710683A9-C2EE-44E2-BF37-0D42BAF4DC2B}" sibTransId="{21499853-0936-447F-8DDA-C0A202152EE3}"/>
    <dgm:cxn modelId="{9325453D-8F81-478D-9DF0-C1C30357184F}" srcId="{960D1E16-9C14-4805-8389-92585B94458D}" destId="{9B16049E-F50C-469B-BE1D-A7CA69417039}" srcOrd="1" destOrd="0" parTransId="{15C2921D-FDE6-45CA-BB99-10CC12667749}" sibTransId="{9B2FBFA9-1B37-4F81-BD79-3C79602DD287}"/>
    <dgm:cxn modelId="{A5E56978-F81C-44A0-BDE2-63E1F25A6C65}" type="presOf" srcId="{6C0DA049-F33E-4765-BB1E-6827B652A8AB}" destId="{28B810ED-56C5-4490-8BAC-E7FD146392E1}" srcOrd="0" destOrd="0" presId="urn:microsoft.com/office/officeart/2005/8/layout/hierarchy3"/>
    <dgm:cxn modelId="{32C8CAFC-7D79-48A6-892C-7A9633DC288B}" srcId="{960D1E16-9C14-4805-8389-92585B94458D}" destId="{3D982024-6B5A-457E-BBEF-467D27825554}" srcOrd="3" destOrd="0" parTransId="{8CAE5D7B-53C8-4BF0-B897-1689ACCE551B}" sibTransId="{16CA6CEF-4199-4897-9DBA-4CE01629640C}"/>
    <dgm:cxn modelId="{CA24E1DD-81DF-4BBD-9311-B75E7C6C1C8A}" type="presOf" srcId="{FEAC29D0-4929-4C7A-886B-8872D39ED483}" destId="{873E4856-2DD4-4CEC-930D-149A3687B081}" srcOrd="1" destOrd="0" presId="urn:microsoft.com/office/officeart/2005/8/layout/hierarchy3"/>
    <dgm:cxn modelId="{58197526-EF73-4F94-9331-BF8BCAAE6324}" srcId="{FEAC29D0-4929-4C7A-886B-8872D39ED483}" destId="{C3142703-C4C9-4289-8622-A0371A544926}" srcOrd="2" destOrd="0" parTransId="{F6E666C5-8E84-4D25-8411-7F5560B5772A}" sibTransId="{2C4A066F-C5F0-46FF-AE41-BFB99EFE9B10}"/>
    <dgm:cxn modelId="{84381D82-8727-4B3D-B06A-5B8F5B457EE8}" type="presOf" srcId="{BA65D5C4-1CAC-4CF7-9840-0A48CEFBA151}" destId="{EF210FC8-C120-43AD-929C-AB230230C78A}" srcOrd="0" destOrd="0" presId="urn:microsoft.com/office/officeart/2005/8/layout/hierarchy3"/>
    <dgm:cxn modelId="{60F99B72-9E76-416C-9B8C-78E244EF949A}" type="presOf" srcId="{15C2921D-FDE6-45CA-BB99-10CC12667749}" destId="{EF9865DE-D42A-4B5F-ACE5-0A475C1ED0FC}" srcOrd="0" destOrd="0" presId="urn:microsoft.com/office/officeart/2005/8/layout/hierarchy3"/>
    <dgm:cxn modelId="{1A58EB5D-3A98-48DE-B6AD-61F92D4FC41B}" type="presOf" srcId="{4F4C0FCD-30CB-4AD9-A7B3-6AA1A454405F}" destId="{DACE9CDB-183B-4E37-9A4D-71D05F5BA47A}" srcOrd="0" destOrd="0" presId="urn:microsoft.com/office/officeart/2005/8/layout/hierarchy3"/>
    <dgm:cxn modelId="{65967265-94A0-4E01-9DE6-6C4D2DAC0224}" srcId="{044086A0-9602-44BA-B410-F8567A17C197}" destId="{661A68E0-3348-4A42-95B4-241204B85A3E}" srcOrd="0" destOrd="0" parTransId="{AD0F10D8-2918-4D53-A435-EBA73AF164ED}" sibTransId="{5AEFB919-430E-447E-8FB8-2B5CD98B01D9}"/>
    <dgm:cxn modelId="{EBBD348C-DE0A-487E-849B-80C01E7C87D6}" srcId="{FEAC29D0-4929-4C7A-886B-8872D39ED483}" destId="{4F4C0FCD-30CB-4AD9-A7B3-6AA1A454405F}" srcOrd="1" destOrd="0" parTransId="{F3916C57-AA50-4FC8-AAE2-CC306D942A8D}" sibTransId="{1219B944-ED5C-462B-8F6F-9A10D461E7B3}"/>
    <dgm:cxn modelId="{598D4A31-C951-4DB9-8387-24070BC6D179}" type="presOf" srcId="{9603C399-970B-4021-A47D-BE4537392C76}" destId="{989B8AD7-9EBB-4B32-A804-F5FE31D750D5}" srcOrd="0" destOrd="0" presId="urn:microsoft.com/office/officeart/2005/8/layout/hierarchy3"/>
    <dgm:cxn modelId="{DC8D9F9D-4FEB-4104-9EE2-ADB470FE1A59}" srcId="{044086A0-9602-44BA-B410-F8567A17C197}" destId="{3CE88BD4-92D2-4698-941A-2050EED91A28}" srcOrd="3" destOrd="0" parTransId="{007E1A70-4F10-4DD8-9BD9-E372136130ED}" sibTransId="{F31D2A24-9080-459F-BC0C-5BD13C180E31}"/>
    <dgm:cxn modelId="{FD87598B-1616-432B-8689-D63776B806E8}" type="presOf" srcId="{960D1E16-9C14-4805-8389-92585B94458D}" destId="{F6B3A854-B29E-4E90-A9F0-97298767444A}" srcOrd="0" destOrd="0" presId="urn:microsoft.com/office/officeart/2005/8/layout/hierarchy3"/>
    <dgm:cxn modelId="{8B279925-0F4F-47D7-AECD-85454C0BD249}" type="presOf" srcId="{0DB19EAE-EFA2-4479-A0AB-74E69CA2DA80}" destId="{5FEC3239-0726-455D-AF8A-89A805632F62}" srcOrd="1" destOrd="0" presId="urn:microsoft.com/office/officeart/2005/8/layout/hierarchy3"/>
    <dgm:cxn modelId="{901E5B51-1318-4A8E-ACB2-B563AA44665E}" type="presOf" srcId="{3CE88BD4-92D2-4698-941A-2050EED91A28}" destId="{D9164A34-44A7-4651-A018-5BD95FC6A34C}" srcOrd="0" destOrd="0" presId="urn:microsoft.com/office/officeart/2005/8/layout/hierarchy3"/>
    <dgm:cxn modelId="{F00997F2-195F-4390-8230-308D2A0EC510}" type="presOf" srcId="{044086A0-9602-44BA-B410-F8567A17C197}" destId="{88AA3525-C13F-4E8C-83AC-E386B6A9AB55}" srcOrd="1" destOrd="0" presId="urn:microsoft.com/office/officeart/2005/8/layout/hierarchy3"/>
    <dgm:cxn modelId="{EF462F52-F30A-4241-9826-96BBF93B1A7A}" type="presOf" srcId="{ADFA9F7E-66FD-4525-8969-BA88993300F2}" destId="{A11E0424-3D0C-421D-8031-BE16EC94F4E6}" srcOrd="0" destOrd="0" presId="urn:microsoft.com/office/officeart/2005/8/layout/hierarchy3"/>
    <dgm:cxn modelId="{CCC1A265-33BD-4EAF-9785-E133A184F807}" srcId="{960D1E16-9C14-4805-8389-92585B94458D}" destId="{6C0DA049-F33E-4765-BB1E-6827B652A8AB}" srcOrd="2" destOrd="0" parTransId="{51E9DB57-327A-4BAE-B1AD-7BEF13F9BA1D}" sibTransId="{CB7DABCA-FC79-4028-BBB4-982ECA8D116C}"/>
    <dgm:cxn modelId="{D067515F-1397-4F4E-AF48-48A03FB3BF67}" srcId="{044086A0-9602-44BA-B410-F8567A17C197}" destId="{BA65D5C4-1CAC-4CF7-9840-0A48CEFBA151}" srcOrd="1" destOrd="0" parTransId="{ABAA8056-84C8-4645-B8B0-69F0FE8ECF0D}" sibTransId="{4935742B-F13C-49A4-BE67-AE448573D986}"/>
    <dgm:cxn modelId="{DFA5DCC5-9DC6-4271-B1E0-FC63A50113B0}" srcId="{E2AB4F22-B57C-4D19-9C47-05F031BA81B5}" destId="{044086A0-9602-44BA-B410-F8567A17C197}" srcOrd="2" destOrd="0" parTransId="{E4363416-9B57-4D84-A084-6059FEF3C5EC}" sibTransId="{B2C437DC-AEEA-4D07-8A6F-EB1CEB870B88}"/>
    <dgm:cxn modelId="{BA0495C0-DA13-4F5C-A2CE-060F5DFE42D1}" type="presOf" srcId="{9B16049E-F50C-469B-BE1D-A7CA69417039}" destId="{F9488681-9929-48FE-95FC-20D4C9B90809}" srcOrd="0" destOrd="0" presId="urn:microsoft.com/office/officeart/2005/8/layout/hierarchy3"/>
    <dgm:cxn modelId="{C46FBE43-55D5-40ED-9AE4-A0C48D2B1FC2}" srcId="{E2AB4F22-B57C-4D19-9C47-05F031BA81B5}" destId="{0DB19EAE-EFA2-4479-A0AB-74E69CA2DA80}" srcOrd="0" destOrd="0" parTransId="{9FC0EE8E-340B-4BEB-B296-E153551E89B1}" sibTransId="{16939BD3-2F7C-4B94-82FE-9A6EDADC9E0A}"/>
    <dgm:cxn modelId="{EDEF655E-B366-4BF1-8626-8480A111E6CC}" type="presOf" srcId="{51E9DB57-327A-4BAE-B1AD-7BEF13F9BA1D}" destId="{A0A93C62-FEF8-4DC9-A4B3-66EF1DC40FF6}" srcOrd="0" destOrd="0" presId="urn:microsoft.com/office/officeart/2005/8/layout/hierarchy3"/>
    <dgm:cxn modelId="{C3BFB634-7E61-4A26-AA3E-2ED43AC8A944}" srcId="{0DB19EAE-EFA2-4479-A0AB-74E69CA2DA80}" destId="{DD74500D-187D-40B2-8E25-4703EE17FD45}" srcOrd="1" destOrd="0" parTransId="{87ACB70B-F7E0-4CEF-9469-861BFCF417AE}" sibTransId="{D6C1716E-F564-4810-82CB-BB083D26F4D6}"/>
    <dgm:cxn modelId="{D1579487-B159-457F-87B6-4FF40371D1C7}" type="presOf" srcId="{AD0F10D8-2918-4D53-A435-EBA73AF164ED}" destId="{146F03EA-1101-49C0-B723-A83911E51560}" srcOrd="0" destOrd="0" presId="urn:microsoft.com/office/officeart/2005/8/layout/hierarchy3"/>
    <dgm:cxn modelId="{B0AD8640-18A7-4C2C-8ABE-819A462259BE}" type="presOf" srcId="{3D982024-6B5A-457E-BBEF-467D27825554}" destId="{6739644B-54BD-4465-8A81-766E10A71CE5}" srcOrd="0" destOrd="0" presId="urn:microsoft.com/office/officeart/2005/8/layout/hierarchy3"/>
    <dgm:cxn modelId="{CF55F9E6-2578-4339-9CB7-681E7EF6CBD7}" type="presOf" srcId="{85FAF5A6-0CD4-467F-BC2D-65FA4C619065}" destId="{C6D2E83E-8BD1-40EE-8499-65AA32EE558C}" srcOrd="0" destOrd="0" presId="urn:microsoft.com/office/officeart/2005/8/layout/hierarchy3"/>
    <dgm:cxn modelId="{15F6D3E7-DFDE-4780-880C-FD0F0F0A18F4}" srcId="{FEAC29D0-4929-4C7A-886B-8872D39ED483}" destId="{ADFA9F7E-66FD-4525-8969-BA88993300F2}" srcOrd="0" destOrd="0" parTransId="{85FAF5A6-0CD4-467F-BC2D-65FA4C619065}" sibTransId="{0492608C-1E8E-4624-946E-9F1B138F1B35}"/>
    <dgm:cxn modelId="{6C54915D-61F6-4CFD-B865-8DCE153BF172}" type="presOf" srcId="{43DF64B3-81FB-4CD9-8FCC-968C25582ABB}" destId="{02780E37-7162-47B4-9A94-1E8578ED5C06}" srcOrd="0" destOrd="0" presId="urn:microsoft.com/office/officeart/2005/8/layout/hierarchy3"/>
    <dgm:cxn modelId="{D2392F2B-5425-4C60-9565-7BF67B2DD603}" type="presOf" srcId="{9D9AA175-4A4B-4E5A-9EF1-1F869B2BF3F2}" destId="{3BF6DACE-37FA-4906-86C6-218F3B0D0B3F}" srcOrd="0" destOrd="0" presId="urn:microsoft.com/office/officeart/2005/8/layout/hierarchy3"/>
    <dgm:cxn modelId="{ED75A043-9C51-43FF-B4D9-7AD7F750317D}" type="presOf" srcId="{66A7ABA0-CDA4-4628-B555-6D2B985FC96A}" destId="{BA8D3F15-1187-4418-AAD2-83C49219F358}" srcOrd="0" destOrd="0" presId="urn:microsoft.com/office/officeart/2005/8/layout/hierarchy3"/>
    <dgm:cxn modelId="{F9B74227-F339-4B4C-9B1F-F5582EC49D0E}" type="presOf" srcId="{007E1A70-4F10-4DD8-9BD9-E372136130ED}" destId="{DA458AC3-18E0-4066-AC68-F817A2DE33A0}" srcOrd="0" destOrd="0" presId="urn:microsoft.com/office/officeart/2005/8/layout/hierarchy3"/>
    <dgm:cxn modelId="{EAA339FA-120B-45CC-9CAF-7A6C05BCD229}" type="presOf" srcId="{0DB19EAE-EFA2-4479-A0AB-74E69CA2DA80}" destId="{607972AD-B517-4F59-9DD3-51B42B74F9A4}" srcOrd="0" destOrd="0" presId="urn:microsoft.com/office/officeart/2005/8/layout/hierarchy3"/>
    <dgm:cxn modelId="{F2AC4639-BCD0-451B-A6E2-1CB17AEF6852}" srcId="{960D1E16-9C14-4805-8389-92585B94458D}" destId="{FF887E64-2D67-4581-A3D9-30C913B916DA}" srcOrd="0" destOrd="0" parTransId="{E010D6F2-501B-42BF-98D6-D8E9427EF597}" sibTransId="{6EC36736-2147-4CE4-9151-64406C8FDAC4}"/>
    <dgm:cxn modelId="{931563CB-06D7-423A-939E-A80D6C7A1E7F}" srcId="{E2AB4F22-B57C-4D19-9C47-05F031BA81B5}" destId="{FEAC29D0-4929-4C7A-886B-8872D39ED483}" srcOrd="3" destOrd="0" parTransId="{F84BB685-3D0E-47DF-AED8-C45593BDD10E}" sibTransId="{FD40819E-AFBF-4656-9EE4-F23537C1A081}"/>
    <dgm:cxn modelId="{060EDCD4-53E9-4947-8FFE-84D10B53C907}" srcId="{0DB19EAE-EFA2-4479-A0AB-74E69CA2DA80}" destId="{43DF64B3-81FB-4CD9-8FCC-968C25582ABB}" srcOrd="3" destOrd="0" parTransId="{9603C399-970B-4021-A47D-BE4537392C76}" sibTransId="{B017A09D-550D-4DB2-AFB6-2D1950544590}"/>
    <dgm:cxn modelId="{BCF76C0E-B2C1-4832-A503-276B82E30A78}" type="presOf" srcId="{87ACB70B-F7E0-4CEF-9469-861BFCF417AE}" destId="{35DC2864-F85E-477C-A8A7-640F3B850096}" srcOrd="0" destOrd="0" presId="urn:microsoft.com/office/officeart/2005/8/layout/hierarchy3"/>
    <dgm:cxn modelId="{7E97D4C1-000E-47E7-84B4-E0A117AA2881}" type="presOf" srcId="{8CAE5D7B-53C8-4BF0-B897-1689ACCE551B}" destId="{F0082BA4-DC5A-4D35-A9EE-46D89F633947}" srcOrd="0" destOrd="0" presId="urn:microsoft.com/office/officeart/2005/8/layout/hierarchy3"/>
    <dgm:cxn modelId="{64DCAFBD-6ED5-450F-ABD9-8E2A36ECD8E7}" type="presOf" srcId="{FF887E64-2D67-4581-A3D9-30C913B916DA}" destId="{E4933972-89FB-49F4-B216-17BE1A154B8F}" srcOrd="0" destOrd="0" presId="urn:microsoft.com/office/officeart/2005/8/layout/hierarchy3"/>
    <dgm:cxn modelId="{6DA336F7-0392-4927-B83D-D0C982C8F15F}" srcId="{044086A0-9602-44BA-B410-F8567A17C197}" destId="{66A7ABA0-CDA4-4628-B555-6D2B985FC96A}" srcOrd="2" destOrd="0" parTransId="{F04F2C81-27DB-4C05-A296-8D588D1D18A7}" sibTransId="{3D9F43BE-7997-4B16-B609-BF998B7CA63D}"/>
    <dgm:cxn modelId="{E3C84010-49F1-4486-B4E2-4D319C682EFC}" type="presOf" srcId="{FEAC29D0-4929-4C7A-886B-8872D39ED483}" destId="{BB75525F-E08A-456E-8EB2-8028C197AC93}" srcOrd="0" destOrd="0" presId="urn:microsoft.com/office/officeart/2005/8/layout/hierarchy3"/>
    <dgm:cxn modelId="{A1F1BAE7-F985-4DF3-9F68-4B1967AFCAB1}" type="presOf" srcId="{E2AB4F22-B57C-4D19-9C47-05F031BA81B5}" destId="{B1860751-E307-4905-A28F-AACC344F7142}" srcOrd="0" destOrd="0" presId="urn:microsoft.com/office/officeart/2005/8/layout/hierarchy3"/>
    <dgm:cxn modelId="{CEF552B8-86A4-4681-9783-E7B5A556131C}" srcId="{FEAC29D0-4929-4C7A-886B-8872D39ED483}" destId="{6E861A75-F300-4590-AB9A-71A9C4B003D4}" srcOrd="3" destOrd="0" parTransId="{ADA0AD8F-B542-45A5-A732-52BB0D71D115}" sibTransId="{930EF151-B9DD-4E49-938B-B23DD843912C}"/>
    <dgm:cxn modelId="{283CE499-CC82-4893-B276-5A64A64F1FE3}" type="presOf" srcId="{ABAA8056-84C8-4645-B8B0-69F0FE8ECF0D}" destId="{7422A389-FD3D-4A90-95C7-CD9792B905C5}" srcOrd="0" destOrd="0" presId="urn:microsoft.com/office/officeart/2005/8/layout/hierarchy3"/>
    <dgm:cxn modelId="{3717B81F-7447-4A03-AC21-A2B02BF0433E}" type="presParOf" srcId="{B1860751-E307-4905-A28F-AACC344F7142}" destId="{79581A54-E767-496D-862D-9BE38C66444E}" srcOrd="0" destOrd="0" presId="urn:microsoft.com/office/officeart/2005/8/layout/hierarchy3"/>
    <dgm:cxn modelId="{BB9C02A1-643F-482A-93DC-0C7D93B2C6DA}" type="presParOf" srcId="{79581A54-E767-496D-862D-9BE38C66444E}" destId="{FDD6B679-2C53-4E91-A474-92584E5FB1AA}" srcOrd="0" destOrd="0" presId="urn:microsoft.com/office/officeart/2005/8/layout/hierarchy3"/>
    <dgm:cxn modelId="{D9C3FA2A-749F-406E-B39D-66C65C792AB4}" type="presParOf" srcId="{FDD6B679-2C53-4E91-A474-92584E5FB1AA}" destId="{607972AD-B517-4F59-9DD3-51B42B74F9A4}" srcOrd="0" destOrd="0" presId="urn:microsoft.com/office/officeart/2005/8/layout/hierarchy3"/>
    <dgm:cxn modelId="{A4EF1C1F-6F01-4B42-97C0-8546205BA8B2}" type="presParOf" srcId="{FDD6B679-2C53-4E91-A474-92584E5FB1AA}" destId="{5FEC3239-0726-455D-AF8A-89A805632F62}" srcOrd="1" destOrd="0" presId="urn:microsoft.com/office/officeart/2005/8/layout/hierarchy3"/>
    <dgm:cxn modelId="{DD9489BE-D493-438F-AF6A-FBF65C8A437B}" type="presParOf" srcId="{79581A54-E767-496D-862D-9BE38C66444E}" destId="{5F3EEAC4-A2D6-4A46-B6B8-04A9C23DD024}" srcOrd="1" destOrd="0" presId="urn:microsoft.com/office/officeart/2005/8/layout/hierarchy3"/>
    <dgm:cxn modelId="{1274A473-97C6-43E7-9618-DDE726917FA7}" type="presParOf" srcId="{5F3EEAC4-A2D6-4A46-B6B8-04A9C23DD024}" destId="{32143912-5507-44DA-8277-133C2AF1BACE}" srcOrd="0" destOrd="0" presId="urn:microsoft.com/office/officeart/2005/8/layout/hierarchy3"/>
    <dgm:cxn modelId="{39B285B7-48C3-4B4A-B84A-FF2E38BAAB2E}" type="presParOf" srcId="{5F3EEAC4-A2D6-4A46-B6B8-04A9C23DD024}" destId="{3BF6DACE-37FA-4906-86C6-218F3B0D0B3F}" srcOrd="1" destOrd="0" presId="urn:microsoft.com/office/officeart/2005/8/layout/hierarchy3"/>
    <dgm:cxn modelId="{534FED92-FFEA-4570-A4C2-D201F409DC1B}" type="presParOf" srcId="{5F3EEAC4-A2D6-4A46-B6B8-04A9C23DD024}" destId="{35DC2864-F85E-477C-A8A7-640F3B850096}" srcOrd="2" destOrd="0" presId="urn:microsoft.com/office/officeart/2005/8/layout/hierarchy3"/>
    <dgm:cxn modelId="{2FA09A80-C8B9-4D94-9973-C25ED88BF50C}" type="presParOf" srcId="{5F3EEAC4-A2D6-4A46-B6B8-04A9C23DD024}" destId="{1A2C085A-A31F-4421-9D59-0141DB854944}" srcOrd="3" destOrd="0" presId="urn:microsoft.com/office/officeart/2005/8/layout/hierarchy3"/>
    <dgm:cxn modelId="{88231BB5-7226-493F-977B-B038E1CFCC9C}" type="presParOf" srcId="{5F3EEAC4-A2D6-4A46-B6B8-04A9C23DD024}" destId="{1870789F-35EB-41ED-963F-014CCF244259}" srcOrd="4" destOrd="0" presId="urn:microsoft.com/office/officeart/2005/8/layout/hierarchy3"/>
    <dgm:cxn modelId="{81A48AED-175A-44E7-A511-1F4CA51CD2E4}" type="presParOf" srcId="{5F3EEAC4-A2D6-4A46-B6B8-04A9C23DD024}" destId="{C4768024-D57F-4CDA-B495-9898E8ACB734}" srcOrd="5" destOrd="0" presId="urn:microsoft.com/office/officeart/2005/8/layout/hierarchy3"/>
    <dgm:cxn modelId="{21AAE74A-2004-4562-B71C-E4D6FE11AA04}" type="presParOf" srcId="{5F3EEAC4-A2D6-4A46-B6B8-04A9C23DD024}" destId="{989B8AD7-9EBB-4B32-A804-F5FE31D750D5}" srcOrd="6" destOrd="0" presId="urn:microsoft.com/office/officeart/2005/8/layout/hierarchy3"/>
    <dgm:cxn modelId="{E5E50497-5328-4634-BD1F-C20D3C30432A}" type="presParOf" srcId="{5F3EEAC4-A2D6-4A46-B6B8-04A9C23DD024}" destId="{02780E37-7162-47B4-9A94-1E8578ED5C06}" srcOrd="7" destOrd="0" presId="urn:microsoft.com/office/officeart/2005/8/layout/hierarchy3"/>
    <dgm:cxn modelId="{7E27886C-12E8-4839-B29C-B697BEF24456}" type="presParOf" srcId="{B1860751-E307-4905-A28F-AACC344F7142}" destId="{204F9FA1-F65A-43CC-B746-A41F9F81100F}" srcOrd="1" destOrd="0" presId="urn:microsoft.com/office/officeart/2005/8/layout/hierarchy3"/>
    <dgm:cxn modelId="{37CAC653-50F8-4126-B326-94CC06616A49}" type="presParOf" srcId="{204F9FA1-F65A-43CC-B746-A41F9F81100F}" destId="{B709C24B-E7D1-446D-A902-616E5BC38188}" srcOrd="0" destOrd="0" presId="urn:microsoft.com/office/officeart/2005/8/layout/hierarchy3"/>
    <dgm:cxn modelId="{ECA0D499-34DC-41AF-B0F3-A89384888D0F}" type="presParOf" srcId="{B709C24B-E7D1-446D-A902-616E5BC38188}" destId="{F6B3A854-B29E-4E90-A9F0-97298767444A}" srcOrd="0" destOrd="0" presId="urn:microsoft.com/office/officeart/2005/8/layout/hierarchy3"/>
    <dgm:cxn modelId="{8C530A8A-AC5A-4C14-8327-882E0C036B01}" type="presParOf" srcId="{B709C24B-E7D1-446D-A902-616E5BC38188}" destId="{CA09D9C1-0B11-41DC-A19D-86ABAB995AEF}" srcOrd="1" destOrd="0" presId="urn:microsoft.com/office/officeart/2005/8/layout/hierarchy3"/>
    <dgm:cxn modelId="{7DD38476-6AD1-4791-8E81-EF1D828098C2}" type="presParOf" srcId="{204F9FA1-F65A-43CC-B746-A41F9F81100F}" destId="{A13739C4-8D26-48EC-A85B-47AAE500F632}" srcOrd="1" destOrd="0" presId="urn:microsoft.com/office/officeart/2005/8/layout/hierarchy3"/>
    <dgm:cxn modelId="{79C96C3A-3DC1-4AD2-A57F-A3B93E5F434B}" type="presParOf" srcId="{A13739C4-8D26-48EC-A85B-47AAE500F632}" destId="{91F8BEA3-7F89-4419-86CE-2F7FE93D4188}" srcOrd="0" destOrd="0" presId="urn:microsoft.com/office/officeart/2005/8/layout/hierarchy3"/>
    <dgm:cxn modelId="{3115B392-88D3-49FB-9F8D-3AC029EB3C2F}" type="presParOf" srcId="{A13739C4-8D26-48EC-A85B-47AAE500F632}" destId="{E4933972-89FB-49F4-B216-17BE1A154B8F}" srcOrd="1" destOrd="0" presId="urn:microsoft.com/office/officeart/2005/8/layout/hierarchy3"/>
    <dgm:cxn modelId="{43197B2B-70CE-457B-A0B2-A7A535F0ED34}" type="presParOf" srcId="{A13739C4-8D26-48EC-A85B-47AAE500F632}" destId="{EF9865DE-D42A-4B5F-ACE5-0A475C1ED0FC}" srcOrd="2" destOrd="0" presId="urn:microsoft.com/office/officeart/2005/8/layout/hierarchy3"/>
    <dgm:cxn modelId="{5CD65D38-3752-489C-BFE3-2E75C618BBF4}" type="presParOf" srcId="{A13739C4-8D26-48EC-A85B-47AAE500F632}" destId="{F9488681-9929-48FE-95FC-20D4C9B90809}" srcOrd="3" destOrd="0" presId="urn:microsoft.com/office/officeart/2005/8/layout/hierarchy3"/>
    <dgm:cxn modelId="{598A0CEA-10FF-4516-B920-6B77B42E3FEB}" type="presParOf" srcId="{A13739C4-8D26-48EC-A85B-47AAE500F632}" destId="{A0A93C62-FEF8-4DC9-A4B3-66EF1DC40FF6}" srcOrd="4" destOrd="0" presId="urn:microsoft.com/office/officeart/2005/8/layout/hierarchy3"/>
    <dgm:cxn modelId="{77272DD7-465A-460C-99CF-94D2FAB59087}" type="presParOf" srcId="{A13739C4-8D26-48EC-A85B-47AAE500F632}" destId="{28B810ED-56C5-4490-8BAC-E7FD146392E1}" srcOrd="5" destOrd="0" presId="urn:microsoft.com/office/officeart/2005/8/layout/hierarchy3"/>
    <dgm:cxn modelId="{C943FF0B-F248-497D-AAA0-6793FE1C7A11}" type="presParOf" srcId="{A13739C4-8D26-48EC-A85B-47AAE500F632}" destId="{F0082BA4-DC5A-4D35-A9EE-46D89F633947}" srcOrd="6" destOrd="0" presId="urn:microsoft.com/office/officeart/2005/8/layout/hierarchy3"/>
    <dgm:cxn modelId="{0C63F610-4622-4798-ABC7-01AD8D6FF29E}" type="presParOf" srcId="{A13739C4-8D26-48EC-A85B-47AAE500F632}" destId="{6739644B-54BD-4465-8A81-766E10A71CE5}" srcOrd="7" destOrd="0" presId="urn:microsoft.com/office/officeart/2005/8/layout/hierarchy3"/>
    <dgm:cxn modelId="{68131588-18ED-4428-B70E-40BD36D09308}" type="presParOf" srcId="{B1860751-E307-4905-A28F-AACC344F7142}" destId="{1C3C5072-3966-4830-B234-63A48824BCAD}" srcOrd="2" destOrd="0" presId="urn:microsoft.com/office/officeart/2005/8/layout/hierarchy3"/>
    <dgm:cxn modelId="{014DEBF3-D146-4AFC-903C-56AFD1D2C3DD}" type="presParOf" srcId="{1C3C5072-3966-4830-B234-63A48824BCAD}" destId="{079BAA03-59F3-434B-882C-74C64F6A6743}" srcOrd="0" destOrd="0" presId="urn:microsoft.com/office/officeart/2005/8/layout/hierarchy3"/>
    <dgm:cxn modelId="{3E5C728B-8370-40D0-84E3-CD88FE1FA137}" type="presParOf" srcId="{079BAA03-59F3-434B-882C-74C64F6A6743}" destId="{9B301778-F909-4D2A-884D-D3BAC93048D1}" srcOrd="0" destOrd="0" presId="urn:microsoft.com/office/officeart/2005/8/layout/hierarchy3"/>
    <dgm:cxn modelId="{B227E6AE-C6DB-4B9B-92F2-118956B73C79}" type="presParOf" srcId="{079BAA03-59F3-434B-882C-74C64F6A6743}" destId="{88AA3525-C13F-4E8C-83AC-E386B6A9AB55}" srcOrd="1" destOrd="0" presId="urn:microsoft.com/office/officeart/2005/8/layout/hierarchy3"/>
    <dgm:cxn modelId="{A0700BFC-DB14-4C12-A386-E921B6CD8E19}" type="presParOf" srcId="{1C3C5072-3966-4830-B234-63A48824BCAD}" destId="{D3F61BA5-8690-42A3-BF70-144370B3F87E}" srcOrd="1" destOrd="0" presId="urn:microsoft.com/office/officeart/2005/8/layout/hierarchy3"/>
    <dgm:cxn modelId="{CCF8C203-E99E-4EEE-96E6-21556CF3C40E}" type="presParOf" srcId="{D3F61BA5-8690-42A3-BF70-144370B3F87E}" destId="{146F03EA-1101-49C0-B723-A83911E51560}" srcOrd="0" destOrd="0" presId="urn:microsoft.com/office/officeart/2005/8/layout/hierarchy3"/>
    <dgm:cxn modelId="{9E15B83D-C4F9-4201-B272-80ADD74A0571}" type="presParOf" srcId="{D3F61BA5-8690-42A3-BF70-144370B3F87E}" destId="{A7D683FD-3011-4365-9D70-A190A539D7D0}" srcOrd="1" destOrd="0" presId="urn:microsoft.com/office/officeart/2005/8/layout/hierarchy3"/>
    <dgm:cxn modelId="{9C27D128-4C9C-42D6-AC50-52E02DE6736A}" type="presParOf" srcId="{D3F61BA5-8690-42A3-BF70-144370B3F87E}" destId="{7422A389-FD3D-4A90-95C7-CD9792B905C5}" srcOrd="2" destOrd="0" presId="urn:microsoft.com/office/officeart/2005/8/layout/hierarchy3"/>
    <dgm:cxn modelId="{B760B509-317C-4E77-951A-44E54F40C5F0}" type="presParOf" srcId="{D3F61BA5-8690-42A3-BF70-144370B3F87E}" destId="{EF210FC8-C120-43AD-929C-AB230230C78A}" srcOrd="3" destOrd="0" presId="urn:microsoft.com/office/officeart/2005/8/layout/hierarchy3"/>
    <dgm:cxn modelId="{A154B036-7D7D-4C0C-AB74-FCF3A69FB0C8}" type="presParOf" srcId="{D3F61BA5-8690-42A3-BF70-144370B3F87E}" destId="{2D1117CF-0A32-4D34-AAB0-BFC12A34BD4D}" srcOrd="4" destOrd="0" presId="urn:microsoft.com/office/officeart/2005/8/layout/hierarchy3"/>
    <dgm:cxn modelId="{186D406F-E9C3-41CF-AC8E-7281B2DA07E7}" type="presParOf" srcId="{D3F61BA5-8690-42A3-BF70-144370B3F87E}" destId="{BA8D3F15-1187-4418-AAD2-83C49219F358}" srcOrd="5" destOrd="0" presId="urn:microsoft.com/office/officeart/2005/8/layout/hierarchy3"/>
    <dgm:cxn modelId="{1E25DE82-1AE3-4A32-A1D5-C63092921615}" type="presParOf" srcId="{D3F61BA5-8690-42A3-BF70-144370B3F87E}" destId="{DA458AC3-18E0-4066-AC68-F817A2DE33A0}" srcOrd="6" destOrd="0" presId="urn:microsoft.com/office/officeart/2005/8/layout/hierarchy3"/>
    <dgm:cxn modelId="{C3413134-0F86-4075-8E3F-55764C94DEA4}" type="presParOf" srcId="{D3F61BA5-8690-42A3-BF70-144370B3F87E}" destId="{D9164A34-44A7-4651-A018-5BD95FC6A34C}" srcOrd="7" destOrd="0" presId="urn:microsoft.com/office/officeart/2005/8/layout/hierarchy3"/>
    <dgm:cxn modelId="{BDEDAB9E-57EF-4B37-B124-FA7BBFA497F0}" type="presParOf" srcId="{B1860751-E307-4905-A28F-AACC344F7142}" destId="{655DF15F-9683-4A22-8D0E-AD88F4472C26}" srcOrd="3" destOrd="0" presId="urn:microsoft.com/office/officeart/2005/8/layout/hierarchy3"/>
    <dgm:cxn modelId="{DAB3DDE3-2B05-4C62-9942-EADBD645175F}" type="presParOf" srcId="{655DF15F-9683-4A22-8D0E-AD88F4472C26}" destId="{CF61FC66-CC1D-4382-B260-17C9FD77F300}" srcOrd="0" destOrd="0" presId="urn:microsoft.com/office/officeart/2005/8/layout/hierarchy3"/>
    <dgm:cxn modelId="{8188283E-5EB6-4709-9C26-7FB71953BC70}" type="presParOf" srcId="{CF61FC66-CC1D-4382-B260-17C9FD77F300}" destId="{BB75525F-E08A-456E-8EB2-8028C197AC93}" srcOrd="0" destOrd="0" presId="urn:microsoft.com/office/officeart/2005/8/layout/hierarchy3"/>
    <dgm:cxn modelId="{CCDC91F8-D2C2-4283-B825-09FAA16CB1B3}" type="presParOf" srcId="{CF61FC66-CC1D-4382-B260-17C9FD77F300}" destId="{873E4856-2DD4-4CEC-930D-149A3687B081}" srcOrd="1" destOrd="0" presId="urn:microsoft.com/office/officeart/2005/8/layout/hierarchy3"/>
    <dgm:cxn modelId="{496587F5-1060-4BA2-A41F-B28D7FB148DC}" type="presParOf" srcId="{655DF15F-9683-4A22-8D0E-AD88F4472C26}" destId="{37256B02-3ADD-476F-91B2-6B8AC5ACF029}" srcOrd="1" destOrd="0" presId="urn:microsoft.com/office/officeart/2005/8/layout/hierarchy3"/>
    <dgm:cxn modelId="{A0D5927F-CC03-4273-81EA-8266601340DA}" type="presParOf" srcId="{37256B02-3ADD-476F-91B2-6B8AC5ACF029}" destId="{C6D2E83E-8BD1-40EE-8499-65AA32EE558C}" srcOrd="0" destOrd="0" presId="urn:microsoft.com/office/officeart/2005/8/layout/hierarchy3"/>
    <dgm:cxn modelId="{7833453F-CDF7-42B0-ACE5-4AB7B00D8A5E}" type="presParOf" srcId="{37256B02-3ADD-476F-91B2-6B8AC5ACF029}" destId="{A11E0424-3D0C-421D-8031-BE16EC94F4E6}" srcOrd="1" destOrd="0" presId="urn:microsoft.com/office/officeart/2005/8/layout/hierarchy3"/>
    <dgm:cxn modelId="{FA8B9F1F-B359-4B63-83A4-F6586F500358}" type="presParOf" srcId="{37256B02-3ADD-476F-91B2-6B8AC5ACF029}" destId="{6740C65B-27B3-44B1-ABC4-9D38A147DB6E}" srcOrd="2" destOrd="0" presId="urn:microsoft.com/office/officeart/2005/8/layout/hierarchy3"/>
    <dgm:cxn modelId="{7B5FFD0B-45C7-4C8C-8B55-86084CD5182A}" type="presParOf" srcId="{37256B02-3ADD-476F-91B2-6B8AC5ACF029}" destId="{DACE9CDB-183B-4E37-9A4D-71D05F5BA47A}" srcOrd="3" destOrd="0" presId="urn:microsoft.com/office/officeart/2005/8/layout/hierarchy3"/>
    <dgm:cxn modelId="{EF6A99EE-096E-47C0-AC55-CE5F87F452BF}" type="presParOf" srcId="{37256B02-3ADD-476F-91B2-6B8AC5ACF029}" destId="{44617913-8B13-4B33-8A4E-F1168C5B7537}" srcOrd="4" destOrd="0" presId="urn:microsoft.com/office/officeart/2005/8/layout/hierarchy3"/>
    <dgm:cxn modelId="{4220D2BE-7B49-4AF9-BCC7-5A81E3C46F1B}" type="presParOf" srcId="{37256B02-3ADD-476F-91B2-6B8AC5ACF029}" destId="{C3ABE2DD-72CB-46CC-971D-ACA60DCCA260}" srcOrd="5" destOrd="0" presId="urn:microsoft.com/office/officeart/2005/8/layout/hierarchy3"/>
    <dgm:cxn modelId="{0B45E302-1B0A-4612-9464-E2FDD237D05C}" type="presParOf" srcId="{37256B02-3ADD-476F-91B2-6B8AC5ACF029}" destId="{16E11A33-D915-4153-A6A9-63E9B7BC241E}" srcOrd="6" destOrd="0" presId="urn:microsoft.com/office/officeart/2005/8/layout/hierarchy3"/>
    <dgm:cxn modelId="{92B35993-0CE8-48F8-A83F-EC0716410C04}" type="presParOf" srcId="{37256B02-3ADD-476F-91B2-6B8AC5ACF029}" destId="{B283FF7F-7504-448B-81FF-A75CA76AD9B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DBEFA9-CE80-4683-8988-1EB587D0B5F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C5706C-9BCF-4539-A910-7FB7C6050FC8}">
      <dgm:prSet phldrT="[Текст]" phldr="1" custT="1"/>
      <dgm:spPr/>
      <dgm:t>
        <a:bodyPr/>
        <a:lstStyle/>
        <a:p>
          <a:endParaRPr lang="ru-RU" sz="1600" dirty="0"/>
        </a:p>
      </dgm:t>
    </dgm:pt>
    <dgm:pt modelId="{3A36F8E3-83E2-4B18-BEAE-6CC5D5F3F7BB}" type="parTrans" cxnId="{24B1C00D-3D18-46E9-B3CF-E84CF35F4C0F}">
      <dgm:prSet/>
      <dgm:spPr/>
      <dgm:t>
        <a:bodyPr/>
        <a:lstStyle/>
        <a:p>
          <a:endParaRPr lang="ru-RU" sz="1600"/>
        </a:p>
      </dgm:t>
    </dgm:pt>
    <dgm:pt modelId="{63AE5E9C-432D-4494-83EF-8CDFB2862072}" type="sibTrans" cxnId="{24B1C00D-3D18-46E9-B3CF-E84CF35F4C0F}">
      <dgm:prSet/>
      <dgm:spPr/>
      <dgm:t>
        <a:bodyPr/>
        <a:lstStyle/>
        <a:p>
          <a:endParaRPr lang="ru-RU" sz="1600"/>
        </a:p>
      </dgm:t>
    </dgm:pt>
    <dgm:pt modelId="{AC0A1047-EF0C-4CD8-AC76-C9395D263113}">
      <dgm:prSet phldrT="[Текст]" custT="1"/>
      <dgm:spPr/>
      <dgm:t>
        <a:bodyPr/>
        <a:lstStyle/>
        <a:p>
          <a:r>
            <a:rPr lang="ru-RU" altLang="ru-RU" sz="1600" b="1" dirty="0">
              <a:solidFill>
                <a:schemeClr val="tx2">
                  <a:lumMod val="75000"/>
                </a:schemeClr>
              </a:solidFill>
            </a:rPr>
            <a:t>организация взаимодействия в коллективе</a:t>
          </a:r>
          <a:r>
            <a:rPr lang="ru-RU" altLang="ru-RU" sz="1600" dirty="0"/>
            <a:t>: </a:t>
          </a:r>
          <a:r>
            <a:rPr lang="ru-RU" sz="1600" dirty="0"/>
            <a:t>формирование орг. структуры, штатного расписания, введения должностей, а также разных форм взаимодействия в коллективе для обеспечения перехода школы в эффективный режим работы</a:t>
          </a:r>
        </a:p>
      </dgm:t>
    </dgm:pt>
    <dgm:pt modelId="{4B907FBE-FB34-4170-8AE1-1D5B99FFC4EE}" type="parTrans" cxnId="{229DD6A8-FF46-4E5B-9C56-FADBED736892}">
      <dgm:prSet/>
      <dgm:spPr/>
      <dgm:t>
        <a:bodyPr/>
        <a:lstStyle/>
        <a:p>
          <a:endParaRPr lang="ru-RU" sz="1600"/>
        </a:p>
      </dgm:t>
    </dgm:pt>
    <dgm:pt modelId="{2B2A6A20-57CA-4C0F-B820-381D54072E27}" type="sibTrans" cxnId="{229DD6A8-FF46-4E5B-9C56-FADBED736892}">
      <dgm:prSet/>
      <dgm:spPr/>
      <dgm:t>
        <a:bodyPr/>
        <a:lstStyle/>
        <a:p>
          <a:endParaRPr lang="ru-RU" sz="1600"/>
        </a:p>
      </dgm:t>
    </dgm:pt>
    <dgm:pt modelId="{34658D11-DED3-455A-B26C-AEDCEEB0F913}">
      <dgm:prSet phldrT="[Текст]" phldr="1" custT="1"/>
      <dgm:spPr/>
      <dgm:t>
        <a:bodyPr/>
        <a:lstStyle/>
        <a:p>
          <a:endParaRPr lang="ru-RU" sz="1600"/>
        </a:p>
      </dgm:t>
    </dgm:pt>
    <dgm:pt modelId="{AF3FF868-DE8D-483C-884D-2AA1AEA7ECB6}" type="parTrans" cxnId="{B274A4DD-6012-4BF4-BDD4-AE704F75B2E5}">
      <dgm:prSet/>
      <dgm:spPr/>
      <dgm:t>
        <a:bodyPr/>
        <a:lstStyle/>
        <a:p>
          <a:endParaRPr lang="ru-RU" sz="1600"/>
        </a:p>
      </dgm:t>
    </dgm:pt>
    <dgm:pt modelId="{92E2404F-BA65-4AAD-A6BB-B10391A28F96}" type="sibTrans" cxnId="{B274A4DD-6012-4BF4-BDD4-AE704F75B2E5}">
      <dgm:prSet/>
      <dgm:spPr/>
      <dgm:t>
        <a:bodyPr/>
        <a:lstStyle/>
        <a:p>
          <a:endParaRPr lang="ru-RU" sz="1600"/>
        </a:p>
      </dgm:t>
    </dgm:pt>
    <dgm:pt modelId="{E026B1B6-4E04-47F6-9AD6-78211DA876E9}">
      <dgm:prSet phldrT="[Текст]" custT="1"/>
      <dgm:spPr/>
      <dgm:t>
        <a:bodyPr/>
        <a:lstStyle/>
        <a:p>
          <a:r>
            <a:rPr lang="ru-RU" altLang="ru-RU" sz="1600" b="1" dirty="0">
              <a:solidFill>
                <a:schemeClr val="tx2">
                  <a:lumMod val="75000"/>
                </a:schemeClr>
              </a:solidFill>
            </a:rPr>
            <a:t>мотивирование сотрудников </a:t>
          </a:r>
          <a:r>
            <a:rPr lang="ru-RU" altLang="ru-RU" sz="1600" dirty="0"/>
            <a:t>на решение вопросов повышения качества образования в школе через моральные и материальные формы стимулирования</a:t>
          </a:r>
          <a:endParaRPr lang="ru-RU" sz="1600" dirty="0"/>
        </a:p>
      </dgm:t>
    </dgm:pt>
    <dgm:pt modelId="{EDF2D648-4E01-4E4A-85B9-E57275725B93}" type="parTrans" cxnId="{DBCEE506-EBB3-413D-85A0-276BD6F597C5}">
      <dgm:prSet/>
      <dgm:spPr/>
      <dgm:t>
        <a:bodyPr/>
        <a:lstStyle/>
        <a:p>
          <a:endParaRPr lang="ru-RU" sz="1600"/>
        </a:p>
      </dgm:t>
    </dgm:pt>
    <dgm:pt modelId="{81C44D37-C0AA-48CD-98FF-6BE0C210C4C8}" type="sibTrans" cxnId="{DBCEE506-EBB3-413D-85A0-276BD6F597C5}">
      <dgm:prSet/>
      <dgm:spPr/>
      <dgm:t>
        <a:bodyPr/>
        <a:lstStyle/>
        <a:p>
          <a:endParaRPr lang="ru-RU" sz="1600"/>
        </a:p>
      </dgm:t>
    </dgm:pt>
    <dgm:pt modelId="{2D018B75-360C-4A8D-9749-60EFEEE6381C}">
      <dgm:prSet phldrT="[Текст]" phldr="1" custT="1"/>
      <dgm:spPr/>
      <dgm:t>
        <a:bodyPr/>
        <a:lstStyle/>
        <a:p>
          <a:endParaRPr lang="ru-RU" sz="1600"/>
        </a:p>
      </dgm:t>
    </dgm:pt>
    <dgm:pt modelId="{0D9C5892-CA2C-44EA-BA3D-D5569A392C28}" type="parTrans" cxnId="{91A74D8B-2FEF-4251-BE2E-CFFD08F4FBD8}">
      <dgm:prSet/>
      <dgm:spPr/>
      <dgm:t>
        <a:bodyPr/>
        <a:lstStyle/>
        <a:p>
          <a:endParaRPr lang="ru-RU" sz="1600"/>
        </a:p>
      </dgm:t>
    </dgm:pt>
    <dgm:pt modelId="{42FDBBEC-2EA5-46E2-BD7B-4F3A92DF77F4}" type="sibTrans" cxnId="{91A74D8B-2FEF-4251-BE2E-CFFD08F4FBD8}">
      <dgm:prSet/>
      <dgm:spPr/>
      <dgm:t>
        <a:bodyPr/>
        <a:lstStyle/>
        <a:p>
          <a:endParaRPr lang="ru-RU" sz="1600"/>
        </a:p>
      </dgm:t>
    </dgm:pt>
    <dgm:pt modelId="{31000409-9A76-43D1-BBC8-CEB1C46B3D02}">
      <dgm:prSet phldrT="[Текст]" custT="1"/>
      <dgm:spPr/>
      <dgm:t>
        <a:bodyPr/>
        <a:lstStyle/>
        <a:p>
          <a:r>
            <a:rPr lang="ru-RU" altLang="ru-RU" sz="1600" b="1" dirty="0">
              <a:solidFill>
                <a:schemeClr val="tx2">
                  <a:lumMod val="75000"/>
                </a:schemeClr>
              </a:solidFill>
            </a:rPr>
            <a:t>сплочение коллектива</a:t>
          </a:r>
          <a:r>
            <a:rPr lang="ru-RU" altLang="ru-RU" sz="1600" dirty="0"/>
            <a:t>: формирование педагогического и психологического единства в понимании и достижении необходимого качества образования</a:t>
          </a:r>
          <a:endParaRPr lang="ru-RU" sz="1600" dirty="0"/>
        </a:p>
      </dgm:t>
    </dgm:pt>
    <dgm:pt modelId="{F3016482-E89A-430D-82AA-B933C537587E}" type="parTrans" cxnId="{BC0D8710-197A-4F42-89D5-E413D5514794}">
      <dgm:prSet/>
      <dgm:spPr/>
      <dgm:t>
        <a:bodyPr/>
        <a:lstStyle/>
        <a:p>
          <a:endParaRPr lang="ru-RU" sz="1600"/>
        </a:p>
      </dgm:t>
    </dgm:pt>
    <dgm:pt modelId="{7D1C0797-777B-4619-8D00-591AEEAEE81E}" type="sibTrans" cxnId="{BC0D8710-197A-4F42-89D5-E413D5514794}">
      <dgm:prSet/>
      <dgm:spPr/>
      <dgm:t>
        <a:bodyPr/>
        <a:lstStyle/>
        <a:p>
          <a:endParaRPr lang="ru-RU" sz="1600"/>
        </a:p>
      </dgm:t>
    </dgm:pt>
    <dgm:pt modelId="{D6D18ED7-CD8F-45DA-A7E5-3DB1553EE670}" type="pres">
      <dgm:prSet presAssocID="{70DBEFA9-CE80-4683-8988-1EB587D0B5F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C6AE6A-0895-4C90-89A0-EB8CC860F050}" type="pres">
      <dgm:prSet presAssocID="{FFC5706C-9BCF-4539-A910-7FB7C6050FC8}" presName="composite" presStyleCnt="0"/>
      <dgm:spPr/>
    </dgm:pt>
    <dgm:pt modelId="{B5DBD4B6-F303-43DA-BB9A-143ADB942D6A}" type="pres">
      <dgm:prSet presAssocID="{FFC5706C-9BCF-4539-A910-7FB7C6050FC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52E416-A529-41B1-A4CC-24A0F1B4FB67}" type="pres">
      <dgm:prSet presAssocID="{FFC5706C-9BCF-4539-A910-7FB7C6050FC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14345-D63D-4F7A-8E0D-1748C4845329}" type="pres">
      <dgm:prSet presAssocID="{63AE5E9C-432D-4494-83EF-8CDFB2862072}" presName="sp" presStyleCnt="0"/>
      <dgm:spPr/>
    </dgm:pt>
    <dgm:pt modelId="{6EA5D148-6867-4D0E-AFB8-01E8343C3EF4}" type="pres">
      <dgm:prSet presAssocID="{34658D11-DED3-455A-B26C-AEDCEEB0F913}" presName="composite" presStyleCnt="0"/>
      <dgm:spPr/>
    </dgm:pt>
    <dgm:pt modelId="{8B2D2511-2A06-470F-9A87-B90EC4D503BD}" type="pres">
      <dgm:prSet presAssocID="{34658D11-DED3-455A-B26C-AEDCEEB0F91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C6C1A-4209-4EEC-9EA4-A08F6E4941F5}" type="pres">
      <dgm:prSet presAssocID="{34658D11-DED3-455A-B26C-AEDCEEB0F91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24271-DFDF-4F80-8069-62C7F98A5D8C}" type="pres">
      <dgm:prSet presAssocID="{92E2404F-BA65-4AAD-A6BB-B10391A28F96}" presName="sp" presStyleCnt="0"/>
      <dgm:spPr/>
    </dgm:pt>
    <dgm:pt modelId="{9CD5F947-6D87-4799-8794-3548488ECED1}" type="pres">
      <dgm:prSet presAssocID="{2D018B75-360C-4A8D-9749-60EFEEE6381C}" presName="composite" presStyleCnt="0"/>
      <dgm:spPr/>
    </dgm:pt>
    <dgm:pt modelId="{74B15AD8-1498-419F-A984-50BAE3561E79}" type="pres">
      <dgm:prSet presAssocID="{2D018B75-360C-4A8D-9749-60EFEEE6381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AFDA7-CE26-492F-8C2B-48BA923432DD}" type="pres">
      <dgm:prSet presAssocID="{2D018B75-360C-4A8D-9749-60EFEEE6381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941F18-1D44-420F-A1D7-0B05107D1877}" type="presOf" srcId="{70DBEFA9-CE80-4683-8988-1EB587D0B5F3}" destId="{D6D18ED7-CD8F-45DA-A7E5-3DB1553EE670}" srcOrd="0" destOrd="0" presId="urn:microsoft.com/office/officeart/2005/8/layout/chevron2"/>
    <dgm:cxn modelId="{24B1C00D-3D18-46E9-B3CF-E84CF35F4C0F}" srcId="{70DBEFA9-CE80-4683-8988-1EB587D0B5F3}" destId="{FFC5706C-9BCF-4539-A910-7FB7C6050FC8}" srcOrd="0" destOrd="0" parTransId="{3A36F8E3-83E2-4B18-BEAE-6CC5D5F3F7BB}" sibTransId="{63AE5E9C-432D-4494-83EF-8CDFB2862072}"/>
    <dgm:cxn modelId="{B274A4DD-6012-4BF4-BDD4-AE704F75B2E5}" srcId="{70DBEFA9-CE80-4683-8988-1EB587D0B5F3}" destId="{34658D11-DED3-455A-B26C-AEDCEEB0F913}" srcOrd="1" destOrd="0" parTransId="{AF3FF868-DE8D-483C-884D-2AA1AEA7ECB6}" sibTransId="{92E2404F-BA65-4AAD-A6BB-B10391A28F96}"/>
    <dgm:cxn modelId="{91A74D8B-2FEF-4251-BE2E-CFFD08F4FBD8}" srcId="{70DBEFA9-CE80-4683-8988-1EB587D0B5F3}" destId="{2D018B75-360C-4A8D-9749-60EFEEE6381C}" srcOrd="2" destOrd="0" parTransId="{0D9C5892-CA2C-44EA-BA3D-D5569A392C28}" sibTransId="{42FDBBEC-2EA5-46E2-BD7B-4F3A92DF77F4}"/>
    <dgm:cxn modelId="{D92EF850-1991-45AF-B570-88F023C7CA29}" type="presOf" srcId="{FFC5706C-9BCF-4539-A910-7FB7C6050FC8}" destId="{B5DBD4B6-F303-43DA-BB9A-143ADB942D6A}" srcOrd="0" destOrd="0" presId="urn:microsoft.com/office/officeart/2005/8/layout/chevron2"/>
    <dgm:cxn modelId="{229DD6A8-FF46-4E5B-9C56-FADBED736892}" srcId="{FFC5706C-9BCF-4539-A910-7FB7C6050FC8}" destId="{AC0A1047-EF0C-4CD8-AC76-C9395D263113}" srcOrd="0" destOrd="0" parTransId="{4B907FBE-FB34-4170-8AE1-1D5B99FFC4EE}" sibTransId="{2B2A6A20-57CA-4C0F-B820-381D54072E27}"/>
    <dgm:cxn modelId="{BC0D8710-197A-4F42-89D5-E413D5514794}" srcId="{2D018B75-360C-4A8D-9749-60EFEEE6381C}" destId="{31000409-9A76-43D1-BBC8-CEB1C46B3D02}" srcOrd="0" destOrd="0" parTransId="{F3016482-E89A-430D-82AA-B933C537587E}" sibTransId="{7D1C0797-777B-4619-8D00-591AEEAEE81E}"/>
    <dgm:cxn modelId="{2AC73255-F6E8-46C4-8804-443E4014E751}" type="presOf" srcId="{AC0A1047-EF0C-4CD8-AC76-C9395D263113}" destId="{8D52E416-A529-41B1-A4CC-24A0F1B4FB67}" srcOrd="0" destOrd="0" presId="urn:microsoft.com/office/officeart/2005/8/layout/chevron2"/>
    <dgm:cxn modelId="{26B9A24D-10B5-49E1-AEBA-569EF0884312}" type="presOf" srcId="{31000409-9A76-43D1-BBC8-CEB1C46B3D02}" destId="{4BDAFDA7-CE26-492F-8C2B-48BA923432DD}" srcOrd="0" destOrd="0" presId="urn:microsoft.com/office/officeart/2005/8/layout/chevron2"/>
    <dgm:cxn modelId="{AA3870B7-8F5F-4FFB-AD20-BCDD9992DFCC}" type="presOf" srcId="{E026B1B6-4E04-47F6-9AD6-78211DA876E9}" destId="{8DAC6C1A-4209-4EEC-9EA4-A08F6E4941F5}" srcOrd="0" destOrd="0" presId="urn:microsoft.com/office/officeart/2005/8/layout/chevron2"/>
    <dgm:cxn modelId="{3EA80277-493D-4F5A-93D4-61D8790D3D69}" type="presOf" srcId="{34658D11-DED3-455A-B26C-AEDCEEB0F913}" destId="{8B2D2511-2A06-470F-9A87-B90EC4D503BD}" srcOrd="0" destOrd="0" presId="urn:microsoft.com/office/officeart/2005/8/layout/chevron2"/>
    <dgm:cxn modelId="{5B743B4A-2B89-4D5D-BA59-7438A6B50AC5}" type="presOf" srcId="{2D018B75-360C-4A8D-9749-60EFEEE6381C}" destId="{74B15AD8-1498-419F-A984-50BAE3561E79}" srcOrd="0" destOrd="0" presId="urn:microsoft.com/office/officeart/2005/8/layout/chevron2"/>
    <dgm:cxn modelId="{DBCEE506-EBB3-413D-85A0-276BD6F597C5}" srcId="{34658D11-DED3-455A-B26C-AEDCEEB0F913}" destId="{E026B1B6-4E04-47F6-9AD6-78211DA876E9}" srcOrd="0" destOrd="0" parTransId="{EDF2D648-4E01-4E4A-85B9-E57275725B93}" sibTransId="{81C44D37-C0AA-48CD-98FF-6BE0C210C4C8}"/>
    <dgm:cxn modelId="{DD07C2EF-6F12-46BE-ACA7-B1CEC78F8D88}" type="presParOf" srcId="{D6D18ED7-CD8F-45DA-A7E5-3DB1553EE670}" destId="{CDC6AE6A-0895-4C90-89A0-EB8CC860F050}" srcOrd="0" destOrd="0" presId="urn:microsoft.com/office/officeart/2005/8/layout/chevron2"/>
    <dgm:cxn modelId="{974DC7D6-3956-4096-8E8E-A2B33611B54E}" type="presParOf" srcId="{CDC6AE6A-0895-4C90-89A0-EB8CC860F050}" destId="{B5DBD4B6-F303-43DA-BB9A-143ADB942D6A}" srcOrd="0" destOrd="0" presId="urn:microsoft.com/office/officeart/2005/8/layout/chevron2"/>
    <dgm:cxn modelId="{6CBB8355-CFD2-4713-B42E-AE164C4FD64B}" type="presParOf" srcId="{CDC6AE6A-0895-4C90-89A0-EB8CC860F050}" destId="{8D52E416-A529-41B1-A4CC-24A0F1B4FB67}" srcOrd="1" destOrd="0" presId="urn:microsoft.com/office/officeart/2005/8/layout/chevron2"/>
    <dgm:cxn modelId="{900ED8F7-45D9-469D-85CA-4275D9B5EBFB}" type="presParOf" srcId="{D6D18ED7-CD8F-45DA-A7E5-3DB1553EE670}" destId="{02814345-D63D-4F7A-8E0D-1748C4845329}" srcOrd="1" destOrd="0" presId="urn:microsoft.com/office/officeart/2005/8/layout/chevron2"/>
    <dgm:cxn modelId="{7371817A-24B2-4CCD-8321-820B14AB8630}" type="presParOf" srcId="{D6D18ED7-CD8F-45DA-A7E5-3DB1553EE670}" destId="{6EA5D148-6867-4D0E-AFB8-01E8343C3EF4}" srcOrd="2" destOrd="0" presId="urn:microsoft.com/office/officeart/2005/8/layout/chevron2"/>
    <dgm:cxn modelId="{570F2528-0C74-4C54-A9B5-73CE62203C47}" type="presParOf" srcId="{6EA5D148-6867-4D0E-AFB8-01E8343C3EF4}" destId="{8B2D2511-2A06-470F-9A87-B90EC4D503BD}" srcOrd="0" destOrd="0" presId="urn:microsoft.com/office/officeart/2005/8/layout/chevron2"/>
    <dgm:cxn modelId="{6446A556-CA2F-487C-93FB-5BD02D52B97F}" type="presParOf" srcId="{6EA5D148-6867-4D0E-AFB8-01E8343C3EF4}" destId="{8DAC6C1A-4209-4EEC-9EA4-A08F6E4941F5}" srcOrd="1" destOrd="0" presId="urn:microsoft.com/office/officeart/2005/8/layout/chevron2"/>
    <dgm:cxn modelId="{DF56741D-842E-49EB-8165-237735DC4BF9}" type="presParOf" srcId="{D6D18ED7-CD8F-45DA-A7E5-3DB1553EE670}" destId="{03C24271-DFDF-4F80-8069-62C7F98A5D8C}" srcOrd="3" destOrd="0" presId="urn:microsoft.com/office/officeart/2005/8/layout/chevron2"/>
    <dgm:cxn modelId="{0DBDCBC7-8281-4409-9D69-C84A6CAC8B57}" type="presParOf" srcId="{D6D18ED7-CD8F-45DA-A7E5-3DB1553EE670}" destId="{9CD5F947-6D87-4799-8794-3548488ECED1}" srcOrd="4" destOrd="0" presId="urn:microsoft.com/office/officeart/2005/8/layout/chevron2"/>
    <dgm:cxn modelId="{187F83D6-ED68-4711-A8A8-B0463AB88336}" type="presParOf" srcId="{9CD5F947-6D87-4799-8794-3548488ECED1}" destId="{74B15AD8-1498-419F-A984-50BAE3561E79}" srcOrd="0" destOrd="0" presId="urn:microsoft.com/office/officeart/2005/8/layout/chevron2"/>
    <dgm:cxn modelId="{DB6AF43D-7CE8-48AA-8D5D-009338B5DE63}" type="presParOf" srcId="{9CD5F947-6D87-4799-8794-3548488ECED1}" destId="{4BDAFDA7-CE26-492F-8C2B-48BA923432D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FBDA82-79A6-43E7-939F-6795FF977ABE}" type="doc">
      <dgm:prSet loTypeId="urn:microsoft.com/office/officeart/2005/8/layout/hProcess4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A229FB-B454-4922-85F7-513BCA979BC6}">
      <dgm:prSet phldrT="[Текст]" phldr="1" custT="1"/>
      <dgm:spPr/>
      <dgm:t>
        <a:bodyPr/>
        <a:lstStyle/>
        <a:p>
          <a:endParaRPr lang="ru-RU" sz="1400"/>
        </a:p>
      </dgm:t>
    </dgm:pt>
    <dgm:pt modelId="{C5D0F0AE-6EC2-4A22-A0BA-3080BCB21948}" type="parTrans" cxnId="{D4883C99-F207-4A4D-AB34-A79B209D9950}">
      <dgm:prSet/>
      <dgm:spPr/>
      <dgm:t>
        <a:bodyPr/>
        <a:lstStyle/>
        <a:p>
          <a:endParaRPr lang="ru-RU" sz="1400"/>
        </a:p>
      </dgm:t>
    </dgm:pt>
    <dgm:pt modelId="{B591A7B4-23E8-43FC-BE23-061EB643114B}" type="sibTrans" cxnId="{D4883C99-F207-4A4D-AB34-A79B209D9950}">
      <dgm:prSet/>
      <dgm:spPr/>
      <dgm:t>
        <a:bodyPr/>
        <a:lstStyle/>
        <a:p>
          <a:endParaRPr lang="ru-RU" sz="1400"/>
        </a:p>
      </dgm:t>
    </dgm:pt>
    <dgm:pt modelId="{EF203878-E79A-4379-B07C-2E4F76F61802}">
      <dgm:prSet phldrT="[Текст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400" b="1" dirty="0">
              <a:solidFill>
                <a:srgbClr val="860000"/>
              </a:solidFill>
            </a:rPr>
            <a:t>Курсы повышения квалификации и переподготовки</a:t>
          </a:r>
          <a:endParaRPr lang="ru-RU" sz="1400" dirty="0">
            <a:solidFill>
              <a:srgbClr val="860000"/>
            </a:solidFill>
          </a:endParaRPr>
        </a:p>
      </dgm:t>
    </dgm:pt>
    <dgm:pt modelId="{EA71D4A4-0AEB-4D70-9368-CFAC3B219F06}" type="parTrans" cxnId="{27A1650C-3B9C-4FAC-A995-7F992B3E12DE}">
      <dgm:prSet/>
      <dgm:spPr/>
      <dgm:t>
        <a:bodyPr/>
        <a:lstStyle/>
        <a:p>
          <a:endParaRPr lang="ru-RU" sz="1400"/>
        </a:p>
      </dgm:t>
    </dgm:pt>
    <dgm:pt modelId="{0250B4F1-B721-402A-B22B-65171A471CA6}" type="sibTrans" cxnId="{27A1650C-3B9C-4FAC-A995-7F992B3E12DE}">
      <dgm:prSet/>
      <dgm:spPr/>
      <dgm:t>
        <a:bodyPr/>
        <a:lstStyle/>
        <a:p>
          <a:endParaRPr lang="ru-RU" sz="1400"/>
        </a:p>
      </dgm:t>
    </dgm:pt>
    <dgm:pt modelId="{F544486E-6C5C-41D3-B62F-5F3BBBC5393A}">
      <dgm:prSet phldrT="[Текст]" phldr="1" custT="1"/>
      <dgm:spPr/>
      <dgm:t>
        <a:bodyPr/>
        <a:lstStyle/>
        <a:p>
          <a:endParaRPr lang="ru-RU" sz="1400"/>
        </a:p>
      </dgm:t>
    </dgm:pt>
    <dgm:pt modelId="{0ACAE4C6-1E3F-4678-846E-EB0734F12B21}" type="parTrans" cxnId="{12EFD7A8-E0F2-4109-B625-09C5B4AA7F2F}">
      <dgm:prSet/>
      <dgm:spPr/>
      <dgm:t>
        <a:bodyPr/>
        <a:lstStyle/>
        <a:p>
          <a:endParaRPr lang="ru-RU" sz="1400"/>
        </a:p>
      </dgm:t>
    </dgm:pt>
    <dgm:pt modelId="{8861856A-5273-4081-928F-023449C28705}" type="sibTrans" cxnId="{12EFD7A8-E0F2-4109-B625-09C5B4AA7F2F}">
      <dgm:prSet/>
      <dgm:spPr/>
      <dgm:t>
        <a:bodyPr/>
        <a:lstStyle/>
        <a:p>
          <a:endParaRPr lang="ru-RU" sz="1400"/>
        </a:p>
      </dgm:t>
    </dgm:pt>
    <dgm:pt modelId="{FE808168-56DC-4E99-9347-A8DACAAEBF81}">
      <dgm:prSet phldrT="[Текст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400" b="1" dirty="0">
              <a:solidFill>
                <a:srgbClr val="860000"/>
              </a:solidFill>
            </a:rPr>
            <a:t>Горизонтальное</a:t>
          </a:r>
          <a:r>
            <a:rPr lang="ru-RU" sz="1400" b="1" dirty="0">
              <a:solidFill>
                <a:schemeClr val="tx1"/>
              </a:solidFill>
            </a:rPr>
            <a:t> </a:t>
          </a:r>
          <a:r>
            <a:rPr lang="ru-RU" sz="1400" b="1" dirty="0">
              <a:solidFill>
                <a:srgbClr val="860000"/>
              </a:solidFill>
            </a:rPr>
            <a:t>обучение</a:t>
          </a:r>
          <a:endParaRPr lang="ru-RU" sz="1400" dirty="0">
            <a:solidFill>
              <a:srgbClr val="860000"/>
            </a:solidFill>
          </a:endParaRPr>
        </a:p>
      </dgm:t>
    </dgm:pt>
    <dgm:pt modelId="{CD3B792A-02D0-4B48-B876-70989E58903D}" type="parTrans" cxnId="{41E4AD80-E9B7-4146-9369-D805B59380D4}">
      <dgm:prSet/>
      <dgm:spPr/>
      <dgm:t>
        <a:bodyPr/>
        <a:lstStyle/>
        <a:p>
          <a:endParaRPr lang="ru-RU" sz="1400"/>
        </a:p>
      </dgm:t>
    </dgm:pt>
    <dgm:pt modelId="{A2F0BB4C-5A3A-4D79-B79D-603D6D82EC0A}" type="sibTrans" cxnId="{41E4AD80-E9B7-4146-9369-D805B59380D4}">
      <dgm:prSet/>
      <dgm:spPr/>
      <dgm:t>
        <a:bodyPr/>
        <a:lstStyle/>
        <a:p>
          <a:endParaRPr lang="ru-RU" sz="1400"/>
        </a:p>
      </dgm:t>
    </dgm:pt>
    <dgm:pt modelId="{CA803988-F0A9-49ED-8290-CF2AD73693B3}">
      <dgm:prSet phldrT="[Текст]" phldr="1" custT="1"/>
      <dgm:spPr/>
      <dgm:t>
        <a:bodyPr/>
        <a:lstStyle/>
        <a:p>
          <a:endParaRPr lang="ru-RU" sz="1400"/>
        </a:p>
      </dgm:t>
    </dgm:pt>
    <dgm:pt modelId="{3D799F83-8C64-4E8B-82BE-AF8E5BFE47EA}" type="parTrans" cxnId="{23A9DF31-D842-49DC-902A-C6D8DB0F2AD0}">
      <dgm:prSet/>
      <dgm:spPr/>
      <dgm:t>
        <a:bodyPr/>
        <a:lstStyle/>
        <a:p>
          <a:endParaRPr lang="ru-RU" sz="1400"/>
        </a:p>
      </dgm:t>
    </dgm:pt>
    <dgm:pt modelId="{9C6E7EB7-FE0D-4CD7-8270-B5CA42BC5DAF}" type="sibTrans" cxnId="{23A9DF31-D842-49DC-902A-C6D8DB0F2AD0}">
      <dgm:prSet/>
      <dgm:spPr/>
      <dgm:t>
        <a:bodyPr/>
        <a:lstStyle/>
        <a:p>
          <a:endParaRPr lang="ru-RU" sz="1400"/>
        </a:p>
      </dgm:t>
    </dgm:pt>
    <dgm:pt modelId="{039C0C49-F7D4-47C6-835A-15E45AAA6D05}">
      <dgm:prSet phldrT="[Текст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400" b="1" dirty="0">
              <a:solidFill>
                <a:srgbClr val="860000"/>
              </a:solidFill>
            </a:rPr>
            <a:t>Стажировка и наставничество</a:t>
          </a:r>
          <a:endParaRPr lang="ru-RU" sz="1400" dirty="0">
            <a:solidFill>
              <a:srgbClr val="860000"/>
            </a:solidFill>
          </a:endParaRPr>
        </a:p>
      </dgm:t>
    </dgm:pt>
    <dgm:pt modelId="{B4A6AA70-0DFD-47D8-A5EB-35E31A9DBDB3}" type="parTrans" cxnId="{91CF17E6-C3D6-406F-B566-E2D43012CF48}">
      <dgm:prSet/>
      <dgm:spPr/>
      <dgm:t>
        <a:bodyPr/>
        <a:lstStyle/>
        <a:p>
          <a:endParaRPr lang="ru-RU" sz="1400"/>
        </a:p>
      </dgm:t>
    </dgm:pt>
    <dgm:pt modelId="{C10CCE78-E35A-43DF-A1E3-1FF65DEC509B}" type="sibTrans" cxnId="{91CF17E6-C3D6-406F-B566-E2D43012CF48}">
      <dgm:prSet/>
      <dgm:spPr/>
      <dgm:t>
        <a:bodyPr/>
        <a:lstStyle/>
        <a:p>
          <a:endParaRPr lang="ru-RU" sz="1400"/>
        </a:p>
      </dgm:t>
    </dgm:pt>
    <dgm:pt modelId="{5FD783C3-77B5-4F18-9EC3-A117BAEAF9DF}" type="pres">
      <dgm:prSet presAssocID="{C5FBDA82-79A6-43E7-939F-6795FF977A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4A8B0C-5468-43D7-97EF-E923FBDDDC27}" type="pres">
      <dgm:prSet presAssocID="{C5FBDA82-79A6-43E7-939F-6795FF977ABE}" presName="tSp" presStyleCnt="0"/>
      <dgm:spPr/>
    </dgm:pt>
    <dgm:pt modelId="{D48AAE66-AA25-4FFB-99F4-C730E004E4BE}" type="pres">
      <dgm:prSet presAssocID="{C5FBDA82-79A6-43E7-939F-6795FF977ABE}" presName="bSp" presStyleCnt="0"/>
      <dgm:spPr/>
    </dgm:pt>
    <dgm:pt modelId="{1B4E781E-BED6-4885-B5CD-B088108E672B}" type="pres">
      <dgm:prSet presAssocID="{C5FBDA82-79A6-43E7-939F-6795FF977ABE}" presName="process" presStyleCnt="0"/>
      <dgm:spPr/>
    </dgm:pt>
    <dgm:pt modelId="{A9CC37BF-CB84-4FF0-8904-7E89D39D32D4}" type="pres">
      <dgm:prSet presAssocID="{79A229FB-B454-4922-85F7-513BCA979BC6}" presName="composite1" presStyleCnt="0"/>
      <dgm:spPr/>
    </dgm:pt>
    <dgm:pt modelId="{00F29850-3AE2-4B1D-916A-8CA0DADAB165}" type="pres">
      <dgm:prSet presAssocID="{79A229FB-B454-4922-85F7-513BCA979BC6}" presName="dummyNode1" presStyleLbl="node1" presStyleIdx="0" presStyleCnt="3"/>
      <dgm:spPr/>
    </dgm:pt>
    <dgm:pt modelId="{67B84DE8-7B02-4FFC-BE8D-0D5A16528ADD}" type="pres">
      <dgm:prSet presAssocID="{79A229FB-B454-4922-85F7-513BCA979BC6}" presName="childNode1" presStyleLbl="bgAcc1" presStyleIdx="0" presStyleCnt="3" custScaleX="269335" custScaleY="122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EC4EB-29CF-46DF-8978-4EA06D46C9E1}" type="pres">
      <dgm:prSet presAssocID="{79A229FB-B454-4922-85F7-513BCA979BC6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E0AC13-A249-4C3B-91C1-23D76AFED792}" type="pres">
      <dgm:prSet presAssocID="{79A229FB-B454-4922-85F7-513BCA979BC6}" presName="parentNode1" presStyleLbl="node1" presStyleIdx="0" presStyleCnt="3" custLinFactNeighborX="4414" custLinFactNeighborY="380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C671F-6AEA-4BD9-9375-97A5AE29F544}" type="pres">
      <dgm:prSet presAssocID="{79A229FB-B454-4922-85F7-513BCA979BC6}" presName="connSite1" presStyleCnt="0"/>
      <dgm:spPr/>
    </dgm:pt>
    <dgm:pt modelId="{008CAD69-9591-4806-A09A-E9662A1E77CE}" type="pres">
      <dgm:prSet presAssocID="{B591A7B4-23E8-43FC-BE23-061EB643114B}" presName="Name9" presStyleLbl="sibTrans2D1" presStyleIdx="0" presStyleCnt="2" custAng="4851676" custScaleX="51212" custScaleY="53519" custLinFactNeighborX="10390" custLinFactNeighborY="-73"/>
      <dgm:spPr/>
      <dgm:t>
        <a:bodyPr/>
        <a:lstStyle/>
        <a:p>
          <a:endParaRPr lang="ru-RU"/>
        </a:p>
      </dgm:t>
    </dgm:pt>
    <dgm:pt modelId="{0CBC1662-B0E6-495D-B6ED-0BC597DB64AA}" type="pres">
      <dgm:prSet presAssocID="{F544486E-6C5C-41D3-B62F-5F3BBBC5393A}" presName="composite2" presStyleCnt="0"/>
      <dgm:spPr/>
    </dgm:pt>
    <dgm:pt modelId="{9BDBF7E0-11FD-47C3-81F9-F4AAD0B62910}" type="pres">
      <dgm:prSet presAssocID="{F544486E-6C5C-41D3-B62F-5F3BBBC5393A}" presName="dummyNode2" presStyleLbl="node1" presStyleIdx="0" presStyleCnt="3"/>
      <dgm:spPr/>
    </dgm:pt>
    <dgm:pt modelId="{A22861B6-9DCB-4507-A322-F3E4476EA317}" type="pres">
      <dgm:prSet presAssocID="{F544486E-6C5C-41D3-B62F-5F3BBBC5393A}" presName="childNode2" presStyleLbl="bgAcc1" presStyleIdx="1" presStyleCnt="3" custScaleX="271442" custScaleY="122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50E363-6556-4ACE-9972-3BB5C4D240D8}" type="pres">
      <dgm:prSet presAssocID="{F544486E-6C5C-41D3-B62F-5F3BBBC5393A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07608-562D-45FF-8FCF-51AD9DE60F57}" type="pres">
      <dgm:prSet presAssocID="{F544486E-6C5C-41D3-B62F-5F3BBBC5393A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CE5C4-E26D-4557-9450-831E869BBC7D}" type="pres">
      <dgm:prSet presAssocID="{F544486E-6C5C-41D3-B62F-5F3BBBC5393A}" presName="connSite2" presStyleCnt="0"/>
      <dgm:spPr/>
    </dgm:pt>
    <dgm:pt modelId="{F94AB479-996F-485C-AF42-68CDE3CC2B54}" type="pres">
      <dgm:prSet presAssocID="{8861856A-5273-4081-928F-023449C28705}" presName="Name18" presStyleLbl="sibTrans2D1" presStyleIdx="1" presStyleCnt="2" custAng="16200000" custScaleX="52163" custScaleY="52783" custLinFactNeighborX="-2871" custLinFactNeighborY="-7242"/>
      <dgm:spPr/>
      <dgm:t>
        <a:bodyPr/>
        <a:lstStyle/>
        <a:p>
          <a:endParaRPr lang="ru-RU"/>
        </a:p>
      </dgm:t>
    </dgm:pt>
    <dgm:pt modelId="{49F5A1BA-E497-427C-B88F-5DFB2BB22C68}" type="pres">
      <dgm:prSet presAssocID="{CA803988-F0A9-49ED-8290-CF2AD73693B3}" presName="composite1" presStyleCnt="0"/>
      <dgm:spPr/>
    </dgm:pt>
    <dgm:pt modelId="{1BF70D9C-B112-4358-9973-4BB064F6A63A}" type="pres">
      <dgm:prSet presAssocID="{CA803988-F0A9-49ED-8290-CF2AD73693B3}" presName="dummyNode1" presStyleLbl="node1" presStyleIdx="1" presStyleCnt="3"/>
      <dgm:spPr/>
    </dgm:pt>
    <dgm:pt modelId="{BB4C3A4B-28B6-4D21-8995-85A95AC1E04E}" type="pres">
      <dgm:prSet presAssocID="{CA803988-F0A9-49ED-8290-CF2AD73693B3}" presName="childNode1" presStyleLbl="bgAcc1" presStyleIdx="2" presStyleCnt="3" custScaleX="265341" custScaleY="122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13615-86A7-45DD-8220-114C1252A89B}" type="pres">
      <dgm:prSet presAssocID="{CA803988-F0A9-49ED-8290-CF2AD73693B3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92603-6596-4AF0-A7D8-BE54E004BD50}" type="pres">
      <dgm:prSet presAssocID="{CA803988-F0A9-49ED-8290-CF2AD73693B3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15237-A784-463F-9E14-0C3B37822F7A}" type="pres">
      <dgm:prSet presAssocID="{CA803988-F0A9-49ED-8290-CF2AD73693B3}" presName="connSite1" presStyleCnt="0"/>
      <dgm:spPr/>
    </dgm:pt>
  </dgm:ptLst>
  <dgm:cxnLst>
    <dgm:cxn modelId="{DD0A3D40-F1B7-4DC4-93DE-C06C9ACBC9FA}" type="presOf" srcId="{F544486E-6C5C-41D3-B62F-5F3BBBC5393A}" destId="{6A107608-562D-45FF-8FCF-51AD9DE60F57}" srcOrd="0" destOrd="0" presId="urn:microsoft.com/office/officeart/2005/8/layout/hProcess4"/>
    <dgm:cxn modelId="{20B9FCE3-BD25-4375-824C-FA341AD3BF9C}" type="presOf" srcId="{79A229FB-B454-4922-85F7-513BCA979BC6}" destId="{0AE0AC13-A249-4C3B-91C1-23D76AFED792}" srcOrd="0" destOrd="0" presId="urn:microsoft.com/office/officeart/2005/8/layout/hProcess4"/>
    <dgm:cxn modelId="{27A1650C-3B9C-4FAC-A995-7F992B3E12DE}" srcId="{79A229FB-B454-4922-85F7-513BCA979BC6}" destId="{EF203878-E79A-4379-B07C-2E4F76F61802}" srcOrd="0" destOrd="0" parTransId="{EA71D4A4-0AEB-4D70-9368-CFAC3B219F06}" sibTransId="{0250B4F1-B721-402A-B22B-65171A471CA6}"/>
    <dgm:cxn modelId="{D4883C99-F207-4A4D-AB34-A79B209D9950}" srcId="{C5FBDA82-79A6-43E7-939F-6795FF977ABE}" destId="{79A229FB-B454-4922-85F7-513BCA979BC6}" srcOrd="0" destOrd="0" parTransId="{C5D0F0AE-6EC2-4A22-A0BA-3080BCB21948}" sibTransId="{B591A7B4-23E8-43FC-BE23-061EB643114B}"/>
    <dgm:cxn modelId="{643F2C7B-3097-4EC8-8789-1637A46A8C02}" type="presOf" srcId="{CA803988-F0A9-49ED-8290-CF2AD73693B3}" destId="{11B92603-6596-4AF0-A7D8-BE54E004BD50}" srcOrd="0" destOrd="0" presId="urn:microsoft.com/office/officeart/2005/8/layout/hProcess4"/>
    <dgm:cxn modelId="{23A9DF31-D842-49DC-902A-C6D8DB0F2AD0}" srcId="{C5FBDA82-79A6-43E7-939F-6795FF977ABE}" destId="{CA803988-F0A9-49ED-8290-CF2AD73693B3}" srcOrd="2" destOrd="0" parTransId="{3D799F83-8C64-4E8B-82BE-AF8E5BFE47EA}" sibTransId="{9C6E7EB7-FE0D-4CD7-8270-B5CA42BC5DAF}"/>
    <dgm:cxn modelId="{BADE29F0-E5C0-431F-8B7D-FB096912D931}" type="presOf" srcId="{FE808168-56DC-4E99-9347-A8DACAAEBF81}" destId="{A22861B6-9DCB-4507-A322-F3E4476EA317}" srcOrd="0" destOrd="0" presId="urn:microsoft.com/office/officeart/2005/8/layout/hProcess4"/>
    <dgm:cxn modelId="{40B1C7F2-1717-4D42-80BC-E471E7F7E642}" type="presOf" srcId="{EF203878-E79A-4379-B07C-2E4F76F61802}" destId="{67B84DE8-7B02-4FFC-BE8D-0D5A16528ADD}" srcOrd="0" destOrd="0" presId="urn:microsoft.com/office/officeart/2005/8/layout/hProcess4"/>
    <dgm:cxn modelId="{00A80843-C072-4DD1-9EA6-0A4D948A4C6B}" type="presOf" srcId="{FE808168-56DC-4E99-9347-A8DACAAEBF81}" destId="{6550E363-6556-4ACE-9972-3BB5C4D240D8}" srcOrd="1" destOrd="0" presId="urn:microsoft.com/office/officeart/2005/8/layout/hProcess4"/>
    <dgm:cxn modelId="{5638D5CD-117A-4DE4-8B4F-0F1E7408FD8E}" type="presOf" srcId="{EF203878-E79A-4379-B07C-2E4F76F61802}" destId="{818EC4EB-29CF-46DF-8978-4EA06D46C9E1}" srcOrd="1" destOrd="0" presId="urn:microsoft.com/office/officeart/2005/8/layout/hProcess4"/>
    <dgm:cxn modelId="{41E4AD80-E9B7-4146-9369-D805B59380D4}" srcId="{F544486E-6C5C-41D3-B62F-5F3BBBC5393A}" destId="{FE808168-56DC-4E99-9347-A8DACAAEBF81}" srcOrd="0" destOrd="0" parTransId="{CD3B792A-02D0-4B48-B876-70989E58903D}" sibTransId="{A2F0BB4C-5A3A-4D79-B79D-603D6D82EC0A}"/>
    <dgm:cxn modelId="{91CF17E6-C3D6-406F-B566-E2D43012CF48}" srcId="{CA803988-F0A9-49ED-8290-CF2AD73693B3}" destId="{039C0C49-F7D4-47C6-835A-15E45AAA6D05}" srcOrd="0" destOrd="0" parTransId="{B4A6AA70-0DFD-47D8-A5EB-35E31A9DBDB3}" sibTransId="{C10CCE78-E35A-43DF-A1E3-1FF65DEC509B}"/>
    <dgm:cxn modelId="{63055A3C-BD8E-4D99-B68E-0BCF6A1CDDA2}" type="presOf" srcId="{039C0C49-F7D4-47C6-835A-15E45AAA6D05}" destId="{09013615-86A7-45DD-8220-114C1252A89B}" srcOrd="1" destOrd="0" presId="urn:microsoft.com/office/officeart/2005/8/layout/hProcess4"/>
    <dgm:cxn modelId="{12EFD7A8-E0F2-4109-B625-09C5B4AA7F2F}" srcId="{C5FBDA82-79A6-43E7-939F-6795FF977ABE}" destId="{F544486E-6C5C-41D3-B62F-5F3BBBC5393A}" srcOrd="1" destOrd="0" parTransId="{0ACAE4C6-1E3F-4678-846E-EB0734F12B21}" sibTransId="{8861856A-5273-4081-928F-023449C28705}"/>
    <dgm:cxn modelId="{ED7F1C3B-EF09-4713-93D9-6D3451E6555D}" type="presOf" srcId="{C5FBDA82-79A6-43E7-939F-6795FF977ABE}" destId="{5FD783C3-77B5-4F18-9EC3-A117BAEAF9DF}" srcOrd="0" destOrd="0" presId="urn:microsoft.com/office/officeart/2005/8/layout/hProcess4"/>
    <dgm:cxn modelId="{16EEDBCA-8ABF-4FD1-8F3A-A8B31C7DCECF}" type="presOf" srcId="{039C0C49-F7D4-47C6-835A-15E45AAA6D05}" destId="{BB4C3A4B-28B6-4D21-8995-85A95AC1E04E}" srcOrd="0" destOrd="0" presId="urn:microsoft.com/office/officeart/2005/8/layout/hProcess4"/>
    <dgm:cxn modelId="{89C49EC9-7977-40B4-873D-A525E1FE4A9F}" type="presOf" srcId="{B591A7B4-23E8-43FC-BE23-061EB643114B}" destId="{008CAD69-9591-4806-A09A-E9662A1E77CE}" srcOrd="0" destOrd="0" presId="urn:microsoft.com/office/officeart/2005/8/layout/hProcess4"/>
    <dgm:cxn modelId="{B78074CE-CB94-4231-8B6F-2BFB3EDC6A0B}" type="presOf" srcId="{8861856A-5273-4081-928F-023449C28705}" destId="{F94AB479-996F-485C-AF42-68CDE3CC2B54}" srcOrd="0" destOrd="0" presId="urn:microsoft.com/office/officeart/2005/8/layout/hProcess4"/>
    <dgm:cxn modelId="{21AD53F7-6EB0-4E29-BA59-506BB72ACBF8}" type="presParOf" srcId="{5FD783C3-77B5-4F18-9EC3-A117BAEAF9DF}" destId="{944A8B0C-5468-43D7-97EF-E923FBDDDC27}" srcOrd="0" destOrd="0" presId="urn:microsoft.com/office/officeart/2005/8/layout/hProcess4"/>
    <dgm:cxn modelId="{43C1B84E-7D4E-479F-AB4B-874D612C7764}" type="presParOf" srcId="{5FD783C3-77B5-4F18-9EC3-A117BAEAF9DF}" destId="{D48AAE66-AA25-4FFB-99F4-C730E004E4BE}" srcOrd="1" destOrd="0" presId="urn:microsoft.com/office/officeart/2005/8/layout/hProcess4"/>
    <dgm:cxn modelId="{D72ABA66-2622-428C-A252-1316402E3FFA}" type="presParOf" srcId="{5FD783C3-77B5-4F18-9EC3-A117BAEAF9DF}" destId="{1B4E781E-BED6-4885-B5CD-B088108E672B}" srcOrd="2" destOrd="0" presId="urn:microsoft.com/office/officeart/2005/8/layout/hProcess4"/>
    <dgm:cxn modelId="{3F4C0851-4120-4324-A650-59C9AB45350F}" type="presParOf" srcId="{1B4E781E-BED6-4885-B5CD-B088108E672B}" destId="{A9CC37BF-CB84-4FF0-8904-7E89D39D32D4}" srcOrd="0" destOrd="0" presId="urn:microsoft.com/office/officeart/2005/8/layout/hProcess4"/>
    <dgm:cxn modelId="{F0C4A830-9F57-446C-8DCA-DB6ED7533242}" type="presParOf" srcId="{A9CC37BF-CB84-4FF0-8904-7E89D39D32D4}" destId="{00F29850-3AE2-4B1D-916A-8CA0DADAB165}" srcOrd="0" destOrd="0" presId="urn:microsoft.com/office/officeart/2005/8/layout/hProcess4"/>
    <dgm:cxn modelId="{6B562CDD-A083-4471-B30C-6748BE442F07}" type="presParOf" srcId="{A9CC37BF-CB84-4FF0-8904-7E89D39D32D4}" destId="{67B84DE8-7B02-4FFC-BE8D-0D5A16528ADD}" srcOrd="1" destOrd="0" presId="urn:microsoft.com/office/officeart/2005/8/layout/hProcess4"/>
    <dgm:cxn modelId="{C3AE3863-46C8-467D-8110-383675CE97C2}" type="presParOf" srcId="{A9CC37BF-CB84-4FF0-8904-7E89D39D32D4}" destId="{818EC4EB-29CF-46DF-8978-4EA06D46C9E1}" srcOrd="2" destOrd="0" presId="urn:microsoft.com/office/officeart/2005/8/layout/hProcess4"/>
    <dgm:cxn modelId="{EE8D00AF-A33D-44EF-A0ED-F809338AFA34}" type="presParOf" srcId="{A9CC37BF-CB84-4FF0-8904-7E89D39D32D4}" destId="{0AE0AC13-A249-4C3B-91C1-23D76AFED792}" srcOrd="3" destOrd="0" presId="urn:microsoft.com/office/officeart/2005/8/layout/hProcess4"/>
    <dgm:cxn modelId="{25848D92-0E6D-4ACA-8C82-1F0D5F1F8C54}" type="presParOf" srcId="{A9CC37BF-CB84-4FF0-8904-7E89D39D32D4}" destId="{F65C671F-6AEA-4BD9-9375-97A5AE29F544}" srcOrd="4" destOrd="0" presId="urn:microsoft.com/office/officeart/2005/8/layout/hProcess4"/>
    <dgm:cxn modelId="{CBFC4409-3020-4D48-875D-BB0B6C7DC52D}" type="presParOf" srcId="{1B4E781E-BED6-4885-B5CD-B088108E672B}" destId="{008CAD69-9591-4806-A09A-E9662A1E77CE}" srcOrd="1" destOrd="0" presId="urn:microsoft.com/office/officeart/2005/8/layout/hProcess4"/>
    <dgm:cxn modelId="{0D8715B8-1BD8-4AF0-AF2E-F7334B0086F6}" type="presParOf" srcId="{1B4E781E-BED6-4885-B5CD-B088108E672B}" destId="{0CBC1662-B0E6-495D-B6ED-0BC597DB64AA}" srcOrd="2" destOrd="0" presId="urn:microsoft.com/office/officeart/2005/8/layout/hProcess4"/>
    <dgm:cxn modelId="{71283C9C-F1E3-49D6-9AC0-8BCF75380D54}" type="presParOf" srcId="{0CBC1662-B0E6-495D-B6ED-0BC597DB64AA}" destId="{9BDBF7E0-11FD-47C3-81F9-F4AAD0B62910}" srcOrd="0" destOrd="0" presId="urn:microsoft.com/office/officeart/2005/8/layout/hProcess4"/>
    <dgm:cxn modelId="{BC840F25-812B-480B-B9B4-A60FB2D49B09}" type="presParOf" srcId="{0CBC1662-B0E6-495D-B6ED-0BC597DB64AA}" destId="{A22861B6-9DCB-4507-A322-F3E4476EA317}" srcOrd="1" destOrd="0" presId="urn:microsoft.com/office/officeart/2005/8/layout/hProcess4"/>
    <dgm:cxn modelId="{BED55E1F-404E-4B3B-BC1C-E6B04617A2CD}" type="presParOf" srcId="{0CBC1662-B0E6-495D-B6ED-0BC597DB64AA}" destId="{6550E363-6556-4ACE-9972-3BB5C4D240D8}" srcOrd="2" destOrd="0" presId="urn:microsoft.com/office/officeart/2005/8/layout/hProcess4"/>
    <dgm:cxn modelId="{3D2FD8DB-AAC4-443D-8514-F5ACF9C9BC81}" type="presParOf" srcId="{0CBC1662-B0E6-495D-B6ED-0BC597DB64AA}" destId="{6A107608-562D-45FF-8FCF-51AD9DE60F57}" srcOrd="3" destOrd="0" presId="urn:microsoft.com/office/officeart/2005/8/layout/hProcess4"/>
    <dgm:cxn modelId="{5A2E254A-1F4B-4ABD-987F-1A9271F5AF2B}" type="presParOf" srcId="{0CBC1662-B0E6-495D-B6ED-0BC597DB64AA}" destId="{AFCCE5C4-E26D-4557-9450-831E869BBC7D}" srcOrd="4" destOrd="0" presId="urn:microsoft.com/office/officeart/2005/8/layout/hProcess4"/>
    <dgm:cxn modelId="{A169264C-8457-47E1-BE00-05C274ADEEB2}" type="presParOf" srcId="{1B4E781E-BED6-4885-B5CD-B088108E672B}" destId="{F94AB479-996F-485C-AF42-68CDE3CC2B54}" srcOrd="3" destOrd="0" presId="urn:microsoft.com/office/officeart/2005/8/layout/hProcess4"/>
    <dgm:cxn modelId="{558F202C-419C-418E-983B-A6075D2A0747}" type="presParOf" srcId="{1B4E781E-BED6-4885-B5CD-B088108E672B}" destId="{49F5A1BA-E497-427C-B88F-5DFB2BB22C68}" srcOrd="4" destOrd="0" presId="urn:microsoft.com/office/officeart/2005/8/layout/hProcess4"/>
    <dgm:cxn modelId="{92CA9065-F415-4B7F-BEA8-E7C66E03A5AA}" type="presParOf" srcId="{49F5A1BA-E497-427C-B88F-5DFB2BB22C68}" destId="{1BF70D9C-B112-4358-9973-4BB064F6A63A}" srcOrd="0" destOrd="0" presId="urn:microsoft.com/office/officeart/2005/8/layout/hProcess4"/>
    <dgm:cxn modelId="{B4CE6D78-06F7-4115-B19E-4A3EC2F4113F}" type="presParOf" srcId="{49F5A1BA-E497-427C-B88F-5DFB2BB22C68}" destId="{BB4C3A4B-28B6-4D21-8995-85A95AC1E04E}" srcOrd="1" destOrd="0" presId="urn:microsoft.com/office/officeart/2005/8/layout/hProcess4"/>
    <dgm:cxn modelId="{54DD1EF6-2E17-41C5-ABC9-874CD03FC1DB}" type="presParOf" srcId="{49F5A1BA-E497-427C-B88F-5DFB2BB22C68}" destId="{09013615-86A7-45DD-8220-114C1252A89B}" srcOrd="2" destOrd="0" presId="urn:microsoft.com/office/officeart/2005/8/layout/hProcess4"/>
    <dgm:cxn modelId="{6E03F265-DACB-4D02-8F64-61EA044DC31C}" type="presParOf" srcId="{49F5A1BA-E497-427C-B88F-5DFB2BB22C68}" destId="{11B92603-6596-4AF0-A7D8-BE54E004BD50}" srcOrd="3" destOrd="0" presId="urn:microsoft.com/office/officeart/2005/8/layout/hProcess4"/>
    <dgm:cxn modelId="{12484569-EA99-4272-8037-99FAB0A01091}" type="presParOf" srcId="{49F5A1BA-E497-427C-B88F-5DFB2BB22C68}" destId="{90D15237-A784-463F-9E14-0C3B37822F7A}" srcOrd="4" destOrd="0" presId="urn:microsoft.com/office/officeart/2005/8/layout/hProcess4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5FBDA82-79A6-43E7-939F-6795FF977ABE}" type="doc">
      <dgm:prSet loTypeId="urn:microsoft.com/office/officeart/2005/8/layout/hProcess4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A229FB-B454-4922-85F7-513BCA979BC6}">
      <dgm:prSet phldrT="[Текст]" phldr="1" custT="1"/>
      <dgm:spPr/>
      <dgm:t>
        <a:bodyPr/>
        <a:lstStyle/>
        <a:p>
          <a:endParaRPr lang="ru-RU" sz="1400" dirty="0"/>
        </a:p>
      </dgm:t>
    </dgm:pt>
    <dgm:pt modelId="{C5D0F0AE-6EC2-4A22-A0BA-3080BCB21948}" type="parTrans" cxnId="{D4883C99-F207-4A4D-AB34-A79B209D9950}">
      <dgm:prSet/>
      <dgm:spPr/>
      <dgm:t>
        <a:bodyPr/>
        <a:lstStyle/>
        <a:p>
          <a:endParaRPr lang="ru-RU" sz="1400"/>
        </a:p>
      </dgm:t>
    </dgm:pt>
    <dgm:pt modelId="{B591A7B4-23E8-43FC-BE23-061EB643114B}" type="sibTrans" cxnId="{D4883C99-F207-4A4D-AB34-A79B209D9950}">
      <dgm:prSet/>
      <dgm:spPr/>
      <dgm:t>
        <a:bodyPr/>
        <a:lstStyle/>
        <a:p>
          <a:endParaRPr lang="ru-RU" sz="1400"/>
        </a:p>
      </dgm:t>
    </dgm:pt>
    <dgm:pt modelId="{EF203878-E79A-4379-B07C-2E4F76F61802}">
      <dgm:prSet phldrT="[Текст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400" b="1" dirty="0" err="1">
              <a:solidFill>
                <a:srgbClr val="860000"/>
              </a:solidFill>
            </a:rPr>
            <a:t>Тьюторское</a:t>
          </a:r>
          <a:r>
            <a:rPr lang="ru-RU" sz="1400" b="1" dirty="0">
              <a:solidFill>
                <a:srgbClr val="860000"/>
              </a:solidFill>
            </a:rPr>
            <a:t> и  методическое сопровождение </a:t>
          </a:r>
          <a:endParaRPr lang="ru-RU" sz="1400" dirty="0">
            <a:solidFill>
              <a:srgbClr val="860000"/>
            </a:solidFill>
          </a:endParaRPr>
        </a:p>
      </dgm:t>
    </dgm:pt>
    <dgm:pt modelId="{EA71D4A4-0AEB-4D70-9368-CFAC3B219F06}" type="parTrans" cxnId="{27A1650C-3B9C-4FAC-A995-7F992B3E12DE}">
      <dgm:prSet/>
      <dgm:spPr/>
      <dgm:t>
        <a:bodyPr/>
        <a:lstStyle/>
        <a:p>
          <a:endParaRPr lang="ru-RU" sz="1400"/>
        </a:p>
      </dgm:t>
    </dgm:pt>
    <dgm:pt modelId="{0250B4F1-B721-402A-B22B-65171A471CA6}" type="sibTrans" cxnId="{27A1650C-3B9C-4FAC-A995-7F992B3E12DE}">
      <dgm:prSet/>
      <dgm:spPr/>
      <dgm:t>
        <a:bodyPr/>
        <a:lstStyle/>
        <a:p>
          <a:endParaRPr lang="ru-RU" sz="1400"/>
        </a:p>
      </dgm:t>
    </dgm:pt>
    <dgm:pt modelId="{F544486E-6C5C-41D3-B62F-5F3BBBC5393A}">
      <dgm:prSet phldrT="[Текст]" phldr="1" custT="1"/>
      <dgm:spPr/>
      <dgm:t>
        <a:bodyPr/>
        <a:lstStyle/>
        <a:p>
          <a:endParaRPr lang="ru-RU" sz="1400" dirty="0"/>
        </a:p>
      </dgm:t>
    </dgm:pt>
    <dgm:pt modelId="{0ACAE4C6-1E3F-4678-846E-EB0734F12B21}" type="parTrans" cxnId="{12EFD7A8-E0F2-4109-B625-09C5B4AA7F2F}">
      <dgm:prSet/>
      <dgm:spPr/>
      <dgm:t>
        <a:bodyPr/>
        <a:lstStyle/>
        <a:p>
          <a:endParaRPr lang="ru-RU" sz="1400"/>
        </a:p>
      </dgm:t>
    </dgm:pt>
    <dgm:pt modelId="{8861856A-5273-4081-928F-023449C28705}" type="sibTrans" cxnId="{12EFD7A8-E0F2-4109-B625-09C5B4AA7F2F}">
      <dgm:prSet/>
      <dgm:spPr/>
      <dgm:t>
        <a:bodyPr/>
        <a:lstStyle/>
        <a:p>
          <a:endParaRPr lang="ru-RU" sz="1400"/>
        </a:p>
      </dgm:t>
    </dgm:pt>
    <dgm:pt modelId="{FE808168-56DC-4E99-9347-A8DACAAEBF81}">
      <dgm:prSet phldrT="[Текст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400" b="1" dirty="0">
              <a:solidFill>
                <a:srgbClr val="860000"/>
              </a:solidFill>
            </a:rPr>
            <a:t>Конкурсы профессионального мастерства </a:t>
          </a:r>
          <a:endParaRPr lang="ru-RU" sz="1400" dirty="0">
            <a:solidFill>
              <a:srgbClr val="860000"/>
            </a:solidFill>
          </a:endParaRPr>
        </a:p>
      </dgm:t>
    </dgm:pt>
    <dgm:pt modelId="{CD3B792A-02D0-4B48-B876-70989E58903D}" type="parTrans" cxnId="{41E4AD80-E9B7-4146-9369-D805B59380D4}">
      <dgm:prSet/>
      <dgm:spPr/>
      <dgm:t>
        <a:bodyPr/>
        <a:lstStyle/>
        <a:p>
          <a:endParaRPr lang="ru-RU" sz="1400"/>
        </a:p>
      </dgm:t>
    </dgm:pt>
    <dgm:pt modelId="{A2F0BB4C-5A3A-4D79-B79D-603D6D82EC0A}" type="sibTrans" cxnId="{41E4AD80-E9B7-4146-9369-D805B59380D4}">
      <dgm:prSet/>
      <dgm:spPr/>
      <dgm:t>
        <a:bodyPr/>
        <a:lstStyle/>
        <a:p>
          <a:endParaRPr lang="ru-RU" sz="1400"/>
        </a:p>
      </dgm:t>
    </dgm:pt>
    <dgm:pt modelId="{CA803988-F0A9-49ED-8290-CF2AD73693B3}">
      <dgm:prSet phldrT="[Текст]" phldr="1" custT="1"/>
      <dgm:spPr/>
      <dgm:t>
        <a:bodyPr/>
        <a:lstStyle/>
        <a:p>
          <a:endParaRPr lang="ru-RU" sz="1400"/>
        </a:p>
      </dgm:t>
    </dgm:pt>
    <dgm:pt modelId="{3D799F83-8C64-4E8B-82BE-AF8E5BFE47EA}" type="parTrans" cxnId="{23A9DF31-D842-49DC-902A-C6D8DB0F2AD0}">
      <dgm:prSet/>
      <dgm:spPr/>
      <dgm:t>
        <a:bodyPr/>
        <a:lstStyle/>
        <a:p>
          <a:endParaRPr lang="ru-RU" sz="1400"/>
        </a:p>
      </dgm:t>
    </dgm:pt>
    <dgm:pt modelId="{9C6E7EB7-FE0D-4CD7-8270-B5CA42BC5DAF}" type="sibTrans" cxnId="{23A9DF31-D842-49DC-902A-C6D8DB0F2AD0}">
      <dgm:prSet/>
      <dgm:spPr/>
      <dgm:t>
        <a:bodyPr/>
        <a:lstStyle/>
        <a:p>
          <a:endParaRPr lang="ru-RU" sz="1400"/>
        </a:p>
      </dgm:t>
    </dgm:pt>
    <dgm:pt modelId="{039C0C49-F7D4-47C6-835A-15E45AAA6D05}">
      <dgm:prSet phldrT="[Текст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400" b="1" dirty="0">
              <a:solidFill>
                <a:srgbClr val="860000"/>
              </a:solidFill>
            </a:rPr>
            <a:t>Внутришкольное обучение</a:t>
          </a:r>
          <a:endParaRPr lang="ru-RU" sz="1400" dirty="0">
            <a:solidFill>
              <a:srgbClr val="860000"/>
            </a:solidFill>
          </a:endParaRPr>
        </a:p>
      </dgm:t>
    </dgm:pt>
    <dgm:pt modelId="{B4A6AA70-0DFD-47D8-A5EB-35E31A9DBDB3}" type="parTrans" cxnId="{91CF17E6-C3D6-406F-B566-E2D43012CF48}">
      <dgm:prSet/>
      <dgm:spPr/>
      <dgm:t>
        <a:bodyPr/>
        <a:lstStyle/>
        <a:p>
          <a:endParaRPr lang="ru-RU" sz="1400"/>
        </a:p>
      </dgm:t>
    </dgm:pt>
    <dgm:pt modelId="{C10CCE78-E35A-43DF-A1E3-1FF65DEC509B}" type="sibTrans" cxnId="{91CF17E6-C3D6-406F-B566-E2D43012CF48}">
      <dgm:prSet/>
      <dgm:spPr/>
      <dgm:t>
        <a:bodyPr/>
        <a:lstStyle/>
        <a:p>
          <a:endParaRPr lang="ru-RU" sz="1400"/>
        </a:p>
      </dgm:t>
    </dgm:pt>
    <dgm:pt modelId="{5FD783C3-77B5-4F18-9EC3-A117BAEAF9DF}" type="pres">
      <dgm:prSet presAssocID="{C5FBDA82-79A6-43E7-939F-6795FF977A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4A8B0C-5468-43D7-97EF-E923FBDDDC27}" type="pres">
      <dgm:prSet presAssocID="{C5FBDA82-79A6-43E7-939F-6795FF977ABE}" presName="tSp" presStyleCnt="0"/>
      <dgm:spPr/>
    </dgm:pt>
    <dgm:pt modelId="{D48AAE66-AA25-4FFB-99F4-C730E004E4BE}" type="pres">
      <dgm:prSet presAssocID="{C5FBDA82-79A6-43E7-939F-6795FF977ABE}" presName="bSp" presStyleCnt="0"/>
      <dgm:spPr/>
    </dgm:pt>
    <dgm:pt modelId="{1B4E781E-BED6-4885-B5CD-B088108E672B}" type="pres">
      <dgm:prSet presAssocID="{C5FBDA82-79A6-43E7-939F-6795FF977ABE}" presName="process" presStyleCnt="0"/>
      <dgm:spPr/>
    </dgm:pt>
    <dgm:pt modelId="{A9CC37BF-CB84-4FF0-8904-7E89D39D32D4}" type="pres">
      <dgm:prSet presAssocID="{79A229FB-B454-4922-85F7-513BCA979BC6}" presName="composite1" presStyleCnt="0"/>
      <dgm:spPr/>
    </dgm:pt>
    <dgm:pt modelId="{00F29850-3AE2-4B1D-916A-8CA0DADAB165}" type="pres">
      <dgm:prSet presAssocID="{79A229FB-B454-4922-85F7-513BCA979BC6}" presName="dummyNode1" presStyleLbl="node1" presStyleIdx="0" presStyleCnt="3"/>
      <dgm:spPr/>
    </dgm:pt>
    <dgm:pt modelId="{67B84DE8-7B02-4FFC-BE8D-0D5A16528ADD}" type="pres">
      <dgm:prSet presAssocID="{79A229FB-B454-4922-85F7-513BCA979BC6}" presName="childNode1" presStyleLbl="bgAcc1" presStyleIdx="0" presStyleCnt="3" custScaleX="312170" custScaleY="118438" custLinFactNeighborX="2846" custLinFactNeighborY="-2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EC4EB-29CF-46DF-8978-4EA06D46C9E1}" type="pres">
      <dgm:prSet presAssocID="{79A229FB-B454-4922-85F7-513BCA979BC6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E0AC13-A249-4C3B-91C1-23D76AFED792}" type="pres">
      <dgm:prSet presAssocID="{79A229FB-B454-4922-85F7-513BCA979BC6}" presName="parentNode1" presStyleLbl="node1" presStyleIdx="0" presStyleCnt="3" custLinFactNeighborX="1090" custLinFactNeighborY="528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C671F-6AEA-4BD9-9375-97A5AE29F544}" type="pres">
      <dgm:prSet presAssocID="{79A229FB-B454-4922-85F7-513BCA979BC6}" presName="connSite1" presStyleCnt="0"/>
      <dgm:spPr/>
    </dgm:pt>
    <dgm:pt modelId="{008CAD69-9591-4806-A09A-E9662A1E77CE}" type="pres">
      <dgm:prSet presAssocID="{B591A7B4-23E8-43FC-BE23-061EB643114B}" presName="Name9" presStyleLbl="sibTrans2D1" presStyleIdx="0" presStyleCnt="2" custAng="6087538" custScaleX="48208" custScaleY="44737" custLinFactNeighborX="-9112" custLinFactNeighborY="4831"/>
      <dgm:spPr/>
      <dgm:t>
        <a:bodyPr/>
        <a:lstStyle/>
        <a:p>
          <a:endParaRPr lang="ru-RU"/>
        </a:p>
      </dgm:t>
    </dgm:pt>
    <dgm:pt modelId="{0CBC1662-B0E6-495D-B6ED-0BC597DB64AA}" type="pres">
      <dgm:prSet presAssocID="{F544486E-6C5C-41D3-B62F-5F3BBBC5393A}" presName="composite2" presStyleCnt="0"/>
      <dgm:spPr/>
    </dgm:pt>
    <dgm:pt modelId="{9BDBF7E0-11FD-47C3-81F9-F4AAD0B62910}" type="pres">
      <dgm:prSet presAssocID="{F544486E-6C5C-41D3-B62F-5F3BBBC5393A}" presName="dummyNode2" presStyleLbl="node1" presStyleIdx="0" presStyleCnt="3"/>
      <dgm:spPr/>
    </dgm:pt>
    <dgm:pt modelId="{A22861B6-9DCB-4507-A322-F3E4476EA317}" type="pres">
      <dgm:prSet presAssocID="{F544486E-6C5C-41D3-B62F-5F3BBBC5393A}" presName="childNode2" presStyleLbl="bgAcc1" presStyleIdx="1" presStyleCnt="3" custScaleX="288188" custScaleY="141327" custLinFactNeighborX="-1509" custLinFactNeighborY="-1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50E363-6556-4ACE-9972-3BB5C4D240D8}" type="pres">
      <dgm:prSet presAssocID="{F544486E-6C5C-41D3-B62F-5F3BBBC5393A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07608-562D-45FF-8FCF-51AD9DE60F57}" type="pres">
      <dgm:prSet presAssocID="{F544486E-6C5C-41D3-B62F-5F3BBBC5393A}" presName="parentNode2" presStyleLbl="node1" presStyleIdx="1" presStyleCnt="3" custLinFactNeighborX="-521" custLinFactNeighborY="-149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CE5C4-E26D-4557-9450-831E869BBC7D}" type="pres">
      <dgm:prSet presAssocID="{F544486E-6C5C-41D3-B62F-5F3BBBC5393A}" presName="connSite2" presStyleCnt="0"/>
      <dgm:spPr/>
    </dgm:pt>
    <dgm:pt modelId="{F94AB479-996F-485C-AF42-68CDE3CC2B54}" type="pres">
      <dgm:prSet presAssocID="{8861856A-5273-4081-928F-023449C28705}" presName="Name18" presStyleLbl="sibTrans2D1" presStyleIdx="1" presStyleCnt="2" custAng="16501460" custScaleX="48644" custScaleY="47602" custLinFactNeighborX="574" custLinFactNeighborY="-7315"/>
      <dgm:spPr/>
      <dgm:t>
        <a:bodyPr/>
        <a:lstStyle/>
        <a:p>
          <a:endParaRPr lang="ru-RU"/>
        </a:p>
      </dgm:t>
    </dgm:pt>
    <dgm:pt modelId="{49F5A1BA-E497-427C-B88F-5DFB2BB22C68}" type="pres">
      <dgm:prSet presAssocID="{CA803988-F0A9-49ED-8290-CF2AD73693B3}" presName="composite1" presStyleCnt="0"/>
      <dgm:spPr/>
    </dgm:pt>
    <dgm:pt modelId="{1BF70D9C-B112-4358-9973-4BB064F6A63A}" type="pres">
      <dgm:prSet presAssocID="{CA803988-F0A9-49ED-8290-CF2AD73693B3}" presName="dummyNode1" presStyleLbl="node1" presStyleIdx="1" presStyleCnt="3"/>
      <dgm:spPr/>
    </dgm:pt>
    <dgm:pt modelId="{BB4C3A4B-28B6-4D21-8995-85A95AC1E04E}" type="pres">
      <dgm:prSet presAssocID="{CA803988-F0A9-49ED-8290-CF2AD73693B3}" presName="childNode1" presStyleLbl="bgAcc1" presStyleIdx="2" presStyleCnt="3" custScaleX="300848" custScaleY="122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13615-86A7-45DD-8220-114C1252A89B}" type="pres">
      <dgm:prSet presAssocID="{CA803988-F0A9-49ED-8290-CF2AD73693B3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92603-6596-4AF0-A7D8-BE54E004BD50}" type="pres">
      <dgm:prSet presAssocID="{CA803988-F0A9-49ED-8290-CF2AD73693B3}" presName="parentNode1" presStyleLbl="node1" presStyleIdx="2" presStyleCnt="3" custLinFactNeighborX="1972" custLinFactNeighborY="395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15237-A784-463F-9E14-0C3B37822F7A}" type="pres">
      <dgm:prSet presAssocID="{CA803988-F0A9-49ED-8290-CF2AD73693B3}" presName="connSite1" presStyleCnt="0"/>
      <dgm:spPr/>
    </dgm:pt>
  </dgm:ptLst>
  <dgm:cxnLst>
    <dgm:cxn modelId="{BA64F01F-31CD-4139-822F-60A27D40A876}" type="presOf" srcId="{F544486E-6C5C-41D3-B62F-5F3BBBC5393A}" destId="{6A107608-562D-45FF-8FCF-51AD9DE60F57}" srcOrd="0" destOrd="0" presId="urn:microsoft.com/office/officeart/2005/8/layout/hProcess4"/>
    <dgm:cxn modelId="{79E9CF54-7448-404E-AD5B-5DDCA5C121D0}" type="presOf" srcId="{039C0C49-F7D4-47C6-835A-15E45AAA6D05}" destId="{BB4C3A4B-28B6-4D21-8995-85A95AC1E04E}" srcOrd="0" destOrd="0" presId="urn:microsoft.com/office/officeart/2005/8/layout/hProcess4"/>
    <dgm:cxn modelId="{27A1650C-3B9C-4FAC-A995-7F992B3E12DE}" srcId="{79A229FB-B454-4922-85F7-513BCA979BC6}" destId="{EF203878-E79A-4379-B07C-2E4F76F61802}" srcOrd="0" destOrd="0" parTransId="{EA71D4A4-0AEB-4D70-9368-CFAC3B219F06}" sibTransId="{0250B4F1-B721-402A-B22B-65171A471CA6}"/>
    <dgm:cxn modelId="{D4883C99-F207-4A4D-AB34-A79B209D9950}" srcId="{C5FBDA82-79A6-43E7-939F-6795FF977ABE}" destId="{79A229FB-B454-4922-85F7-513BCA979BC6}" srcOrd="0" destOrd="0" parTransId="{C5D0F0AE-6EC2-4A22-A0BA-3080BCB21948}" sibTransId="{B591A7B4-23E8-43FC-BE23-061EB643114B}"/>
    <dgm:cxn modelId="{87E4404A-3F80-4E2F-869E-E39059403F6E}" type="presOf" srcId="{B591A7B4-23E8-43FC-BE23-061EB643114B}" destId="{008CAD69-9591-4806-A09A-E9662A1E77CE}" srcOrd="0" destOrd="0" presId="urn:microsoft.com/office/officeart/2005/8/layout/hProcess4"/>
    <dgm:cxn modelId="{B4AEE414-0E89-45C6-9C22-F344FD9F5649}" type="presOf" srcId="{C5FBDA82-79A6-43E7-939F-6795FF977ABE}" destId="{5FD783C3-77B5-4F18-9EC3-A117BAEAF9DF}" srcOrd="0" destOrd="0" presId="urn:microsoft.com/office/officeart/2005/8/layout/hProcess4"/>
    <dgm:cxn modelId="{23A9DF31-D842-49DC-902A-C6D8DB0F2AD0}" srcId="{C5FBDA82-79A6-43E7-939F-6795FF977ABE}" destId="{CA803988-F0A9-49ED-8290-CF2AD73693B3}" srcOrd="2" destOrd="0" parTransId="{3D799F83-8C64-4E8B-82BE-AF8E5BFE47EA}" sibTransId="{9C6E7EB7-FE0D-4CD7-8270-B5CA42BC5DAF}"/>
    <dgm:cxn modelId="{737B3F2B-0F14-4D32-81B1-0BCB21DA71AF}" type="presOf" srcId="{79A229FB-B454-4922-85F7-513BCA979BC6}" destId="{0AE0AC13-A249-4C3B-91C1-23D76AFED792}" srcOrd="0" destOrd="0" presId="urn:microsoft.com/office/officeart/2005/8/layout/hProcess4"/>
    <dgm:cxn modelId="{EC304969-6C7C-481B-996C-4945F610D69D}" type="presOf" srcId="{039C0C49-F7D4-47C6-835A-15E45AAA6D05}" destId="{09013615-86A7-45DD-8220-114C1252A89B}" srcOrd="1" destOrd="0" presId="urn:microsoft.com/office/officeart/2005/8/layout/hProcess4"/>
    <dgm:cxn modelId="{6D80EE30-E0B4-4D8E-99D4-0CC25BB7FADE}" type="presOf" srcId="{EF203878-E79A-4379-B07C-2E4F76F61802}" destId="{818EC4EB-29CF-46DF-8978-4EA06D46C9E1}" srcOrd="1" destOrd="0" presId="urn:microsoft.com/office/officeart/2005/8/layout/hProcess4"/>
    <dgm:cxn modelId="{41E4AD80-E9B7-4146-9369-D805B59380D4}" srcId="{F544486E-6C5C-41D3-B62F-5F3BBBC5393A}" destId="{FE808168-56DC-4E99-9347-A8DACAAEBF81}" srcOrd="0" destOrd="0" parTransId="{CD3B792A-02D0-4B48-B876-70989E58903D}" sibTransId="{A2F0BB4C-5A3A-4D79-B79D-603D6D82EC0A}"/>
    <dgm:cxn modelId="{91CF17E6-C3D6-406F-B566-E2D43012CF48}" srcId="{CA803988-F0A9-49ED-8290-CF2AD73693B3}" destId="{039C0C49-F7D4-47C6-835A-15E45AAA6D05}" srcOrd="0" destOrd="0" parTransId="{B4A6AA70-0DFD-47D8-A5EB-35E31A9DBDB3}" sibTransId="{C10CCE78-E35A-43DF-A1E3-1FF65DEC509B}"/>
    <dgm:cxn modelId="{0C9FE967-C33F-46D6-A632-98AECC8A3B20}" type="presOf" srcId="{FE808168-56DC-4E99-9347-A8DACAAEBF81}" destId="{6550E363-6556-4ACE-9972-3BB5C4D240D8}" srcOrd="1" destOrd="0" presId="urn:microsoft.com/office/officeart/2005/8/layout/hProcess4"/>
    <dgm:cxn modelId="{12EFD7A8-E0F2-4109-B625-09C5B4AA7F2F}" srcId="{C5FBDA82-79A6-43E7-939F-6795FF977ABE}" destId="{F544486E-6C5C-41D3-B62F-5F3BBBC5393A}" srcOrd="1" destOrd="0" parTransId="{0ACAE4C6-1E3F-4678-846E-EB0734F12B21}" sibTransId="{8861856A-5273-4081-928F-023449C28705}"/>
    <dgm:cxn modelId="{25E42893-5DF3-49AA-A4AE-94C66A7A8E96}" type="presOf" srcId="{FE808168-56DC-4E99-9347-A8DACAAEBF81}" destId="{A22861B6-9DCB-4507-A322-F3E4476EA317}" srcOrd="0" destOrd="0" presId="urn:microsoft.com/office/officeart/2005/8/layout/hProcess4"/>
    <dgm:cxn modelId="{6106EC90-396E-4370-9786-D179D2C66832}" type="presOf" srcId="{EF203878-E79A-4379-B07C-2E4F76F61802}" destId="{67B84DE8-7B02-4FFC-BE8D-0D5A16528ADD}" srcOrd="0" destOrd="0" presId="urn:microsoft.com/office/officeart/2005/8/layout/hProcess4"/>
    <dgm:cxn modelId="{5E31D4D3-A337-4A84-BFB9-CBE472C36AE2}" type="presOf" srcId="{8861856A-5273-4081-928F-023449C28705}" destId="{F94AB479-996F-485C-AF42-68CDE3CC2B54}" srcOrd="0" destOrd="0" presId="urn:microsoft.com/office/officeart/2005/8/layout/hProcess4"/>
    <dgm:cxn modelId="{6038521B-E6E4-475F-98D3-E403739998C2}" type="presOf" srcId="{CA803988-F0A9-49ED-8290-CF2AD73693B3}" destId="{11B92603-6596-4AF0-A7D8-BE54E004BD50}" srcOrd="0" destOrd="0" presId="urn:microsoft.com/office/officeart/2005/8/layout/hProcess4"/>
    <dgm:cxn modelId="{812E2C60-8CE0-4283-9038-8FA65AFA6BD8}" type="presParOf" srcId="{5FD783C3-77B5-4F18-9EC3-A117BAEAF9DF}" destId="{944A8B0C-5468-43D7-97EF-E923FBDDDC27}" srcOrd="0" destOrd="0" presId="urn:microsoft.com/office/officeart/2005/8/layout/hProcess4"/>
    <dgm:cxn modelId="{EE2B2639-F0A3-45DC-BD17-F447805EDDA9}" type="presParOf" srcId="{5FD783C3-77B5-4F18-9EC3-A117BAEAF9DF}" destId="{D48AAE66-AA25-4FFB-99F4-C730E004E4BE}" srcOrd="1" destOrd="0" presId="urn:microsoft.com/office/officeart/2005/8/layout/hProcess4"/>
    <dgm:cxn modelId="{450A53DB-7579-491B-A0A3-6719294D9A51}" type="presParOf" srcId="{5FD783C3-77B5-4F18-9EC3-A117BAEAF9DF}" destId="{1B4E781E-BED6-4885-B5CD-B088108E672B}" srcOrd="2" destOrd="0" presId="urn:microsoft.com/office/officeart/2005/8/layout/hProcess4"/>
    <dgm:cxn modelId="{5B8439AA-3468-4256-8DFF-CFBBF9D86039}" type="presParOf" srcId="{1B4E781E-BED6-4885-B5CD-B088108E672B}" destId="{A9CC37BF-CB84-4FF0-8904-7E89D39D32D4}" srcOrd="0" destOrd="0" presId="urn:microsoft.com/office/officeart/2005/8/layout/hProcess4"/>
    <dgm:cxn modelId="{AFDE956C-A762-4C35-8693-F835C1E5D276}" type="presParOf" srcId="{A9CC37BF-CB84-4FF0-8904-7E89D39D32D4}" destId="{00F29850-3AE2-4B1D-916A-8CA0DADAB165}" srcOrd="0" destOrd="0" presId="urn:microsoft.com/office/officeart/2005/8/layout/hProcess4"/>
    <dgm:cxn modelId="{242BF610-670B-4D0A-B573-07E6EB1BED19}" type="presParOf" srcId="{A9CC37BF-CB84-4FF0-8904-7E89D39D32D4}" destId="{67B84DE8-7B02-4FFC-BE8D-0D5A16528ADD}" srcOrd="1" destOrd="0" presId="urn:microsoft.com/office/officeart/2005/8/layout/hProcess4"/>
    <dgm:cxn modelId="{8D449F85-0913-4F30-9588-DC4CF60B20FB}" type="presParOf" srcId="{A9CC37BF-CB84-4FF0-8904-7E89D39D32D4}" destId="{818EC4EB-29CF-46DF-8978-4EA06D46C9E1}" srcOrd="2" destOrd="0" presId="urn:microsoft.com/office/officeart/2005/8/layout/hProcess4"/>
    <dgm:cxn modelId="{92B105FB-F3AA-4CBC-9AEF-01AE925373A6}" type="presParOf" srcId="{A9CC37BF-CB84-4FF0-8904-7E89D39D32D4}" destId="{0AE0AC13-A249-4C3B-91C1-23D76AFED792}" srcOrd="3" destOrd="0" presId="urn:microsoft.com/office/officeart/2005/8/layout/hProcess4"/>
    <dgm:cxn modelId="{815E398E-F0D9-4746-9654-F04385A368F7}" type="presParOf" srcId="{A9CC37BF-CB84-4FF0-8904-7E89D39D32D4}" destId="{F65C671F-6AEA-4BD9-9375-97A5AE29F544}" srcOrd="4" destOrd="0" presId="urn:microsoft.com/office/officeart/2005/8/layout/hProcess4"/>
    <dgm:cxn modelId="{43CAFA56-1DA5-426B-BF96-7A9C480ED21F}" type="presParOf" srcId="{1B4E781E-BED6-4885-B5CD-B088108E672B}" destId="{008CAD69-9591-4806-A09A-E9662A1E77CE}" srcOrd="1" destOrd="0" presId="urn:microsoft.com/office/officeart/2005/8/layout/hProcess4"/>
    <dgm:cxn modelId="{F90ADF3D-DDBA-4201-9100-A1B9B96D524D}" type="presParOf" srcId="{1B4E781E-BED6-4885-B5CD-B088108E672B}" destId="{0CBC1662-B0E6-495D-B6ED-0BC597DB64AA}" srcOrd="2" destOrd="0" presId="urn:microsoft.com/office/officeart/2005/8/layout/hProcess4"/>
    <dgm:cxn modelId="{0653E17C-8155-4165-903C-FC89E4BA0CAC}" type="presParOf" srcId="{0CBC1662-B0E6-495D-B6ED-0BC597DB64AA}" destId="{9BDBF7E0-11FD-47C3-81F9-F4AAD0B62910}" srcOrd="0" destOrd="0" presId="urn:microsoft.com/office/officeart/2005/8/layout/hProcess4"/>
    <dgm:cxn modelId="{4BD4CAFF-9B3C-4F82-B85D-7B2F43770551}" type="presParOf" srcId="{0CBC1662-B0E6-495D-B6ED-0BC597DB64AA}" destId="{A22861B6-9DCB-4507-A322-F3E4476EA317}" srcOrd="1" destOrd="0" presId="urn:microsoft.com/office/officeart/2005/8/layout/hProcess4"/>
    <dgm:cxn modelId="{F594846E-C517-42A1-BF42-42B40AC728A2}" type="presParOf" srcId="{0CBC1662-B0E6-495D-B6ED-0BC597DB64AA}" destId="{6550E363-6556-4ACE-9972-3BB5C4D240D8}" srcOrd="2" destOrd="0" presId="urn:microsoft.com/office/officeart/2005/8/layout/hProcess4"/>
    <dgm:cxn modelId="{6E5230B8-7815-48B5-9A9F-2B92C243921D}" type="presParOf" srcId="{0CBC1662-B0E6-495D-B6ED-0BC597DB64AA}" destId="{6A107608-562D-45FF-8FCF-51AD9DE60F57}" srcOrd="3" destOrd="0" presId="urn:microsoft.com/office/officeart/2005/8/layout/hProcess4"/>
    <dgm:cxn modelId="{94F960FC-36A4-4465-B461-ACB9101612FA}" type="presParOf" srcId="{0CBC1662-B0E6-495D-B6ED-0BC597DB64AA}" destId="{AFCCE5C4-E26D-4557-9450-831E869BBC7D}" srcOrd="4" destOrd="0" presId="urn:microsoft.com/office/officeart/2005/8/layout/hProcess4"/>
    <dgm:cxn modelId="{B0594377-F7CC-4DF0-97AD-40684DDD8AE4}" type="presParOf" srcId="{1B4E781E-BED6-4885-B5CD-B088108E672B}" destId="{F94AB479-996F-485C-AF42-68CDE3CC2B54}" srcOrd="3" destOrd="0" presId="urn:microsoft.com/office/officeart/2005/8/layout/hProcess4"/>
    <dgm:cxn modelId="{0CB00E8D-8000-4042-AECC-9AC1B81B72B0}" type="presParOf" srcId="{1B4E781E-BED6-4885-B5CD-B088108E672B}" destId="{49F5A1BA-E497-427C-B88F-5DFB2BB22C68}" srcOrd="4" destOrd="0" presId="urn:microsoft.com/office/officeart/2005/8/layout/hProcess4"/>
    <dgm:cxn modelId="{1CD37C60-3CE0-42CB-946D-86D4708B2673}" type="presParOf" srcId="{49F5A1BA-E497-427C-B88F-5DFB2BB22C68}" destId="{1BF70D9C-B112-4358-9973-4BB064F6A63A}" srcOrd="0" destOrd="0" presId="urn:microsoft.com/office/officeart/2005/8/layout/hProcess4"/>
    <dgm:cxn modelId="{ED0533C6-98AC-4558-9B2E-88CE14D22CB0}" type="presParOf" srcId="{49F5A1BA-E497-427C-B88F-5DFB2BB22C68}" destId="{BB4C3A4B-28B6-4D21-8995-85A95AC1E04E}" srcOrd="1" destOrd="0" presId="urn:microsoft.com/office/officeart/2005/8/layout/hProcess4"/>
    <dgm:cxn modelId="{DCEFD19F-7BFB-4AE2-9ACB-0F74BD325B68}" type="presParOf" srcId="{49F5A1BA-E497-427C-B88F-5DFB2BB22C68}" destId="{09013615-86A7-45DD-8220-114C1252A89B}" srcOrd="2" destOrd="0" presId="urn:microsoft.com/office/officeart/2005/8/layout/hProcess4"/>
    <dgm:cxn modelId="{E4AEFFC6-BBFF-4819-BC16-E0BAC478239C}" type="presParOf" srcId="{49F5A1BA-E497-427C-B88F-5DFB2BB22C68}" destId="{11B92603-6596-4AF0-A7D8-BE54E004BD50}" srcOrd="3" destOrd="0" presId="urn:microsoft.com/office/officeart/2005/8/layout/hProcess4"/>
    <dgm:cxn modelId="{DAC3FAF3-A614-445C-8720-84E8E36EF8F6}" type="presParOf" srcId="{49F5A1BA-E497-427C-B88F-5DFB2BB22C68}" destId="{90D15237-A784-463F-9E14-0C3B37822F7A}" srcOrd="4" destOrd="0" presId="urn:microsoft.com/office/officeart/2005/8/layout/hProcess4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F40A8-5A63-4F73-89A7-62A57035CA0A}">
      <dsp:nvSpPr>
        <dsp:cNvPr id="0" name=""/>
        <dsp:cNvSpPr/>
      </dsp:nvSpPr>
      <dsp:spPr>
        <a:xfrm>
          <a:off x="0" y="-8234"/>
          <a:ext cx="3788925" cy="37889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BD1F0-BD7D-4B7A-85A4-5D4C237C29FA}">
      <dsp:nvSpPr>
        <dsp:cNvPr id="0" name=""/>
        <dsp:cNvSpPr/>
      </dsp:nvSpPr>
      <dsp:spPr>
        <a:xfrm>
          <a:off x="1894462" y="-8234"/>
          <a:ext cx="6896349" cy="378892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Перед российской системой образования стоит задача выравнивания образовательных возможностей разных образовательных организаций для повышения качества образования. </a:t>
          </a:r>
        </a:p>
      </dsp:txBody>
      <dsp:txXfrm>
        <a:off x="1894462" y="-8234"/>
        <a:ext cx="6896349" cy="1136679"/>
      </dsp:txXfrm>
    </dsp:sp>
    <dsp:sp modelId="{52C1B8D6-D46F-46A1-A930-D9CC9CBE1A52}">
      <dsp:nvSpPr>
        <dsp:cNvPr id="0" name=""/>
        <dsp:cNvSpPr/>
      </dsp:nvSpPr>
      <dsp:spPr>
        <a:xfrm>
          <a:off x="663063" y="1002559"/>
          <a:ext cx="2462798" cy="271457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8C13B9-DAAC-4EB4-80A9-E55C811B664C}">
      <dsp:nvSpPr>
        <dsp:cNvPr id="0" name=""/>
        <dsp:cNvSpPr/>
      </dsp:nvSpPr>
      <dsp:spPr>
        <a:xfrm>
          <a:off x="1894462" y="922531"/>
          <a:ext cx="6896349" cy="2874628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Перед специалистами в области управления образованием стоит задача выявление эффективных способов повышения образовательной результативности в разных социально-экономических условиях функционирования и развития школ и обеспечение перевода школ в эффективный режим работы</a:t>
          </a:r>
        </a:p>
      </dsp:txBody>
      <dsp:txXfrm>
        <a:off x="1894462" y="922531"/>
        <a:ext cx="6896349" cy="1326751"/>
      </dsp:txXfrm>
    </dsp:sp>
    <dsp:sp modelId="{11736655-4BDC-4465-ADE5-7DF87AD6BE7D}">
      <dsp:nvSpPr>
        <dsp:cNvPr id="0" name=""/>
        <dsp:cNvSpPr/>
      </dsp:nvSpPr>
      <dsp:spPr>
        <a:xfrm>
          <a:off x="1346902" y="2146549"/>
          <a:ext cx="1136676" cy="142556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159F7-5FE9-44EC-8B48-B6B4ACE7155A}">
      <dsp:nvSpPr>
        <dsp:cNvPr id="0" name=""/>
        <dsp:cNvSpPr/>
      </dsp:nvSpPr>
      <dsp:spPr>
        <a:xfrm>
          <a:off x="1894462" y="2082475"/>
          <a:ext cx="6896349" cy="759970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Формирование системы перехода школы в эффективный режим работы происходит в ситуации трех </a:t>
          </a:r>
          <a:r>
            <a:rPr lang="ru-RU" sz="1400" i="1" kern="1200" dirty="0">
              <a:latin typeface="Arial" panose="020B0604020202020204" pitchFamily="34" charset="0"/>
              <a:cs typeface="Arial" panose="020B0604020202020204" pitchFamily="34" charset="0"/>
            </a:rPr>
            <a:t>интегральных параметров среды – неопределенности, сложности и динамичности</a:t>
          </a: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>
        <a:off x="1894462" y="2082475"/>
        <a:ext cx="6896349" cy="75997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46D8A-C501-4355-A25E-5477D1261F8E}">
      <dsp:nvSpPr>
        <dsp:cNvPr id="0" name=""/>
        <dsp:cNvSpPr/>
      </dsp:nvSpPr>
      <dsp:spPr>
        <a:xfrm>
          <a:off x="0" y="0"/>
          <a:ext cx="1777517" cy="57606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Обобщенная трудовая функция</a:t>
          </a:r>
        </a:p>
      </dsp:txBody>
      <dsp:txXfrm>
        <a:off x="288032" y="0"/>
        <a:ext cx="1201453" cy="576064"/>
      </dsp:txXfrm>
    </dsp:sp>
    <dsp:sp modelId="{1C190DB1-954A-4754-BA8F-12DA71557C37}">
      <dsp:nvSpPr>
        <dsp:cNvPr id="0" name=""/>
        <dsp:cNvSpPr/>
      </dsp:nvSpPr>
      <dsp:spPr>
        <a:xfrm>
          <a:off x="1588249" y="0"/>
          <a:ext cx="1424371" cy="57606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Трудовая функция</a:t>
          </a:r>
        </a:p>
      </dsp:txBody>
      <dsp:txXfrm>
        <a:off x="1876281" y="0"/>
        <a:ext cx="848307" cy="576064"/>
      </dsp:txXfrm>
    </dsp:sp>
    <dsp:sp modelId="{DA917BBB-D4A1-4A61-9A44-8CAFAC12373D}">
      <dsp:nvSpPr>
        <dsp:cNvPr id="0" name=""/>
        <dsp:cNvSpPr/>
      </dsp:nvSpPr>
      <dsp:spPr>
        <a:xfrm>
          <a:off x="2745550" y="0"/>
          <a:ext cx="2314491" cy="57606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Профессиональная компетенция</a:t>
          </a:r>
        </a:p>
      </dsp:txBody>
      <dsp:txXfrm>
        <a:off x="3033582" y="0"/>
        <a:ext cx="1738427" cy="576064"/>
      </dsp:txXfrm>
    </dsp:sp>
    <dsp:sp modelId="{876A4331-4F19-4E99-A3E3-877129856328}">
      <dsp:nvSpPr>
        <dsp:cNvPr id="0" name=""/>
        <dsp:cNvSpPr/>
      </dsp:nvSpPr>
      <dsp:spPr>
        <a:xfrm>
          <a:off x="4831202" y="0"/>
          <a:ext cx="2288403" cy="57606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Профессиональный модуль</a:t>
          </a:r>
        </a:p>
      </dsp:txBody>
      <dsp:txXfrm>
        <a:off x="5119234" y="0"/>
        <a:ext cx="1712339" cy="576064"/>
      </dsp:txXfrm>
    </dsp:sp>
    <dsp:sp modelId="{695AB2DB-3D78-4934-A9F7-235C77F02C01}">
      <dsp:nvSpPr>
        <dsp:cNvPr id="0" name=""/>
        <dsp:cNvSpPr/>
      </dsp:nvSpPr>
      <dsp:spPr>
        <a:xfrm>
          <a:off x="6890765" y="0"/>
          <a:ext cx="2288403" cy="57606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Профессиональный дефицит</a:t>
          </a:r>
        </a:p>
      </dsp:txBody>
      <dsp:txXfrm>
        <a:off x="7178797" y="0"/>
        <a:ext cx="1712339" cy="57606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1BA0B-E70D-4D3B-AE00-0E31A31A807F}">
      <dsp:nvSpPr>
        <dsp:cNvPr id="0" name=""/>
        <dsp:cNvSpPr/>
      </dsp:nvSpPr>
      <dsp:spPr>
        <a:xfrm>
          <a:off x="-2913958" y="-448946"/>
          <a:ext cx="3476649" cy="3476649"/>
        </a:xfrm>
        <a:prstGeom prst="blockArc">
          <a:avLst>
            <a:gd name="adj1" fmla="val 18900000"/>
            <a:gd name="adj2" fmla="val 2700000"/>
            <a:gd name="adj3" fmla="val 62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D6995B-99D8-4F4F-94C8-6D3A8DF214F7}">
      <dsp:nvSpPr>
        <dsp:cNvPr id="0" name=""/>
        <dsp:cNvSpPr/>
      </dsp:nvSpPr>
      <dsp:spPr>
        <a:xfrm>
          <a:off x="361789" y="257875"/>
          <a:ext cx="8411044" cy="515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937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none" kern="1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Собственно педагогические</a:t>
          </a:r>
          <a:r>
            <a:rPr lang="ru-RU" sz="1600" b="1" i="0" u="none" kern="1200" dirty="0">
              <a:solidFill>
                <a:schemeClr val="tx2">
                  <a:lumMod val="75000"/>
                </a:schemeClr>
              </a:solidFill>
            </a:rPr>
            <a:t>:</a:t>
          </a:r>
          <a:r>
            <a:rPr lang="ru-RU" sz="1600" kern="1200" dirty="0"/>
            <a:t> развитие познавательной сферы, усиление практической направленности обучения; воспитание в широком смысле слова и другие</a:t>
          </a:r>
        </a:p>
      </dsp:txBody>
      <dsp:txXfrm>
        <a:off x="361789" y="257875"/>
        <a:ext cx="8411044" cy="515751"/>
      </dsp:txXfrm>
    </dsp:sp>
    <dsp:sp modelId="{52A27B5E-61FC-4BE9-858B-753BDF53A7A7}">
      <dsp:nvSpPr>
        <dsp:cNvPr id="0" name=""/>
        <dsp:cNvSpPr/>
      </dsp:nvSpPr>
      <dsp:spPr>
        <a:xfrm>
          <a:off x="39444" y="193406"/>
          <a:ext cx="644689" cy="64468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2280DED-6825-4A87-88C6-D7CA6537ECD6}">
      <dsp:nvSpPr>
        <dsp:cNvPr id="0" name=""/>
        <dsp:cNvSpPr/>
      </dsp:nvSpPr>
      <dsp:spPr>
        <a:xfrm>
          <a:off x="549265" y="1031502"/>
          <a:ext cx="8223569" cy="515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937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Социальные</a:t>
          </a:r>
          <a:r>
            <a:rPr lang="ru-RU" sz="1600" kern="1200" dirty="0"/>
            <a:t>: социализация; профилактика асоциального поведения; трудоустройство, здоровье и другие</a:t>
          </a:r>
        </a:p>
      </dsp:txBody>
      <dsp:txXfrm>
        <a:off x="549265" y="1031502"/>
        <a:ext cx="8223569" cy="515751"/>
      </dsp:txXfrm>
    </dsp:sp>
    <dsp:sp modelId="{9B71C0DB-062F-474C-98B9-44D75150A8F2}">
      <dsp:nvSpPr>
        <dsp:cNvPr id="0" name=""/>
        <dsp:cNvSpPr/>
      </dsp:nvSpPr>
      <dsp:spPr>
        <a:xfrm>
          <a:off x="226920" y="967033"/>
          <a:ext cx="644689" cy="64468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14A32D7-9AB2-4C53-8279-6C6417AAE2CC}">
      <dsp:nvSpPr>
        <dsp:cNvPr id="0" name=""/>
        <dsp:cNvSpPr/>
      </dsp:nvSpPr>
      <dsp:spPr>
        <a:xfrm>
          <a:off x="361789" y="1805129"/>
          <a:ext cx="8411044" cy="515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937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Управленческие</a:t>
          </a:r>
          <a:r>
            <a:rPr lang="ru-RU" sz="1600" kern="1200" dirty="0"/>
            <a:t>: создание условий для оптимизации финансовых, кадровых, материальных и других ресурсов социума</a:t>
          </a:r>
        </a:p>
      </dsp:txBody>
      <dsp:txXfrm>
        <a:off x="361789" y="1805129"/>
        <a:ext cx="8411044" cy="515751"/>
      </dsp:txXfrm>
    </dsp:sp>
    <dsp:sp modelId="{3CF1FA96-017E-4DB0-8BFF-F0B7A93C44A4}">
      <dsp:nvSpPr>
        <dsp:cNvPr id="0" name=""/>
        <dsp:cNvSpPr/>
      </dsp:nvSpPr>
      <dsp:spPr>
        <a:xfrm>
          <a:off x="39444" y="1740660"/>
          <a:ext cx="644689" cy="64468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BF263-4080-4BC4-8CFD-11DFF340101A}">
      <dsp:nvSpPr>
        <dsp:cNvPr id="0" name=""/>
        <dsp:cNvSpPr/>
      </dsp:nvSpPr>
      <dsp:spPr>
        <a:xfrm>
          <a:off x="0" y="0"/>
          <a:ext cx="6848855" cy="6644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Оптимизация расходов в рамках муниципального задания школе для решения задач перехода </a:t>
          </a:r>
          <a:r>
            <a:rPr lang="ru-RU" sz="1400" kern="1200" dirty="0" smtClean="0"/>
            <a:t>в </a:t>
          </a:r>
          <a:r>
            <a:rPr lang="ru-RU" sz="1400" kern="1200" dirty="0"/>
            <a:t>эффективный режим работы</a:t>
          </a:r>
        </a:p>
      </dsp:txBody>
      <dsp:txXfrm>
        <a:off x="19462" y="19462"/>
        <a:ext cx="6054081" cy="625559"/>
      </dsp:txXfrm>
    </dsp:sp>
    <dsp:sp modelId="{68E3A895-3F98-49B7-83C3-2D7808CD648B}">
      <dsp:nvSpPr>
        <dsp:cNvPr id="0" name=""/>
        <dsp:cNvSpPr/>
      </dsp:nvSpPr>
      <dsp:spPr>
        <a:xfrm>
          <a:off x="511440" y="756773"/>
          <a:ext cx="6848855" cy="6644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Обеспечение сетевого взаимодействия  по объединению ресурсов, использованию возможностей сетевых партнеров для восполнения недостатка материально-технических ресурсов</a:t>
          </a:r>
        </a:p>
      </dsp:txBody>
      <dsp:txXfrm>
        <a:off x="530902" y="776235"/>
        <a:ext cx="5866576" cy="625559"/>
      </dsp:txXfrm>
    </dsp:sp>
    <dsp:sp modelId="{0899EB1A-D85F-4C3A-9DCD-E2F057D1AD35}">
      <dsp:nvSpPr>
        <dsp:cNvPr id="0" name=""/>
        <dsp:cNvSpPr/>
      </dsp:nvSpPr>
      <dsp:spPr>
        <a:xfrm>
          <a:off x="1022881" y="1513546"/>
          <a:ext cx="6848855" cy="6644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Участие в конкурсном финансировании (в форме субсидий и грантов) педагогических инициатив по повышению качества образовательных результатов </a:t>
          </a:r>
        </a:p>
      </dsp:txBody>
      <dsp:txXfrm>
        <a:off x="1042343" y="1533008"/>
        <a:ext cx="5866576" cy="625559"/>
      </dsp:txXfrm>
    </dsp:sp>
    <dsp:sp modelId="{E2CDD27F-3D94-4FB3-BEC9-04C744354CF9}">
      <dsp:nvSpPr>
        <dsp:cNvPr id="0" name=""/>
        <dsp:cNvSpPr/>
      </dsp:nvSpPr>
      <dsp:spPr>
        <a:xfrm>
          <a:off x="1534321" y="2270319"/>
          <a:ext cx="6848855" cy="6644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Активное включение в мероприятия Региональных проектов Национального проекта «Образование» - «Точки роста», «Цифровая образовательная среда», «Дополнительные места ДОД» и др.</a:t>
          </a:r>
        </a:p>
      </dsp:txBody>
      <dsp:txXfrm>
        <a:off x="1553783" y="2289781"/>
        <a:ext cx="5866576" cy="625559"/>
      </dsp:txXfrm>
    </dsp:sp>
    <dsp:sp modelId="{E53B7207-D5FF-486B-9DD8-F30C2A1841B1}">
      <dsp:nvSpPr>
        <dsp:cNvPr id="0" name=""/>
        <dsp:cNvSpPr/>
      </dsp:nvSpPr>
      <dsp:spPr>
        <a:xfrm>
          <a:off x="2045762" y="3027093"/>
          <a:ext cx="6848855" cy="6644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Развитие внебюджетной деятельности школы, привлечение средств предпринимателей, общественных фондов в качестве спонсорской поддержки повышения эффективности деятельности школы</a:t>
          </a:r>
        </a:p>
      </dsp:txBody>
      <dsp:txXfrm>
        <a:off x="2065224" y="3046555"/>
        <a:ext cx="5866576" cy="625559"/>
      </dsp:txXfrm>
    </dsp:sp>
    <dsp:sp modelId="{5BC5D8A4-433E-4F5A-96D3-B2F5A09DD73D}">
      <dsp:nvSpPr>
        <dsp:cNvPr id="0" name=""/>
        <dsp:cNvSpPr/>
      </dsp:nvSpPr>
      <dsp:spPr>
        <a:xfrm>
          <a:off x="6416941" y="485442"/>
          <a:ext cx="431914" cy="431914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514122" y="485442"/>
        <a:ext cx="237552" cy="325015"/>
      </dsp:txXfrm>
    </dsp:sp>
    <dsp:sp modelId="{1BD1571F-F8F6-4598-B2F1-0A3074A50EA4}">
      <dsp:nvSpPr>
        <dsp:cNvPr id="0" name=""/>
        <dsp:cNvSpPr/>
      </dsp:nvSpPr>
      <dsp:spPr>
        <a:xfrm>
          <a:off x="6928381" y="1242215"/>
          <a:ext cx="431914" cy="431914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7025562" y="1242215"/>
        <a:ext cx="237552" cy="325015"/>
      </dsp:txXfrm>
    </dsp:sp>
    <dsp:sp modelId="{45286885-7A80-4361-919D-03831121D342}">
      <dsp:nvSpPr>
        <dsp:cNvPr id="0" name=""/>
        <dsp:cNvSpPr/>
      </dsp:nvSpPr>
      <dsp:spPr>
        <a:xfrm>
          <a:off x="7439822" y="1987914"/>
          <a:ext cx="431914" cy="431914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7537003" y="1987914"/>
        <a:ext cx="237552" cy="325015"/>
      </dsp:txXfrm>
    </dsp:sp>
    <dsp:sp modelId="{AB26964A-C862-4053-A067-EC6FA168D908}">
      <dsp:nvSpPr>
        <dsp:cNvPr id="0" name=""/>
        <dsp:cNvSpPr/>
      </dsp:nvSpPr>
      <dsp:spPr>
        <a:xfrm>
          <a:off x="7951262" y="2752070"/>
          <a:ext cx="431914" cy="431914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8048443" y="2752070"/>
        <a:ext cx="237552" cy="32501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BF263-4080-4BC4-8CFD-11DFF340101A}">
      <dsp:nvSpPr>
        <dsp:cNvPr id="0" name=""/>
        <dsp:cNvSpPr/>
      </dsp:nvSpPr>
      <dsp:spPr>
        <a:xfrm>
          <a:off x="0" y="12844"/>
          <a:ext cx="6848855" cy="5988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Создание организационного порядка, необходимых норм, правил  и традиций деятельности а также документов, его регламентирующих</a:t>
          </a:r>
          <a:endParaRPr lang="ru-RU" sz="1400" kern="1200" dirty="0"/>
        </a:p>
      </dsp:txBody>
      <dsp:txXfrm>
        <a:off x="17540" y="30384"/>
        <a:ext cx="6057925" cy="563779"/>
      </dsp:txXfrm>
    </dsp:sp>
    <dsp:sp modelId="{68E3A895-3F98-49B7-83C3-2D7808CD648B}">
      <dsp:nvSpPr>
        <dsp:cNvPr id="0" name=""/>
        <dsp:cNvSpPr/>
      </dsp:nvSpPr>
      <dsp:spPr>
        <a:xfrm>
          <a:off x="491852" y="769644"/>
          <a:ext cx="6848855" cy="6076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Создание информационно-образовательной среды школы (сайта,  групп в сети, теле-радио-студии и др.), </a:t>
          </a:r>
          <a:endParaRPr lang="ru-RU" sz="1400" kern="1200" dirty="0"/>
        </a:p>
      </dsp:txBody>
      <dsp:txXfrm>
        <a:off x="509651" y="787443"/>
        <a:ext cx="5869902" cy="572099"/>
      </dsp:txXfrm>
    </dsp:sp>
    <dsp:sp modelId="{0899EB1A-D85F-4C3A-9DCD-E2F057D1AD35}">
      <dsp:nvSpPr>
        <dsp:cNvPr id="0" name=""/>
        <dsp:cNvSpPr/>
      </dsp:nvSpPr>
      <dsp:spPr>
        <a:xfrm>
          <a:off x="1022881" y="1526105"/>
          <a:ext cx="6848855" cy="6393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Создание мобильных (транспортных) передвижных, дистанционных форм организации образовательного процесса</a:t>
          </a:r>
          <a:endParaRPr lang="ru-RU" sz="1400" kern="1200" dirty="0"/>
        </a:p>
      </dsp:txBody>
      <dsp:txXfrm>
        <a:off x="1041607" y="1544831"/>
        <a:ext cx="5868048" cy="601914"/>
      </dsp:txXfrm>
    </dsp:sp>
    <dsp:sp modelId="{E2CDD27F-3D94-4FB3-BEC9-04C744354CF9}">
      <dsp:nvSpPr>
        <dsp:cNvPr id="0" name=""/>
        <dsp:cNvSpPr/>
      </dsp:nvSpPr>
      <dsp:spPr>
        <a:xfrm>
          <a:off x="1540622" y="2282848"/>
          <a:ext cx="6848855" cy="6394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Привлечение нового, современного специального оборудования и программного обеспечения для организации образовательного процесса</a:t>
          </a:r>
          <a:endParaRPr lang="ru-RU" sz="1400" kern="1200" dirty="0"/>
        </a:p>
      </dsp:txBody>
      <dsp:txXfrm>
        <a:off x="1559350" y="2301576"/>
        <a:ext cx="5868044" cy="601970"/>
      </dsp:txXfrm>
    </dsp:sp>
    <dsp:sp modelId="{E53B7207-D5FF-486B-9DD8-F30C2A1841B1}">
      <dsp:nvSpPr>
        <dsp:cNvPr id="0" name=""/>
        <dsp:cNvSpPr/>
      </dsp:nvSpPr>
      <dsp:spPr>
        <a:xfrm>
          <a:off x="2045762" y="3065915"/>
          <a:ext cx="6848855" cy="6134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Создание методических фондов школы, включающих банки и реестры информации, общую методическую копилку педагогического коллектива</a:t>
          </a:r>
          <a:endParaRPr lang="ru-RU" sz="1400" kern="1200" dirty="0"/>
        </a:p>
      </dsp:txBody>
      <dsp:txXfrm>
        <a:off x="2063730" y="3083883"/>
        <a:ext cx="5869564" cy="577522"/>
      </dsp:txXfrm>
    </dsp:sp>
    <dsp:sp modelId="{5BC5D8A4-433E-4F5A-96D3-B2F5A09DD73D}">
      <dsp:nvSpPr>
        <dsp:cNvPr id="0" name=""/>
        <dsp:cNvSpPr/>
      </dsp:nvSpPr>
      <dsp:spPr>
        <a:xfrm>
          <a:off x="6416941" y="485442"/>
          <a:ext cx="431914" cy="431914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514122" y="485442"/>
        <a:ext cx="237552" cy="325015"/>
      </dsp:txXfrm>
    </dsp:sp>
    <dsp:sp modelId="{1BD1571F-F8F6-4598-B2F1-0A3074A50EA4}">
      <dsp:nvSpPr>
        <dsp:cNvPr id="0" name=""/>
        <dsp:cNvSpPr/>
      </dsp:nvSpPr>
      <dsp:spPr>
        <a:xfrm>
          <a:off x="6928381" y="1242215"/>
          <a:ext cx="431914" cy="431914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7025562" y="1242215"/>
        <a:ext cx="237552" cy="325015"/>
      </dsp:txXfrm>
    </dsp:sp>
    <dsp:sp modelId="{45286885-7A80-4361-919D-03831121D342}">
      <dsp:nvSpPr>
        <dsp:cNvPr id="0" name=""/>
        <dsp:cNvSpPr/>
      </dsp:nvSpPr>
      <dsp:spPr>
        <a:xfrm>
          <a:off x="7439822" y="1987914"/>
          <a:ext cx="431914" cy="431914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7537003" y="1987914"/>
        <a:ext cx="237552" cy="325015"/>
      </dsp:txXfrm>
    </dsp:sp>
    <dsp:sp modelId="{AB26964A-C862-4053-A067-EC6FA168D908}">
      <dsp:nvSpPr>
        <dsp:cNvPr id="0" name=""/>
        <dsp:cNvSpPr/>
      </dsp:nvSpPr>
      <dsp:spPr>
        <a:xfrm>
          <a:off x="7951262" y="2752070"/>
          <a:ext cx="431914" cy="431914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8048443" y="2752070"/>
        <a:ext cx="237552" cy="3250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4544E-F5EF-41E1-A437-92454001081D}">
      <dsp:nvSpPr>
        <dsp:cNvPr id="0" name=""/>
        <dsp:cNvSpPr/>
      </dsp:nvSpPr>
      <dsp:spPr>
        <a:xfrm rot="5400000">
          <a:off x="-73149" y="76126"/>
          <a:ext cx="487662" cy="34136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1" y="173659"/>
        <a:ext cx="341363" cy="146299"/>
      </dsp:txXfrm>
    </dsp:sp>
    <dsp:sp modelId="{BF829007-818B-4E74-BA8B-ED7A84BAD74E}">
      <dsp:nvSpPr>
        <dsp:cNvPr id="0" name=""/>
        <dsp:cNvSpPr/>
      </dsp:nvSpPr>
      <dsp:spPr>
        <a:xfrm rot="5400000">
          <a:off x="4445043" y="-4100702"/>
          <a:ext cx="316980" cy="85243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Меры по обеспечению современного содержания </a:t>
          </a:r>
          <a:r>
            <a:rPr lang="ru-RU" sz="1400" b="1" kern="1200" dirty="0" smtClean="0">
              <a:solidFill>
                <a:srgbClr val="002060"/>
              </a:solidFill>
            </a:rPr>
            <a:t>образования, создания образовательной среды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341364" y="18451"/>
        <a:ext cx="8508865" cy="286032"/>
      </dsp:txXfrm>
    </dsp:sp>
    <dsp:sp modelId="{20509EF3-50B5-42C8-8EFF-6DCF85F1D897}">
      <dsp:nvSpPr>
        <dsp:cNvPr id="0" name=""/>
        <dsp:cNvSpPr/>
      </dsp:nvSpPr>
      <dsp:spPr>
        <a:xfrm rot="5400000">
          <a:off x="-73149" y="495979"/>
          <a:ext cx="487662" cy="34136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1" y="593512"/>
        <a:ext cx="341363" cy="146299"/>
      </dsp:txXfrm>
    </dsp:sp>
    <dsp:sp modelId="{B4C6441E-CE55-4BD6-996E-0AA96B39D38B}">
      <dsp:nvSpPr>
        <dsp:cNvPr id="0" name=""/>
        <dsp:cNvSpPr/>
      </dsp:nvSpPr>
      <dsp:spPr>
        <a:xfrm rot="5400000">
          <a:off x="4445043" y="-3680848"/>
          <a:ext cx="316980" cy="85243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Меры по повышению качества </a:t>
          </a:r>
          <a:r>
            <a:rPr lang="ru-RU" sz="1400" b="1" kern="1200" dirty="0" smtClean="0">
              <a:solidFill>
                <a:srgbClr val="002060"/>
              </a:solidFill>
            </a:rPr>
            <a:t>преподавания 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341364" y="438305"/>
        <a:ext cx="8508865" cy="286032"/>
      </dsp:txXfrm>
    </dsp:sp>
    <dsp:sp modelId="{44D3DE06-4AD6-41E8-98BA-2AD9870566AC}">
      <dsp:nvSpPr>
        <dsp:cNvPr id="0" name=""/>
        <dsp:cNvSpPr/>
      </dsp:nvSpPr>
      <dsp:spPr>
        <a:xfrm rot="5400000">
          <a:off x="-73149" y="915832"/>
          <a:ext cx="487662" cy="34136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1" y="1013365"/>
        <a:ext cx="341363" cy="146299"/>
      </dsp:txXfrm>
    </dsp:sp>
    <dsp:sp modelId="{6DE8F788-6109-49E1-8BE8-35E04ED4A092}">
      <dsp:nvSpPr>
        <dsp:cNvPr id="0" name=""/>
        <dsp:cNvSpPr/>
      </dsp:nvSpPr>
      <dsp:spPr>
        <a:xfrm rot="5400000">
          <a:off x="4445043" y="-3260995"/>
          <a:ext cx="316980" cy="85243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Меры по повышению доступности и результативности дополнительного образования в условиях школы</a:t>
          </a:r>
        </a:p>
      </dsp:txBody>
      <dsp:txXfrm rot="-5400000">
        <a:off x="341364" y="858158"/>
        <a:ext cx="8508865" cy="286032"/>
      </dsp:txXfrm>
    </dsp:sp>
    <dsp:sp modelId="{F6B82F75-081E-4736-A79E-E19AEAA8F5E3}">
      <dsp:nvSpPr>
        <dsp:cNvPr id="0" name=""/>
        <dsp:cNvSpPr/>
      </dsp:nvSpPr>
      <dsp:spPr>
        <a:xfrm rot="5400000">
          <a:off x="-73149" y="1335686"/>
          <a:ext cx="487662" cy="34136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>
            <a:solidFill>
              <a:srgbClr val="002060"/>
            </a:solidFill>
          </a:endParaRPr>
        </a:p>
      </dsp:txBody>
      <dsp:txXfrm rot="-5400000">
        <a:off x="1" y="1433219"/>
        <a:ext cx="341363" cy="146299"/>
      </dsp:txXfrm>
    </dsp:sp>
    <dsp:sp modelId="{146B9AD2-69DC-4E78-AB61-6AEE04172866}">
      <dsp:nvSpPr>
        <dsp:cNvPr id="0" name=""/>
        <dsp:cNvSpPr/>
      </dsp:nvSpPr>
      <dsp:spPr>
        <a:xfrm rot="5400000">
          <a:off x="4445043" y="-2841142"/>
          <a:ext cx="316980" cy="85243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Меры по повышению результативности работы с одаренными детьми</a:t>
          </a:r>
        </a:p>
      </dsp:txBody>
      <dsp:txXfrm rot="-5400000">
        <a:off x="341364" y="1278011"/>
        <a:ext cx="8508865" cy="286032"/>
      </dsp:txXfrm>
    </dsp:sp>
    <dsp:sp modelId="{643BAC86-140D-4944-BC60-B66B19AD0823}">
      <dsp:nvSpPr>
        <dsp:cNvPr id="0" name=""/>
        <dsp:cNvSpPr/>
      </dsp:nvSpPr>
      <dsp:spPr>
        <a:xfrm rot="5400000">
          <a:off x="-73149" y="1755539"/>
          <a:ext cx="487662" cy="34136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>
            <a:solidFill>
              <a:srgbClr val="002060"/>
            </a:solidFill>
          </a:endParaRPr>
        </a:p>
      </dsp:txBody>
      <dsp:txXfrm rot="-5400000">
        <a:off x="1" y="1853072"/>
        <a:ext cx="341363" cy="146299"/>
      </dsp:txXfrm>
    </dsp:sp>
    <dsp:sp modelId="{8092D4B2-41C5-4E4F-AA14-DCB6F67A4068}">
      <dsp:nvSpPr>
        <dsp:cNvPr id="0" name=""/>
        <dsp:cNvSpPr/>
      </dsp:nvSpPr>
      <dsp:spPr>
        <a:xfrm rot="5400000">
          <a:off x="4445043" y="-2421289"/>
          <a:ext cx="316980" cy="85243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Меры по решению социальных проблем обучающихся в условиях школы</a:t>
          </a:r>
        </a:p>
      </dsp:txBody>
      <dsp:txXfrm rot="-5400000">
        <a:off x="341364" y="1697864"/>
        <a:ext cx="8508865" cy="286032"/>
      </dsp:txXfrm>
    </dsp:sp>
    <dsp:sp modelId="{287644FB-FA3C-4F3A-AFE1-087EF2ED3705}">
      <dsp:nvSpPr>
        <dsp:cNvPr id="0" name=""/>
        <dsp:cNvSpPr/>
      </dsp:nvSpPr>
      <dsp:spPr>
        <a:xfrm rot="5400000">
          <a:off x="-73149" y="2175392"/>
          <a:ext cx="487662" cy="34136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>
            <a:solidFill>
              <a:srgbClr val="002060"/>
            </a:solidFill>
          </a:endParaRPr>
        </a:p>
      </dsp:txBody>
      <dsp:txXfrm rot="-5400000">
        <a:off x="1" y="2272925"/>
        <a:ext cx="341363" cy="146299"/>
      </dsp:txXfrm>
    </dsp:sp>
    <dsp:sp modelId="{834BC412-C56E-4110-A43E-3191341C5FD0}">
      <dsp:nvSpPr>
        <dsp:cNvPr id="0" name=""/>
        <dsp:cNvSpPr/>
      </dsp:nvSpPr>
      <dsp:spPr>
        <a:xfrm rot="5400000">
          <a:off x="4445043" y="-2001436"/>
          <a:ext cx="316980" cy="85243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Меры по управлению педагогическим коллективом </a:t>
          </a:r>
          <a:r>
            <a:rPr lang="ru-RU" sz="1400" b="1" kern="1200" dirty="0" smtClean="0">
              <a:solidFill>
                <a:srgbClr val="002060"/>
              </a:solidFill>
            </a:rPr>
            <a:t>школы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341364" y="2117717"/>
        <a:ext cx="8508865" cy="286032"/>
      </dsp:txXfrm>
    </dsp:sp>
    <dsp:sp modelId="{63131C8A-90EC-47CE-8F68-88F63EC2D2DA}">
      <dsp:nvSpPr>
        <dsp:cNvPr id="0" name=""/>
        <dsp:cNvSpPr/>
      </dsp:nvSpPr>
      <dsp:spPr>
        <a:xfrm rot="5400000">
          <a:off x="-73149" y="2595245"/>
          <a:ext cx="487662" cy="34136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>
            <a:solidFill>
              <a:srgbClr val="002060"/>
            </a:solidFill>
          </a:endParaRPr>
        </a:p>
      </dsp:txBody>
      <dsp:txXfrm rot="-5400000">
        <a:off x="1" y="2692778"/>
        <a:ext cx="341363" cy="146299"/>
      </dsp:txXfrm>
    </dsp:sp>
    <dsp:sp modelId="{3963C13A-3006-47ED-8FC7-CBA0694FE631}">
      <dsp:nvSpPr>
        <dsp:cNvPr id="0" name=""/>
        <dsp:cNvSpPr/>
      </dsp:nvSpPr>
      <dsp:spPr>
        <a:xfrm rot="5400000">
          <a:off x="4445043" y="-1581583"/>
          <a:ext cx="316980" cy="85243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Меры по обеспечению непрерывного профессионального развития педагогических кадров школы</a:t>
          </a:r>
        </a:p>
      </dsp:txBody>
      <dsp:txXfrm rot="-5400000">
        <a:off x="341364" y="2537570"/>
        <a:ext cx="8508865" cy="286032"/>
      </dsp:txXfrm>
    </dsp:sp>
    <dsp:sp modelId="{05880A4B-DDA6-493D-9E3F-CFF69244CE76}">
      <dsp:nvSpPr>
        <dsp:cNvPr id="0" name=""/>
        <dsp:cNvSpPr/>
      </dsp:nvSpPr>
      <dsp:spPr>
        <a:xfrm rot="5400000">
          <a:off x="-73149" y="3015098"/>
          <a:ext cx="487662" cy="34136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>
            <a:solidFill>
              <a:srgbClr val="002060"/>
            </a:solidFill>
          </a:endParaRPr>
        </a:p>
      </dsp:txBody>
      <dsp:txXfrm rot="-5400000">
        <a:off x="1" y="3112631"/>
        <a:ext cx="341363" cy="146299"/>
      </dsp:txXfrm>
    </dsp:sp>
    <dsp:sp modelId="{835B1FE3-5F84-4166-93F9-5CE82D44A52D}">
      <dsp:nvSpPr>
        <dsp:cNvPr id="0" name=""/>
        <dsp:cNvSpPr/>
      </dsp:nvSpPr>
      <dsp:spPr>
        <a:xfrm rot="5400000">
          <a:off x="4445043" y="-1161730"/>
          <a:ext cx="316980" cy="85243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Меры по организации сетевого партнерства и внешнего взаимодействия школы</a:t>
          </a:r>
          <a:endParaRPr lang="ru-RU" sz="1400" kern="1200" dirty="0">
            <a:solidFill>
              <a:srgbClr val="002060"/>
            </a:solidFill>
          </a:endParaRPr>
        </a:p>
      </dsp:txBody>
      <dsp:txXfrm rot="-5400000">
        <a:off x="341364" y="2957423"/>
        <a:ext cx="8508865" cy="286032"/>
      </dsp:txXfrm>
    </dsp:sp>
    <dsp:sp modelId="{415C5129-E610-4D1D-BEF4-28E7ED397F61}">
      <dsp:nvSpPr>
        <dsp:cNvPr id="0" name=""/>
        <dsp:cNvSpPr/>
      </dsp:nvSpPr>
      <dsp:spPr>
        <a:xfrm rot="5400000">
          <a:off x="-73149" y="3434951"/>
          <a:ext cx="487662" cy="34136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>
            <a:solidFill>
              <a:srgbClr val="002060"/>
            </a:solidFill>
          </a:endParaRPr>
        </a:p>
      </dsp:txBody>
      <dsp:txXfrm rot="-5400000">
        <a:off x="1" y="3532484"/>
        <a:ext cx="341363" cy="146299"/>
      </dsp:txXfrm>
    </dsp:sp>
    <dsp:sp modelId="{E28D3623-84C6-4A71-AA2A-FCC4C7D622F4}">
      <dsp:nvSpPr>
        <dsp:cNvPr id="0" name=""/>
        <dsp:cNvSpPr/>
      </dsp:nvSpPr>
      <dsp:spPr>
        <a:xfrm rot="5400000">
          <a:off x="4445043" y="-741877"/>
          <a:ext cx="316980" cy="85243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Меры по совершенствованию системы обеспечения (условий) образовательной деятельности школы</a:t>
          </a:r>
          <a:endParaRPr lang="ru-RU" sz="1400" kern="1200" dirty="0">
            <a:solidFill>
              <a:srgbClr val="002060"/>
            </a:solidFill>
          </a:endParaRPr>
        </a:p>
      </dsp:txBody>
      <dsp:txXfrm rot="-5400000">
        <a:off x="341364" y="3377276"/>
        <a:ext cx="8508865" cy="2860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AB927B-27CF-4CED-80EB-7C99F7F20AC8}">
      <dsp:nvSpPr>
        <dsp:cNvPr id="0" name=""/>
        <dsp:cNvSpPr/>
      </dsp:nvSpPr>
      <dsp:spPr>
        <a:xfrm>
          <a:off x="926698" y="2280853"/>
          <a:ext cx="2155067" cy="12807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Содержание образования</a:t>
          </a:r>
        </a:p>
      </dsp:txBody>
      <dsp:txXfrm>
        <a:off x="1242300" y="2468411"/>
        <a:ext cx="1523863" cy="905611"/>
      </dsp:txXfrm>
    </dsp:sp>
    <dsp:sp modelId="{CCBEEC01-833A-4900-AC1F-0DFFA2A0B5D7}">
      <dsp:nvSpPr>
        <dsp:cNvPr id="0" name=""/>
        <dsp:cNvSpPr/>
      </dsp:nvSpPr>
      <dsp:spPr>
        <a:xfrm rot="13873194">
          <a:off x="685670" y="1723311"/>
          <a:ext cx="1005476" cy="365007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8FA5D0-082F-4B17-9A34-0030E8FFA076}">
      <dsp:nvSpPr>
        <dsp:cNvPr id="0" name=""/>
        <dsp:cNvSpPr/>
      </dsp:nvSpPr>
      <dsp:spPr>
        <a:xfrm>
          <a:off x="154931" y="1181576"/>
          <a:ext cx="1437191" cy="664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2">
                  <a:lumMod val="75000"/>
                </a:schemeClr>
              </a:solidFill>
            </a:rPr>
            <a:t>Предметное</a:t>
          </a:r>
        </a:p>
      </dsp:txBody>
      <dsp:txXfrm>
        <a:off x="174398" y="1201043"/>
        <a:ext cx="1398257" cy="625719"/>
      </dsp:txXfrm>
    </dsp:sp>
    <dsp:sp modelId="{1A11E33B-017B-49F3-BCB4-C97372FE4FC4}">
      <dsp:nvSpPr>
        <dsp:cNvPr id="0" name=""/>
        <dsp:cNvSpPr/>
      </dsp:nvSpPr>
      <dsp:spPr>
        <a:xfrm rot="16135637">
          <a:off x="1164266" y="1193117"/>
          <a:ext cx="1622049" cy="365007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3593E95-4978-4DEC-8FC2-328925643070}">
      <dsp:nvSpPr>
        <dsp:cNvPr id="0" name=""/>
        <dsp:cNvSpPr/>
      </dsp:nvSpPr>
      <dsp:spPr>
        <a:xfrm>
          <a:off x="1024660" y="234095"/>
          <a:ext cx="1870893" cy="6612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2">
                  <a:lumMod val="75000"/>
                </a:schemeClr>
              </a:solidFill>
            </a:rPr>
            <a:t>Метапредметное</a:t>
          </a:r>
        </a:p>
      </dsp:txBody>
      <dsp:txXfrm>
        <a:off x="1044028" y="253463"/>
        <a:ext cx="1832157" cy="622550"/>
      </dsp:txXfrm>
    </dsp:sp>
    <dsp:sp modelId="{A0745363-26CA-4B40-9901-22B2BD2EA3EB}">
      <dsp:nvSpPr>
        <dsp:cNvPr id="0" name=""/>
        <dsp:cNvSpPr/>
      </dsp:nvSpPr>
      <dsp:spPr>
        <a:xfrm rot="18596789">
          <a:off x="2348949" y="1756181"/>
          <a:ext cx="956325" cy="365007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75B3955-2C0B-43A0-83ED-4CAA9ECC7FE3}">
      <dsp:nvSpPr>
        <dsp:cNvPr id="0" name=""/>
        <dsp:cNvSpPr/>
      </dsp:nvSpPr>
      <dsp:spPr>
        <a:xfrm>
          <a:off x="2346714" y="1219896"/>
          <a:ext cx="1574823" cy="7044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2">
                  <a:lumMod val="75000"/>
                </a:schemeClr>
              </a:solidFill>
            </a:rPr>
            <a:t>Личностно-развивающее</a:t>
          </a:r>
        </a:p>
      </dsp:txBody>
      <dsp:txXfrm>
        <a:off x="2367346" y="1240528"/>
        <a:ext cx="1533559" cy="6631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23817-C1D8-45E9-B1A4-0512DA6118DC}">
      <dsp:nvSpPr>
        <dsp:cNvPr id="0" name=""/>
        <dsp:cNvSpPr/>
      </dsp:nvSpPr>
      <dsp:spPr>
        <a:xfrm>
          <a:off x="-4305310" y="-660468"/>
          <a:ext cx="5129475" cy="5129475"/>
        </a:xfrm>
        <a:prstGeom prst="blockArc">
          <a:avLst>
            <a:gd name="adj1" fmla="val 18900000"/>
            <a:gd name="adj2" fmla="val 2700000"/>
            <a:gd name="adj3" fmla="val 42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7E8ABF-190B-4BDC-AE3F-4A332DD82F1D}">
      <dsp:nvSpPr>
        <dsp:cNvPr id="0" name=""/>
        <dsp:cNvSpPr/>
      </dsp:nvSpPr>
      <dsp:spPr>
        <a:xfrm>
          <a:off x="307993" y="200557"/>
          <a:ext cx="4781508" cy="4009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826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latin typeface="Arial" panose="020B0604020202020204" pitchFamily="34" charset="0"/>
              <a:cs typeface="Arial" panose="020B0604020202020204" pitchFamily="34" charset="0"/>
            </a:rPr>
            <a:t>Предметное стандартное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7993" y="200557"/>
        <a:ext cx="4781508" cy="400962"/>
      </dsp:txXfrm>
    </dsp:sp>
    <dsp:sp modelId="{676A0915-C8FF-4103-A7E8-B1DC60389C90}">
      <dsp:nvSpPr>
        <dsp:cNvPr id="0" name=""/>
        <dsp:cNvSpPr/>
      </dsp:nvSpPr>
      <dsp:spPr>
        <a:xfrm>
          <a:off x="57391" y="150437"/>
          <a:ext cx="501203" cy="50120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2093149-B71C-4199-9EBB-3058C719C912}">
      <dsp:nvSpPr>
        <dsp:cNvPr id="0" name=""/>
        <dsp:cNvSpPr/>
      </dsp:nvSpPr>
      <dsp:spPr>
        <a:xfrm>
          <a:off x="637812" y="801925"/>
          <a:ext cx="4451689" cy="4009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826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latin typeface="Arial" panose="020B0604020202020204" pitchFamily="34" charset="0"/>
              <a:cs typeface="Arial" panose="020B0604020202020204" pitchFamily="34" charset="0"/>
            </a:rPr>
            <a:t>Избыточное 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7812" y="801925"/>
        <a:ext cx="4451689" cy="400962"/>
      </dsp:txXfrm>
    </dsp:sp>
    <dsp:sp modelId="{6074F64B-827D-4946-ACD5-A6B1BEC80775}">
      <dsp:nvSpPr>
        <dsp:cNvPr id="0" name=""/>
        <dsp:cNvSpPr/>
      </dsp:nvSpPr>
      <dsp:spPr>
        <a:xfrm>
          <a:off x="387210" y="751805"/>
          <a:ext cx="501203" cy="50120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FA4F6F8-2990-444E-B365-4FF1867312AE}">
      <dsp:nvSpPr>
        <dsp:cNvPr id="0" name=""/>
        <dsp:cNvSpPr/>
      </dsp:nvSpPr>
      <dsp:spPr>
        <a:xfrm>
          <a:off x="788630" y="1403293"/>
          <a:ext cx="4300871" cy="4009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826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latin typeface="Arial" panose="020B0604020202020204" pitchFamily="34" charset="0"/>
              <a:cs typeface="Arial" panose="020B0604020202020204" pitchFamily="34" charset="0"/>
            </a:rPr>
            <a:t>Информационное 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8630" y="1403293"/>
        <a:ext cx="4300871" cy="400962"/>
      </dsp:txXfrm>
    </dsp:sp>
    <dsp:sp modelId="{009D44D7-24AC-47F4-B934-36D4ECF03001}">
      <dsp:nvSpPr>
        <dsp:cNvPr id="0" name=""/>
        <dsp:cNvSpPr/>
      </dsp:nvSpPr>
      <dsp:spPr>
        <a:xfrm>
          <a:off x="538029" y="1353173"/>
          <a:ext cx="501203" cy="50120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7E019E8-F81F-4B68-BFFF-EF981FF9581B}">
      <dsp:nvSpPr>
        <dsp:cNvPr id="0" name=""/>
        <dsp:cNvSpPr/>
      </dsp:nvSpPr>
      <dsp:spPr>
        <a:xfrm>
          <a:off x="781534" y="2004281"/>
          <a:ext cx="4300871" cy="4009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826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Arial" panose="020B0604020202020204" pitchFamily="34" charset="0"/>
              <a:cs typeface="Arial" panose="020B0604020202020204" pitchFamily="34" charset="0"/>
            </a:rPr>
            <a:t>Адаптивное, инклюзивное </a:t>
          </a:r>
        </a:p>
      </dsp:txBody>
      <dsp:txXfrm>
        <a:off x="781534" y="2004281"/>
        <a:ext cx="4300871" cy="400962"/>
      </dsp:txXfrm>
    </dsp:sp>
    <dsp:sp modelId="{398F0F24-626C-47F6-94CD-21605037A20E}">
      <dsp:nvSpPr>
        <dsp:cNvPr id="0" name=""/>
        <dsp:cNvSpPr/>
      </dsp:nvSpPr>
      <dsp:spPr>
        <a:xfrm>
          <a:off x="538029" y="1954160"/>
          <a:ext cx="501203" cy="50120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96D9286-07E9-4EB1-B399-209902741117}">
      <dsp:nvSpPr>
        <dsp:cNvPr id="0" name=""/>
        <dsp:cNvSpPr/>
      </dsp:nvSpPr>
      <dsp:spPr>
        <a:xfrm>
          <a:off x="637812" y="2605649"/>
          <a:ext cx="4451689" cy="4009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826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latin typeface="Arial" panose="020B0604020202020204" pitchFamily="34" charset="0"/>
              <a:cs typeface="Arial" panose="020B0604020202020204" pitchFamily="34" charset="0"/>
            </a:rPr>
            <a:t>Неформальное 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7812" y="2605649"/>
        <a:ext cx="4451689" cy="400962"/>
      </dsp:txXfrm>
    </dsp:sp>
    <dsp:sp modelId="{03B9D101-6C53-4666-A015-324290513B62}">
      <dsp:nvSpPr>
        <dsp:cNvPr id="0" name=""/>
        <dsp:cNvSpPr/>
      </dsp:nvSpPr>
      <dsp:spPr>
        <a:xfrm>
          <a:off x="387210" y="2555528"/>
          <a:ext cx="501203" cy="50120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6B8646C-6434-47C2-8553-9E97CFB5C7A2}">
      <dsp:nvSpPr>
        <dsp:cNvPr id="0" name=""/>
        <dsp:cNvSpPr/>
      </dsp:nvSpPr>
      <dsp:spPr>
        <a:xfrm>
          <a:off x="307993" y="3207017"/>
          <a:ext cx="4781508" cy="4009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826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latin typeface="Arial" panose="020B0604020202020204" pitchFamily="34" charset="0"/>
              <a:cs typeface="Arial" panose="020B0604020202020204" pitchFamily="34" charset="0"/>
            </a:rPr>
            <a:t>Полисферное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7993" y="3207017"/>
        <a:ext cx="4781508" cy="400962"/>
      </dsp:txXfrm>
    </dsp:sp>
    <dsp:sp modelId="{DDBDC1E0-7D85-41D7-A721-0C08E2F2F79F}">
      <dsp:nvSpPr>
        <dsp:cNvPr id="0" name=""/>
        <dsp:cNvSpPr/>
      </dsp:nvSpPr>
      <dsp:spPr>
        <a:xfrm>
          <a:off x="57391" y="3156897"/>
          <a:ext cx="501203" cy="50120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A5619-1FCF-4942-A250-7EDF62AE364E}">
      <dsp:nvSpPr>
        <dsp:cNvPr id="0" name=""/>
        <dsp:cNvSpPr/>
      </dsp:nvSpPr>
      <dsp:spPr>
        <a:xfrm>
          <a:off x="-9143" y="0"/>
          <a:ext cx="2246769" cy="224676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2FF8D5-C061-4B65-AFAB-612B92F33EC7}">
      <dsp:nvSpPr>
        <dsp:cNvPr id="0" name=""/>
        <dsp:cNvSpPr/>
      </dsp:nvSpPr>
      <dsp:spPr>
        <a:xfrm>
          <a:off x="1095954" y="0"/>
          <a:ext cx="3526395" cy="22467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Информационный</a:t>
          </a:r>
          <a:endParaRPr lang="ru-RU" sz="1400" i="0" kern="120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95954" y="0"/>
        <a:ext cx="3526395" cy="224676"/>
      </dsp:txXfrm>
    </dsp:sp>
    <dsp:sp modelId="{0D5B6973-6446-4872-965D-F54A4D2E0BEB}">
      <dsp:nvSpPr>
        <dsp:cNvPr id="0" name=""/>
        <dsp:cNvSpPr/>
      </dsp:nvSpPr>
      <dsp:spPr>
        <a:xfrm rot="2516045">
          <a:off x="114103" y="283134"/>
          <a:ext cx="1909753" cy="190975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159871-5C1A-4349-BEB3-B3E6B010E8E5}">
      <dsp:nvSpPr>
        <dsp:cNvPr id="0" name=""/>
        <dsp:cNvSpPr/>
      </dsp:nvSpPr>
      <dsp:spPr>
        <a:xfrm>
          <a:off x="1114241" y="224676"/>
          <a:ext cx="3489822" cy="19097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Экономический </a:t>
          </a:r>
          <a:endParaRPr lang="ru-RU" sz="1400" i="0" kern="120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4241" y="224676"/>
        <a:ext cx="3489822" cy="224676"/>
      </dsp:txXfrm>
    </dsp:sp>
    <dsp:sp modelId="{375D58E2-09E4-4154-A98E-86FC42A1ECBC}">
      <dsp:nvSpPr>
        <dsp:cNvPr id="0" name=""/>
        <dsp:cNvSpPr/>
      </dsp:nvSpPr>
      <dsp:spPr>
        <a:xfrm>
          <a:off x="327871" y="435332"/>
          <a:ext cx="1544697" cy="15727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AA972-6D2A-4D25-88BF-A334A231A48D}">
      <dsp:nvSpPr>
        <dsp:cNvPr id="0" name=""/>
        <dsp:cNvSpPr/>
      </dsp:nvSpPr>
      <dsp:spPr>
        <a:xfrm>
          <a:off x="1114241" y="449353"/>
          <a:ext cx="3489822" cy="15727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Социальный</a:t>
          </a:r>
          <a:endParaRPr lang="ru-RU" sz="1400" i="0" kern="120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4241" y="449353"/>
        <a:ext cx="3489822" cy="224676"/>
      </dsp:txXfrm>
    </dsp:sp>
    <dsp:sp modelId="{6363D128-1593-47C6-99C5-DA3CF5E61477}">
      <dsp:nvSpPr>
        <dsp:cNvPr id="0" name=""/>
        <dsp:cNvSpPr/>
      </dsp:nvSpPr>
      <dsp:spPr>
        <a:xfrm>
          <a:off x="496379" y="674029"/>
          <a:ext cx="1235723" cy="123572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5EBAB-629F-4CEC-9320-8CFDAA573A7A}">
      <dsp:nvSpPr>
        <dsp:cNvPr id="0" name=""/>
        <dsp:cNvSpPr/>
      </dsp:nvSpPr>
      <dsp:spPr>
        <a:xfrm>
          <a:off x="1114241" y="674029"/>
          <a:ext cx="3489822" cy="12357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Территориальный</a:t>
          </a:r>
          <a:endParaRPr lang="ru-RU" sz="1400" i="0" kern="120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4241" y="674029"/>
        <a:ext cx="3489822" cy="224678"/>
      </dsp:txXfrm>
    </dsp:sp>
    <dsp:sp modelId="{1B26BC3A-BE89-4825-A9BF-B6E4F73EFFDF}">
      <dsp:nvSpPr>
        <dsp:cNvPr id="0" name=""/>
        <dsp:cNvSpPr/>
      </dsp:nvSpPr>
      <dsp:spPr>
        <a:xfrm>
          <a:off x="664887" y="898708"/>
          <a:ext cx="898706" cy="89870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DFFD3-E6D2-4256-8F06-24940673DA89}">
      <dsp:nvSpPr>
        <dsp:cNvPr id="0" name=""/>
        <dsp:cNvSpPr/>
      </dsp:nvSpPr>
      <dsp:spPr>
        <a:xfrm>
          <a:off x="1114241" y="898708"/>
          <a:ext cx="3489822" cy="8987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Институциональный</a:t>
          </a:r>
          <a:endParaRPr lang="ru-RU" sz="1400" i="0" kern="120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4241" y="898708"/>
        <a:ext cx="3489822" cy="224676"/>
      </dsp:txXfrm>
    </dsp:sp>
    <dsp:sp modelId="{B22CCF5F-40B3-4DE7-BE43-FFA7D9098409}">
      <dsp:nvSpPr>
        <dsp:cNvPr id="0" name=""/>
        <dsp:cNvSpPr/>
      </dsp:nvSpPr>
      <dsp:spPr>
        <a:xfrm>
          <a:off x="833395" y="1123385"/>
          <a:ext cx="561691" cy="56169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0C19C-71E1-41C9-A4D8-FBFD446363E6}">
      <dsp:nvSpPr>
        <dsp:cNvPr id="0" name=""/>
        <dsp:cNvSpPr/>
      </dsp:nvSpPr>
      <dsp:spPr>
        <a:xfrm>
          <a:off x="1114241" y="1123385"/>
          <a:ext cx="3489822" cy="5616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Индивидуально-личностный </a:t>
          </a:r>
          <a:endParaRPr lang="ru-RU" sz="1400" i="0" kern="120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4241" y="1123385"/>
        <a:ext cx="3489822" cy="224676"/>
      </dsp:txXfrm>
    </dsp:sp>
    <dsp:sp modelId="{6B18A666-DB54-4504-8DB2-F4A198EB5B3D}">
      <dsp:nvSpPr>
        <dsp:cNvPr id="0" name=""/>
        <dsp:cNvSpPr/>
      </dsp:nvSpPr>
      <dsp:spPr>
        <a:xfrm>
          <a:off x="1001902" y="1348061"/>
          <a:ext cx="224676" cy="22467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C5FA3-F0F7-4BC2-89A8-E8118953CE9A}">
      <dsp:nvSpPr>
        <dsp:cNvPr id="0" name=""/>
        <dsp:cNvSpPr/>
      </dsp:nvSpPr>
      <dsp:spPr>
        <a:xfrm>
          <a:off x="1114241" y="1348061"/>
          <a:ext cx="3489822" cy="2246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Педагогический</a:t>
          </a:r>
          <a:r>
            <a:rPr lang="ru-RU" sz="1400" b="1" i="1" kern="1200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400" i="0" kern="1200" dirty="0">
            <a:solidFill>
              <a:srgbClr val="86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4241" y="1348061"/>
        <a:ext cx="3489822" cy="2246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972AD-B517-4F59-9DD3-51B42B74F9A4}">
      <dsp:nvSpPr>
        <dsp:cNvPr id="0" name=""/>
        <dsp:cNvSpPr/>
      </dsp:nvSpPr>
      <dsp:spPr>
        <a:xfrm>
          <a:off x="5194" y="121643"/>
          <a:ext cx="2013939" cy="620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Одаренные дети</a:t>
          </a:r>
        </a:p>
      </dsp:txBody>
      <dsp:txXfrm>
        <a:off x="23381" y="139830"/>
        <a:ext cx="1977565" cy="584568"/>
      </dsp:txXfrm>
    </dsp:sp>
    <dsp:sp modelId="{32143912-5507-44DA-8277-133C2AF1BACE}">
      <dsp:nvSpPr>
        <dsp:cNvPr id="0" name=""/>
        <dsp:cNvSpPr/>
      </dsp:nvSpPr>
      <dsp:spPr>
        <a:xfrm>
          <a:off x="206588" y="742585"/>
          <a:ext cx="201393" cy="465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706"/>
              </a:lnTo>
              <a:lnTo>
                <a:pt x="201393" y="4657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6DACE-37FA-4906-86C6-218F3B0D0B3F}">
      <dsp:nvSpPr>
        <dsp:cNvPr id="0" name=""/>
        <dsp:cNvSpPr/>
      </dsp:nvSpPr>
      <dsp:spPr>
        <a:xfrm>
          <a:off x="407982" y="897821"/>
          <a:ext cx="1852295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Высокие интеллект. и </a:t>
          </a:r>
          <a:r>
            <a:rPr lang="ru-RU" sz="1400" kern="1200" dirty="0" err="1"/>
            <a:t>познавательн</a:t>
          </a:r>
          <a:r>
            <a:rPr lang="ru-RU" sz="1400" kern="1200" dirty="0"/>
            <a:t>. потребности</a:t>
          </a:r>
        </a:p>
      </dsp:txBody>
      <dsp:txXfrm>
        <a:off x="426169" y="916008"/>
        <a:ext cx="1815921" cy="584568"/>
      </dsp:txXfrm>
    </dsp:sp>
    <dsp:sp modelId="{35DC2864-F85E-477C-A8A7-640F3B850096}">
      <dsp:nvSpPr>
        <dsp:cNvPr id="0" name=""/>
        <dsp:cNvSpPr/>
      </dsp:nvSpPr>
      <dsp:spPr>
        <a:xfrm>
          <a:off x="206588" y="742585"/>
          <a:ext cx="201393" cy="1241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884"/>
              </a:lnTo>
              <a:lnTo>
                <a:pt x="201393" y="1241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C085A-A31F-4421-9D59-0141DB854944}">
      <dsp:nvSpPr>
        <dsp:cNvPr id="0" name=""/>
        <dsp:cNvSpPr/>
      </dsp:nvSpPr>
      <dsp:spPr>
        <a:xfrm>
          <a:off x="407982" y="1673999"/>
          <a:ext cx="1852295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Повышенная </a:t>
          </a:r>
          <a:r>
            <a:rPr lang="ru-RU" sz="1400" kern="1200" dirty="0" err="1"/>
            <a:t>эмоцион</a:t>
          </a:r>
          <a:r>
            <a:rPr lang="ru-RU" sz="1400" kern="1200" dirty="0"/>
            <a:t>. и  </a:t>
          </a:r>
          <a:r>
            <a:rPr lang="ru-RU" sz="1400" kern="1200" dirty="0" err="1"/>
            <a:t>социал</a:t>
          </a:r>
          <a:r>
            <a:rPr lang="ru-RU" sz="1400" kern="1200" dirty="0"/>
            <a:t>. чувствительность</a:t>
          </a:r>
        </a:p>
      </dsp:txBody>
      <dsp:txXfrm>
        <a:off x="426169" y="1692186"/>
        <a:ext cx="1815921" cy="584568"/>
      </dsp:txXfrm>
    </dsp:sp>
    <dsp:sp modelId="{1870789F-35EB-41ED-963F-014CCF244259}">
      <dsp:nvSpPr>
        <dsp:cNvPr id="0" name=""/>
        <dsp:cNvSpPr/>
      </dsp:nvSpPr>
      <dsp:spPr>
        <a:xfrm>
          <a:off x="206588" y="742585"/>
          <a:ext cx="201393" cy="2018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8062"/>
              </a:lnTo>
              <a:lnTo>
                <a:pt x="201393" y="2018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68024-D57F-4CDA-B495-9898E8ACB734}">
      <dsp:nvSpPr>
        <dsp:cNvPr id="0" name=""/>
        <dsp:cNvSpPr/>
      </dsp:nvSpPr>
      <dsp:spPr>
        <a:xfrm>
          <a:off x="407982" y="2450177"/>
          <a:ext cx="1852295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Проблемы социального взаимодействия</a:t>
          </a:r>
        </a:p>
      </dsp:txBody>
      <dsp:txXfrm>
        <a:off x="426169" y="2468364"/>
        <a:ext cx="1815921" cy="584568"/>
      </dsp:txXfrm>
    </dsp:sp>
    <dsp:sp modelId="{989B8AD7-9EBB-4B32-A804-F5FE31D750D5}">
      <dsp:nvSpPr>
        <dsp:cNvPr id="0" name=""/>
        <dsp:cNvSpPr/>
      </dsp:nvSpPr>
      <dsp:spPr>
        <a:xfrm>
          <a:off x="206588" y="742585"/>
          <a:ext cx="201393" cy="2794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4240"/>
              </a:lnTo>
              <a:lnTo>
                <a:pt x="201393" y="27942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80E37-7162-47B4-9A94-1E8578ED5C06}">
      <dsp:nvSpPr>
        <dsp:cNvPr id="0" name=""/>
        <dsp:cNvSpPr/>
      </dsp:nvSpPr>
      <dsp:spPr>
        <a:xfrm>
          <a:off x="407982" y="3226355"/>
          <a:ext cx="1852295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Проблемы экономического характера</a:t>
          </a:r>
        </a:p>
      </dsp:txBody>
      <dsp:txXfrm>
        <a:off x="426169" y="3244542"/>
        <a:ext cx="1815921" cy="584568"/>
      </dsp:txXfrm>
    </dsp:sp>
    <dsp:sp modelId="{F6B3A854-B29E-4E90-A9F0-97298767444A}">
      <dsp:nvSpPr>
        <dsp:cNvPr id="0" name=""/>
        <dsp:cNvSpPr/>
      </dsp:nvSpPr>
      <dsp:spPr>
        <a:xfrm>
          <a:off x="2329605" y="121643"/>
          <a:ext cx="1770505" cy="620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Дети с ОВЗ</a:t>
          </a:r>
        </a:p>
      </dsp:txBody>
      <dsp:txXfrm>
        <a:off x="2347792" y="139830"/>
        <a:ext cx="1734131" cy="584568"/>
      </dsp:txXfrm>
    </dsp:sp>
    <dsp:sp modelId="{91F8BEA3-7F89-4419-86CE-2F7FE93D4188}">
      <dsp:nvSpPr>
        <dsp:cNvPr id="0" name=""/>
        <dsp:cNvSpPr/>
      </dsp:nvSpPr>
      <dsp:spPr>
        <a:xfrm>
          <a:off x="2506656" y="742585"/>
          <a:ext cx="177050" cy="465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706"/>
              </a:lnTo>
              <a:lnTo>
                <a:pt x="177050" y="4657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933972-89FB-49F4-B216-17BE1A154B8F}">
      <dsp:nvSpPr>
        <dsp:cNvPr id="0" name=""/>
        <dsp:cNvSpPr/>
      </dsp:nvSpPr>
      <dsp:spPr>
        <a:xfrm>
          <a:off x="2683706" y="897821"/>
          <a:ext cx="1736522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Особенности </a:t>
          </a:r>
          <a:r>
            <a:rPr lang="ru-RU" sz="1400" kern="1200" dirty="0" err="1"/>
            <a:t>коммуникац</a:t>
          </a:r>
          <a:r>
            <a:rPr lang="ru-RU" sz="1400" kern="1200" dirty="0"/>
            <a:t>. и </a:t>
          </a:r>
          <a:r>
            <a:rPr lang="ru-RU" sz="1400" kern="1200" dirty="0" err="1"/>
            <a:t>взаимод</a:t>
          </a:r>
          <a:r>
            <a:rPr lang="ru-RU" sz="1400" kern="1200" dirty="0"/>
            <a:t>.</a:t>
          </a:r>
        </a:p>
      </dsp:txBody>
      <dsp:txXfrm>
        <a:off x="2701893" y="916008"/>
        <a:ext cx="1700148" cy="584568"/>
      </dsp:txXfrm>
    </dsp:sp>
    <dsp:sp modelId="{EF9865DE-D42A-4B5F-ACE5-0A475C1ED0FC}">
      <dsp:nvSpPr>
        <dsp:cNvPr id="0" name=""/>
        <dsp:cNvSpPr/>
      </dsp:nvSpPr>
      <dsp:spPr>
        <a:xfrm>
          <a:off x="2506656" y="742585"/>
          <a:ext cx="177050" cy="1241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884"/>
              </a:lnTo>
              <a:lnTo>
                <a:pt x="177050" y="1241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88681-9929-48FE-95FC-20D4C9B90809}">
      <dsp:nvSpPr>
        <dsp:cNvPr id="0" name=""/>
        <dsp:cNvSpPr/>
      </dsp:nvSpPr>
      <dsp:spPr>
        <a:xfrm>
          <a:off x="2683706" y="1673999"/>
          <a:ext cx="1736522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Проблемы социальной адаптации</a:t>
          </a:r>
        </a:p>
      </dsp:txBody>
      <dsp:txXfrm>
        <a:off x="2701893" y="1692186"/>
        <a:ext cx="1700148" cy="584568"/>
      </dsp:txXfrm>
    </dsp:sp>
    <dsp:sp modelId="{A0A93C62-FEF8-4DC9-A4B3-66EF1DC40FF6}">
      <dsp:nvSpPr>
        <dsp:cNvPr id="0" name=""/>
        <dsp:cNvSpPr/>
      </dsp:nvSpPr>
      <dsp:spPr>
        <a:xfrm>
          <a:off x="2506656" y="742585"/>
          <a:ext cx="177050" cy="2018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8062"/>
              </a:lnTo>
              <a:lnTo>
                <a:pt x="177050" y="2018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B810ED-56C5-4490-8BAC-E7FD146392E1}">
      <dsp:nvSpPr>
        <dsp:cNvPr id="0" name=""/>
        <dsp:cNvSpPr/>
      </dsp:nvSpPr>
      <dsp:spPr>
        <a:xfrm>
          <a:off x="2683706" y="2450177"/>
          <a:ext cx="1776471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Особые </a:t>
          </a:r>
          <a:r>
            <a:rPr lang="ru-RU" sz="1400" kern="1200" dirty="0" err="1"/>
            <a:t>образоват</a:t>
          </a:r>
          <a:r>
            <a:rPr lang="ru-RU" sz="1400" kern="1200" dirty="0"/>
            <a:t>. и физические потребности</a:t>
          </a:r>
        </a:p>
      </dsp:txBody>
      <dsp:txXfrm>
        <a:off x="2701893" y="2468364"/>
        <a:ext cx="1740097" cy="584568"/>
      </dsp:txXfrm>
    </dsp:sp>
    <dsp:sp modelId="{F0082BA4-DC5A-4D35-A9EE-46D89F633947}">
      <dsp:nvSpPr>
        <dsp:cNvPr id="0" name=""/>
        <dsp:cNvSpPr/>
      </dsp:nvSpPr>
      <dsp:spPr>
        <a:xfrm>
          <a:off x="2506656" y="742585"/>
          <a:ext cx="177050" cy="2794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4240"/>
              </a:lnTo>
              <a:lnTo>
                <a:pt x="177050" y="27942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9644B-54BD-4465-8A81-766E10A71CE5}">
      <dsp:nvSpPr>
        <dsp:cNvPr id="0" name=""/>
        <dsp:cNvSpPr/>
      </dsp:nvSpPr>
      <dsp:spPr>
        <a:xfrm>
          <a:off x="2683706" y="3226355"/>
          <a:ext cx="1736522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Необходимость включения семьи в ОП</a:t>
          </a:r>
        </a:p>
      </dsp:txBody>
      <dsp:txXfrm>
        <a:off x="2701893" y="3244542"/>
        <a:ext cx="1700148" cy="584568"/>
      </dsp:txXfrm>
    </dsp:sp>
    <dsp:sp modelId="{9B301778-F909-4D2A-884D-D3BAC93048D1}">
      <dsp:nvSpPr>
        <dsp:cNvPr id="0" name=""/>
        <dsp:cNvSpPr/>
      </dsp:nvSpPr>
      <dsp:spPr>
        <a:xfrm>
          <a:off x="4410582" y="121643"/>
          <a:ext cx="1985748" cy="620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Дети в сложных социальных условиях</a:t>
          </a:r>
        </a:p>
      </dsp:txBody>
      <dsp:txXfrm>
        <a:off x="4428769" y="139830"/>
        <a:ext cx="1949374" cy="584568"/>
      </dsp:txXfrm>
    </dsp:sp>
    <dsp:sp modelId="{146F03EA-1101-49C0-B723-A83911E51560}">
      <dsp:nvSpPr>
        <dsp:cNvPr id="0" name=""/>
        <dsp:cNvSpPr/>
      </dsp:nvSpPr>
      <dsp:spPr>
        <a:xfrm>
          <a:off x="4609157" y="742585"/>
          <a:ext cx="198574" cy="465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706"/>
              </a:lnTo>
              <a:lnTo>
                <a:pt x="198574" y="4657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683FD-3011-4365-9D70-A190A539D7D0}">
      <dsp:nvSpPr>
        <dsp:cNvPr id="0" name=""/>
        <dsp:cNvSpPr/>
      </dsp:nvSpPr>
      <dsp:spPr>
        <a:xfrm>
          <a:off x="4807731" y="897821"/>
          <a:ext cx="1736522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Слабая познавательная мотивация</a:t>
          </a:r>
        </a:p>
      </dsp:txBody>
      <dsp:txXfrm>
        <a:off x="4825918" y="916008"/>
        <a:ext cx="1700148" cy="584568"/>
      </dsp:txXfrm>
    </dsp:sp>
    <dsp:sp modelId="{7422A389-FD3D-4A90-95C7-CD9792B905C5}">
      <dsp:nvSpPr>
        <dsp:cNvPr id="0" name=""/>
        <dsp:cNvSpPr/>
      </dsp:nvSpPr>
      <dsp:spPr>
        <a:xfrm>
          <a:off x="4609157" y="742585"/>
          <a:ext cx="198574" cy="1241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884"/>
              </a:lnTo>
              <a:lnTo>
                <a:pt x="198574" y="1241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10FC8-C120-43AD-929C-AB230230C78A}">
      <dsp:nvSpPr>
        <dsp:cNvPr id="0" name=""/>
        <dsp:cNvSpPr/>
      </dsp:nvSpPr>
      <dsp:spPr>
        <a:xfrm>
          <a:off x="4807731" y="1673999"/>
          <a:ext cx="1736522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Утерянные соц. связи, проблемы адаптации</a:t>
          </a:r>
        </a:p>
      </dsp:txBody>
      <dsp:txXfrm>
        <a:off x="4825918" y="1692186"/>
        <a:ext cx="1700148" cy="584568"/>
      </dsp:txXfrm>
    </dsp:sp>
    <dsp:sp modelId="{2D1117CF-0A32-4D34-AAB0-BFC12A34BD4D}">
      <dsp:nvSpPr>
        <dsp:cNvPr id="0" name=""/>
        <dsp:cNvSpPr/>
      </dsp:nvSpPr>
      <dsp:spPr>
        <a:xfrm>
          <a:off x="4609157" y="742585"/>
          <a:ext cx="198574" cy="2018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8062"/>
              </a:lnTo>
              <a:lnTo>
                <a:pt x="198574" y="2018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D3F15-1187-4418-AAD2-83C49219F358}">
      <dsp:nvSpPr>
        <dsp:cNvPr id="0" name=""/>
        <dsp:cNvSpPr/>
      </dsp:nvSpPr>
      <dsp:spPr>
        <a:xfrm>
          <a:off x="4807731" y="2450177"/>
          <a:ext cx="1736522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Острые психические напряжения</a:t>
          </a:r>
        </a:p>
      </dsp:txBody>
      <dsp:txXfrm>
        <a:off x="4825918" y="2468364"/>
        <a:ext cx="1700148" cy="584568"/>
      </dsp:txXfrm>
    </dsp:sp>
    <dsp:sp modelId="{DA458AC3-18E0-4066-AC68-F817A2DE33A0}">
      <dsp:nvSpPr>
        <dsp:cNvPr id="0" name=""/>
        <dsp:cNvSpPr/>
      </dsp:nvSpPr>
      <dsp:spPr>
        <a:xfrm>
          <a:off x="4609157" y="742585"/>
          <a:ext cx="198574" cy="2794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4240"/>
              </a:lnTo>
              <a:lnTo>
                <a:pt x="198574" y="27942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164A34-44A7-4651-A018-5BD95FC6A34C}">
      <dsp:nvSpPr>
        <dsp:cNvPr id="0" name=""/>
        <dsp:cNvSpPr/>
      </dsp:nvSpPr>
      <dsp:spPr>
        <a:xfrm>
          <a:off x="4807731" y="3226355"/>
          <a:ext cx="1736522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Негативное отношение к обучению</a:t>
          </a:r>
        </a:p>
      </dsp:txBody>
      <dsp:txXfrm>
        <a:off x="4825918" y="3244542"/>
        <a:ext cx="1700148" cy="584568"/>
      </dsp:txXfrm>
    </dsp:sp>
    <dsp:sp modelId="{BB75525F-E08A-456E-8EB2-8028C197AC93}">
      <dsp:nvSpPr>
        <dsp:cNvPr id="0" name=""/>
        <dsp:cNvSpPr/>
      </dsp:nvSpPr>
      <dsp:spPr>
        <a:xfrm>
          <a:off x="6706802" y="121643"/>
          <a:ext cx="2034083" cy="620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Дети, проживающие в сельской местности</a:t>
          </a:r>
        </a:p>
      </dsp:txBody>
      <dsp:txXfrm>
        <a:off x="6724989" y="139830"/>
        <a:ext cx="1997709" cy="584568"/>
      </dsp:txXfrm>
    </dsp:sp>
    <dsp:sp modelId="{C6D2E83E-8BD1-40EE-8499-65AA32EE558C}">
      <dsp:nvSpPr>
        <dsp:cNvPr id="0" name=""/>
        <dsp:cNvSpPr/>
      </dsp:nvSpPr>
      <dsp:spPr>
        <a:xfrm>
          <a:off x="6910210" y="742585"/>
          <a:ext cx="203408" cy="465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706"/>
              </a:lnTo>
              <a:lnTo>
                <a:pt x="203408" y="4657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E0424-3D0C-421D-8031-BE16EC94F4E6}">
      <dsp:nvSpPr>
        <dsp:cNvPr id="0" name=""/>
        <dsp:cNvSpPr/>
      </dsp:nvSpPr>
      <dsp:spPr>
        <a:xfrm>
          <a:off x="7113618" y="897821"/>
          <a:ext cx="1596696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Условия проживания и образования</a:t>
          </a:r>
        </a:p>
      </dsp:txBody>
      <dsp:txXfrm>
        <a:off x="7131805" y="916008"/>
        <a:ext cx="1560322" cy="584568"/>
      </dsp:txXfrm>
    </dsp:sp>
    <dsp:sp modelId="{6740C65B-27B3-44B1-ABC4-9D38A147DB6E}">
      <dsp:nvSpPr>
        <dsp:cNvPr id="0" name=""/>
        <dsp:cNvSpPr/>
      </dsp:nvSpPr>
      <dsp:spPr>
        <a:xfrm>
          <a:off x="6910210" y="742585"/>
          <a:ext cx="203408" cy="1241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884"/>
              </a:lnTo>
              <a:lnTo>
                <a:pt x="203408" y="1241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E9CDB-183B-4E37-9A4D-71D05F5BA47A}">
      <dsp:nvSpPr>
        <dsp:cNvPr id="0" name=""/>
        <dsp:cNvSpPr/>
      </dsp:nvSpPr>
      <dsp:spPr>
        <a:xfrm>
          <a:off x="7113618" y="1673999"/>
          <a:ext cx="1596696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Тесные связи с социумом и семьей</a:t>
          </a:r>
        </a:p>
      </dsp:txBody>
      <dsp:txXfrm>
        <a:off x="7131805" y="1692186"/>
        <a:ext cx="1560322" cy="584568"/>
      </dsp:txXfrm>
    </dsp:sp>
    <dsp:sp modelId="{44617913-8B13-4B33-8A4E-F1168C5B7537}">
      <dsp:nvSpPr>
        <dsp:cNvPr id="0" name=""/>
        <dsp:cNvSpPr/>
      </dsp:nvSpPr>
      <dsp:spPr>
        <a:xfrm>
          <a:off x="6910210" y="742585"/>
          <a:ext cx="203408" cy="2018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8062"/>
              </a:lnTo>
              <a:lnTo>
                <a:pt x="203408" y="2018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BE2DD-72CB-46CC-971D-ACA60DCCA260}">
      <dsp:nvSpPr>
        <dsp:cNvPr id="0" name=""/>
        <dsp:cNvSpPr/>
      </dsp:nvSpPr>
      <dsp:spPr>
        <a:xfrm>
          <a:off x="7113618" y="2450177"/>
          <a:ext cx="1627266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Местные и культурные  традиции</a:t>
          </a:r>
        </a:p>
      </dsp:txBody>
      <dsp:txXfrm>
        <a:off x="7131805" y="2468364"/>
        <a:ext cx="1590892" cy="584568"/>
      </dsp:txXfrm>
    </dsp:sp>
    <dsp:sp modelId="{16E11A33-D915-4153-A6A9-63E9B7BC241E}">
      <dsp:nvSpPr>
        <dsp:cNvPr id="0" name=""/>
        <dsp:cNvSpPr/>
      </dsp:nvSpPr>
      <dsp:spPr>
        <a:xfrm>
          <a:off x="6910210" y="742585"/>
          <a:ext cx="203408" cy="2794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4240"/>
              </a:lnTo>
              <a:lnTo>
                <a:pt x="203408" y="27942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3FF7F-7504-448B-81FF-A75CA76AD9BA}">
      <dsp:nvSpPr>
        <dsp:cNvPr id="0" name=""/>
        <dsp:cNvSpPr/>
      </dsp:nvSpPr>
      <dsp:spPr>
        <a:xfrm>
          <a:off x="7113618" y="3226355"/>
          <a:ext cx="1666609" cy="620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Проблемы социального взаимодействия</a:t>
          </a:r>
        </a:p>
      </dsp:txBody>
      <dsp:txXfrm>
        <a:off x="7131805" y="3244542"/>
        <a:ext cx="1630235" cy="5845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BD4B6-F303-43DA-BB9A-143ADB942D6A}">
      <dsp:nvSpPr>
        <dsp:cNvPr id="0" name=""/>
        <dsp:cNvSpPr/>
      </dsp:nvSpPr>
      <dsp:spPr>
        <a:xfrm rot="5400000">
          <a:off x="-165873" y="167337"/>
          <a:ext cx="1105820" cy="7740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-5400000">
        <a:off x="0" y="388501"/>
        <a:ext cx="774074" cy="331746"/>
      </dsp:txXfrm>
    </dsp:sp>
    <dsp:sp modelId="{8D52E416-A529-41B1-A4CC-24A0F1B4FB67}">
      <dsp:nvSpPr>
        <dsp:cNvPr id="0" name=""/>
        <dsp:cNvSpPr/>
      </dsp:nvSpPr>
      <dsp:spPr>
        <a:xfrm rot="5400000">
          <a:off x="4386207" y="-3610668"/>
          <a:ext cx="718783" cy="7943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600" b="1" kern="1200" dirty="0">
              <a:solidFill>
                <a:schemeClr val="tx2">
                  <a:lumMod val="75000"/>
                </a:schemeClr>
              </a:solidFill>
            </a:rPr>
            <a:t>организация взаимодействия в коллективе</a:t>
          </a:r>
          <a:r>
            <a:rPr lang="ru-RU" altLang="ru-RU" sz="1600" kern="1200" dirty="0"/>
            <a:t>: </a:t>
          </a:r>
          <a:r>
            <a:rPr lang="ru-RU" sz="1600" kern="1200" dirty="0"/>
            <a:t>формирование орг. структуры, штатного расписания, введения должностей, а также разных форм взаимодействия в коллективе для обеспечения перехода школы в эффективный режим работы</a:t>
          </a:r>
        </a:p>
      </dsp:txBody>
      <dsp:txXfrm rot="-5400000">
        <a:off x="774074" y="36553"/>
        <a:ext cx="7907961" cy="648607"/>
      </dsp:txXfrm>
    </dsp:sp>
    <dsp:sp modelId="{8B2D2511-2A06-470F-9A87-B90EC4D503BD}">
      <dsp:nvSpPr>
        <dsp:cNvPr id="0" name=""/>
        <dsp:cNvSpPr/>
      </dsp:nvSpPr>
      <dsp:spPr>
        <a:xfrm rot="5400000">
          <a:off x="-165873" y="1069860"/>
          <a:ext cx="1105820" cy="7740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0" y="1291024"/>
        <a:ext cx="774074" cy="331746"/>
      </dsp:txXfrm>
    </dsp:sp>
    <dsp:sp modelId="{8DAC6C1A-4209-4EEC-9EA4-A08F6E4941F5}">
      <dsp:nvSpPr>
        <dsp:cNvPr id="0" name=""/>
        <dsp:cNvSpPr/>
      </dsp:nvSpPr>
      <dsp:spPr>
        <a:xfrm rot="5400000">
          <a:off x="4386207" y="-2708145"/>
          <a:ext cx="718783" cy="7943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600" b="1" kern="1200" dirty="0">
              <a:solidFill>
                <a:schemeClr val="tx2">
                  <a:lumMod val="75000"/>
                </a:schemeClr>
              </a:solidFill>
            </a:rPr>
            <a:t>мотивирование сотрудников </a:t>
          </a:r>
          <a:r>
            <a:rPr lang="ru-RU" altLang="ru-RU" sz="1600" kern="1200" dirty="0"/>
            <a:t>на решение вопросов повышения качества образования в школе через моральные и материальные формы стимулирования</a:t>
          </a:r>
          <a:endParaRPr lang="ru-RU" sz="1600" kern="1200" dirty="0"/>
        </a:p>
      </dsp:txBody>
      <dsp:txXfrm rot="-5400000">
        <a:off x="774074" y="939076"/>
        <a:ext cx="7907961" cy="648607"/>
      </dsp:txXfrm>
    </dsp:sp>
    <dsp:sp modelId="{74B15AD8-1498-419F-A984-50BAE3561E79}">
      <dsp:nvSpPr>
        <dsp:cNvPr id="0" name=""/>
        <dsp:cNvSpPr/>
      </dsp:nvSpPr>
      <dsp:spPr>
        <a:xfrm rot="5400000">
          <a:off x="-165873" y="1972384"/>
          <a:ext cx="1105820" cy="7740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0" y="2193548"/>
        <a:ext cx="774074" cy="331746"/>
      </dsp:txXfrm>
    </dsp:sp>
    <dsp:sp modelId="{4BDAFDA7-CE26-492F-8C2B-48BA923432DD}">
      <dsp:nvSpPr>
        <dsp:cNvPr id="0" name=""/>
        <dsp:cNvSpPr/>
      </dsp:nvSpPr>
      <dsp:spPr>
        <a:xfrm rot="5400000">
          <a:off x="4386207" y="-1805622"/>
          <a:ext cx="718783" cy="7943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600" b="1" kern="1200" dirty="0">
              <a:solidFill>
                <a:schemeClr val="tx2">
                  <a:lumMod val="75000"/>
                </a:schemeClr>
              </a:solidFill>
            </a:rPr>
            <a:t>сплочение коллектива</a:t>
          </a:r>
          <a:r>
            <a:rPr lang="ru-RU" altLang="ru-RU" sz="1600" kern="1200" dirty="0"/>
            <a:t>: формирование педагогического и психологического единства в понимании и достижении необходимого качества образования</a:t>
          </a:r>
          <a:endParaRPr lang="ru-RU" sz="1600" kern="1200" dirty="0"/>
        </a:p>
      </dsp:txBody>
      <dsp:txXfrm rot="-5400000">
        <a:off x="774074" y="1841599"/>
        <a:ext cx="7907961" cy="64860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84DE8-7B02-4FFC-BE8D-0D5A16528ADD}">
      <dsp:nvSpPr>
        <dsp:cNvPr id="0" name=""/>
        <dsp:cNvSpPr/>
      </dsp:nvSpPr>
      <dsp:spPr>
        <a:xfrm>
          <a:off x="380615" y="288597"/>
          <a:ext cx="2304388" cy="86409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860000"/>
              </a:solidFill>
            </a:rPr>
            <a:t>Курсы повышения квалификации и переподготовки</a:t>
          </a:r>
          <a:endParaRPr lang="ru-RU" sz="1400" kern="1200" dirty="0">
            <a:solidFill>
              <a:srgbClr val="860000"/>
            </a:solidFill>
          </a:endParaRPr>
        </a:p>
      </dsp:txBody>
      <dsp:txXfrm>
        <a:off x="400500" y="308482"/>
        <a:ext cx="2264618" cy="639162"/>
      </dsp:txXfrm>
    </dsp:sp>
    <dsp:sp modelId="{008CAD69-9591-4806-A09A-E9662A1E77CE}">
      <dsp:nvSpPr>
        <dsp:cNvPr id="0" name=""/>
        <dsp:cNvSpPr/>
      </dsp:nvSpPr>
      <dsp:spPr>
        <a:xfrm rot="4851676">
          <a:off x="2418984" y="-179102"/>
          <a:ext cx="1500873" cy="1568485"/>
        </a:xfrm>
        <a:prstGeom prst="circularArrow">
          <a:avLst>
            <a:gd name="adj1" fmla="val 3049"/>
            <a:gd name="adj2" fmla="val 374239"/>
            <a:gd name="adj3" fmla="val 1983276"/>
            <a:gd name="adj4" fmla="val 8858016"/>
            <a:gd name="adj5" fmla="val 355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E0AC13-A249-4C3B-91C1-23D76AFED792}">
      <dsp:nvSpPr>
        <dsp:cNvPr id="0" name=""/>
        <dsp:cNvSpPr/>
      </dsp:nvSpPr>
      <dsp:spPr>
        <a:xfrm>
          <a:off x="1328716" y="1037480"/>
          <a:ext cx="760519" cy="3024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1337574" y="1046338"/>
        <a:ext cx="742803" cy="284717"/>
      </dsp:txXfrm>
    </dsp:sp>
    <dsp:sp modelId="{A22861B6-9DCB-4507-A322-F3E4476EA317}">
      <dsp:nvSpPr>
        <dsp:cNvPr id="0" name=""/>
        <dsp:cNvSpPr/>
      </dsp:nvSpPr>
      <dsp:spPr>
        <a:xfrm>
          <a:off x="3110462" y="287466"/>
          <a:ext cx="2322416" cy="86409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860000"/>
              </a:solidFill>
            </a:rPr>
            <a:t>Горизонтальное</a:t>
          </a:r>
          <a:r>
            <a:rPr lang="ru-RU" sz="1400" b="1" kern="1200" dirty="0">
              <a:solidFill>
                <a:schemeClr val="tx1"/>
              </a:solidFill>
            </a:rPr>
            <a:t> </a:t>
          </a:r>
          <a:r>
            <a:rPr lang="ru-RU" sz="1400" b="1" kern="1200" dirty="0">
              <a:solidFill>
                <a:srgbClr val="860000"/>
              </a:solidFill>
            </a:rPr>
            <a:t>обучение</a:t>
          </a:r>
          <a:endParaRPr lang="ru-RU" sz="1400" kern="1200" dirty="0">
            <a:solidFill>
              <a:srgbClr val="860000"/>
            </a:solidFill>
          </a:endParaRPr>
        </a:p>
      </dsp:txBody>
      <dsp:txXfrm>
        <a:off x="3130347" y="492514"/>
        <a:ext cx="2282646" cy="639162"/>
      </dsp:txXfrm>
    </dsp:sp>
    <dsp:sp modelId="{F94AB479-996F-485C-AF42-68CDE3CC2B54}">
      <dsp:nvSpPr>
        <dsp:cNvPr id="0" name=""/>
        <dsp:cNvSpPr/>
      </dsp:nvSpPr>
      <dsp:spPr>
        <a:xfrm rot="16200000">
          <a:off x="4773976" y="-105605"/>
          <a:ext cx="1593986" cy="1612931"/>
        </a:xfrm>
        <a:prstGeom prst="leftCircularArrow">
          <a:avLst>
            <a:gd name="adj1" fmla="val 2924"/>
            <a:gd name="adj2" fmla="val 357870"/>
            <a:gd name="adj3" fmla="val 19466619"/>
            <a:gd name="adj4" fmla="val 12575511"/>
            <a:gd name="adj5" fmla="val 341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107608-562D-45FF-8FCF-51AD9DE60F57}">
      <dsp:nvSpPr>
        <dsp:cNvPr id="0" name=""/>
        <dsp:cNvSpPr/>
      </dsp:nvSpPr>
      <dsp:spPr>
        <a:xfrm>
          <a:off x="4034008" y="215458"/>
          <a:ext cx="760519" cy="3024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4042866" y="224316"/>
        <a:ext cx="742803" cy="284717"/>
      </dsp:txXfrm>
    </dsp:sp>
    <dsp:sp modelId="{BB4C3A4B-28B6-4D21-8995-85A95AC1E04E}">
      <dsp:nvSpPr>
        <dsp:cNvPr id="0" name=""/>
        <dsp:cNvSpPr/>
      </dsp:nvSpPr>
      <dsp:spPr>
        <a:xfrm>
          <a:off x="5858337" y="288597"/>
          <a:ext cx="2270216" cy="86409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860000"/>
              </a:solidFill>
            </a:rPr>
            <a:t>Стажировка и наставничество</a:t>
          </a:r>
          <a:endParaRPr lang="ru-RU" sz="1400" kern="1200" dirty="0">
            <a:solidFill>
              <a:srgbClr val="860000"/>
            </a:solidFill>
          </a:endParaRPr>
        </a:p>
      </dsp:txBody>
      <dsp:txXfrm>
        <a:off x="5878222" y="308482"/>
        <a:ext cx="2230446" cy="639162"/>
      </dsp:txXfrm>
    </dsp:sp>
    <dsp:sp modelId="{11B92603-6596-4AF0-A7D8-BE54E004BD50}">
      <dsp:nvSpPr>
        <dsp:cNvPr id="0" name=""/>
        <dsp:cNvSpPr/>
      </dsp:nvSpPr>
      <dsp:spPr>
        <a:xfrm>
          <a:off x="6755783" y="922268"/>
          <a:ext cx="760519" cy="3024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764641" y="931126"/>
        <a:ext cx="742803" cy="28471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84DE8-7B02-4FFC-BE8D-0D5A16528ADD}">
      <dsp:nvSpPr>
        <dsp:cNvPr id="0" name=""/>
        <dsp:cNvSpPr/>
      </dsp:nvSpPr>
      <dsp:spPr>
        <a:xfrm>
          <a:off x="320421" y="264702"/>
          <a:ext cx="2466977" cy="77198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err="1">
              <a:solidFill>
                <a:srgbClr val="860000"/>
              </a:solidFill>
            </a:rPr>
            <a:t>Тьюторское</a:t>
          </a:r>
          <a:r>
            <a:rPr lang="ru-RU" sz="1400" b="1" kern="1200" dirty="0">
              <a:solidFill>
                <a:srgbClr val="860000"/>
              </a:solidFill>
            </a:rPr>
            <a:t> и  методическое сопровождение </a:t>
          </a:r>
          <a:endParaRPr lang="ru-RU" sz="1400" kern="1200" dirty="0">
            <a:solidFill>
              <a:srgbClr val="860000"/>
            </a:solidFill>
          </a:endParaRPr>
        </a:p>
      </dsp:txBody>
      <dsp:txXfrm>
        <a:off x="338187" y="282468"/>
        <a:ext cx="2431445" cy="571027"/>
      </dsp:txXfrm>
    </dsp:sp>
    <dsp:sp modelId="{008CAD69-9591-4806-A09A-E9662A1E77CE}">
      <dsp:nvSpPr>
        <dsp:cNvPr id="0" name=""/>
        <dsp:cNvSpPr/>
      </dsp:nvSpPr>
      <dsp:spPr>
        <a:xfrm rot="6087538">
          <a:off x="1851094" y="-40029"/>
          <a:ext cx="1470948" cy="1365039"/>
        </a:xfrm>
        <a:prstGeom prst="circularArrow">
          <a:avLst>
            <a:gd name="adj1" fmla="val 2951"/>
            <a:gd name="adj2" fmla="val 361418"/>
            <a:gd name="adj3" fmla="val 1915356"/>
            <a:gd name="adj4" fmla="val 8802917"/>
            <a:gd name="adj5" fmla="val 344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E0AC13-A249-4C3B-91C1-23D76AFED792}">
      <dsp:nvSpPr>
        <dsp:cNvPr id="0" name=""/>
        <dsp:cNvSpPr/>
      </dsp:nvSpPr>
      <dsp:spPr>
        <a:xfrm>
          <a:off x="1319557" y="999470"/>
          <a:ext cx="702459" cy="279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1327739" y="1007652"/>
        <a:ext cx="686095" cy="262981"/>
      </dsp:txXfrm>
    </dsp:sp>
    <dsp:sp modelId="{A22861B6-9DCB-4507-A322-F3E4476EA317}">
      <dsp:nvSpPr>
        <dsp:cNvPr id="0" name=""/>
        <dsp:cNvSpPr/>
      </dsp:nvSpPr>
      <dsp:spPr>
        <a:xfrm>
          <a:off x="3181749" y="190762"/>
          <a:ext cx="2277455" cy="92117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860000"/>
              </a:solidFill>
            </a:rPr>
            <a:t>Конкурсы профессионального мастерства </a:t>
          </a:r>
          <a:endParaRPr lang="ru-RU" sz="1400" kern="1200" dirty="0">
            <a:solidFill>
              <a:srgbClr val="860000"/>
            </a:solidFill>
          </a:endParaRPr>
        </a:p>
      </dsp:txBody>
      <dsp:txXfrm>
        <a:off x="3202948" y="409356"/>
        <a:ext cx="2235057" cy="681383"/>
      </dsp:txXfrm>
    </dsp:sp>
    <dsp:sp modelId="{F94AB479-996F-485C-AF42-68CDE3CC2B54}">
      <dsp:nvSpPr>
        <dsp:cNvPr id="0" name=""/>
        <dsp:cNvSpPr/>
      </dsp:nvSpPr>
      <dsp:spPr>
        <a:xfrm rot="16501460">
          <a:off x="4979479" y="-70914"/>
          <a:ext cx="1518657" cy="1486126"/>
        </a:xfrm>
        <a:prstGeom prst="leftCircularArrow">
          <a:avLst>
            <a:gd name="adj1" fmla="val 2884"/>
            <a:gd name="adj2" fmla="val 352676"/>
            <a:gd name="adj3" fmla="val 19528688"/>
            <a:gd name="adj4" fmla="val 12632385"/>
            <a:gd name="adj5" fmla="val 336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107608-562D-45FF-8FCF-51AD9DE60F57}">
      <dsp:nvSpPr>
        <dsp:cNvPr id="0" name=""/>
        <dsp:cNvSpPr/>
      </dsp:nvSpPr>
      <dsp:spPr>
        <a:xfrm>
          <a:off x="4109224" y="156891"/>
          <a:ext cx="702459" cy="279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117406" y="165073"/>
        <a:ext cx="686095" cy="262981"/>
      </dsp:txXfrm>
    </dsp:sp>
    <dsp:sp modelId="{BB4C3A4B-28B6-4D21-8995-85A95AC1E04E}">
      <dsp:nvSpPr>
        <dsp:cNvPr id="0" name=""/>
        <dsp:cNvSpPr/>
      </dsp:nvSpPr>
      <dsp:spPr>
        <a:xfrm>
          <a:off x="5899897" y="264808"/>
          <a:ext cx="2377503" cy="80166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860000"/>
              </a:solidFill>
            </a:rPr>
            <a:t>Внутришкольное обучение</a:t>
          </a:r>
          <a:endParaRPr lang="ru-RU" sz="1400" kern="1200" dirty="0">
            <a:solidFill>
              <a:srgbClr val="860000"/>
            </a:solidFill>
          </a:endParaRPr>
        </a:p>
      </dsp:txBody>
      <dsp:txXfrm>
        <a:off x="5918346" y="283257"/>
        <a:ext cx="2340605" cy="592984"/>
      </dsp:txXfrm>
    </dsp:sp>
    <dsp:sp modelId="{11B92603-6596-4AF0-A7D8-BE54E004BD50}">
      <dsp:nvSpPr>
        <dsp:cNvPr id="0" name=""/>
        <dsp:cNvSpPr/>
      </dsp:nvSpPr>
      <dsp:spPr>
        <a:xfrm>
          <a:off x="6882983" y="962345"/>
          <a:ext cx="702459" cy="279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891165" y="970527"/>
        <a:ext cx="686095" cy="262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75348" cy="49998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97" tIns="46950" rIns="93897" bIns="469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951" y="1"/>
            <a:ext cx="2975348" cy="49998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97" tIns="46950" rIns="93897" bIns="469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47365A-8293-4B12-99DF-AFFC10CAF6C9}" type="datetimeFigureOut">
              <a:rPr lang="ru-RU"/>
              <a:pPr>
                <a:defRPr/>
              </a:pPr>
              <a:t>19.08.2020</a:t>
            </a:fld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96469"/>
            <a:ext cx="2975348" cy="49998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97" tIns="46950" rIns="93897" bIns="469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951" y="9496469"/>
            <a:ext cx="2975348" cy="49998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97" tIns="46950" rIns="93897" bIns="469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E4410D-BD23-4EAE-9D8B-5D195CFF7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6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75348" cy="499984"/>
          </a:xfrm>
          <a:prstGeom prst="rect">
            <a:avLst/>
          </a:prstGeom>
          <a:noFill/>
          <a:ln>
            <a:noFill/>
          </a:ln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81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88951" y="1"/>
            <a:ext cx="2975348" cy="499984"/>
          </a:xfrm>
          <a:prstGeom prst="rect">
            <a:avLst/>
          </a:prstGeom>
          <a:noFill/>
          <a:ln>
            <a:noFill/>
          </a:ln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81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2C6C29-B573-4FFB-8B8B-3CB1F0FAEB6E}" type="datetimeFigureOut">
              <a:rPr lang="ru-RU"/>
              <a:pPr>
                <a:defRPr/>
              </a:pPr>
              <a:t>19.08.2020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49300"/>
            <a:ext cx="6665912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0" tIns="46956" rIns="93910" bIns="4695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5619" y="4749859"/>
            <a:ext cx="5494719" cy="4498241"/>
          </a:xfrm>
          <a:prstGeom prst="rect">
            <a:avLst/>
          </a:prstGeom>
          <a:noFill/>
          <a:ln>
            <a:noFill/>
          </a:ln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3" y="9496469"/>
            <a:ext cx="2975348" cy="499984"/>
          </a:xfrm>
          <a:prstGeom prst="rect">
            <a:avLst/>
          </a:prstGeom>
          <a:noFill/>
          <a:ln>
            <a:noFill/>
          </a:ln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81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88951" y="9496469"/>
            <a:ext cx="2975348" cy="499984"/>
          </a:xfrm>
          <a:prstGeom prst="rect">
            <a:avLst/>
          </a:prstGeom>
          <a:noFill/>
          <a:ln>
            <a:noFill/>
          </a:ln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81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EF3FD3-3BBE-47D0-8998-C4A0EE179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43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87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8305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7740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7175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6610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60461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54812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013" y="749300"/>
            <a:ext cx="6665912" cy="37496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26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7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6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44B-E04E-48C9-B83C-6E58FC8526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D75A7-AE15-403E-8097-5663A8A9A8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CA2E-FBC4-40C1-A3CD-7A3AD84FC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95F28-F84C-4EB8-9AB7-BFF236670C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205985"/>
            <a:ext cx="2187575" cy="43767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5779" y="205985"/>
            <a:ext cx="6410325" cy="43767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E9FE-595F-4EF8-B698-286D707EA7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5CD5-CE60-40FB-B485-FF00057082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49FA-E064-4AFE-A8CF-00310002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2"/>
            <a:ext cx="7772400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43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87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30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77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71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661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60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54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F3E-BD4C-4030-8F1E-51A8F5A452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85315-E6AB-4B7D-A47F-8BEA61C6A3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577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712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8B9-2FDC-4633-837C-A8430F7CDF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4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78F1-8992-4C19-B012-A6C4849DF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FCF7-436C-4712-AEA3-D4EC63EDB3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288-D8AE-43F6-A8A9-3200BDED56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EAF3-159E-4290-9E82-DFA6264FA6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F37E-BBEF-42A8-B21B-57D281A14E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93DB5-C197-4DAD-A910-A95EB100E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94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31"/>
            <a:ext cx="3008313" cy="3518298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2637-64E8-4384-909B-5470DBFB2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852-9AB6-441E-9B8E-D7521EF7F85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0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6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9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4351" indent="0">
              <a:buNone/>
              <a:defRPr sz="2400"/>
            </a:lvl2pPr>
            <a:lvl3pPr marL="788703" indent="0">
              <a:buNone/>
              <a:defRPr sz="2100"/>
            </a:lvl3pPr>
            <a:lvl4pPr marL="1183054" indent="0">
              <a:buNone/>
              <a:defRPr sz="1700"/>
            </a:lvl4pPr>
            <a:lvl5pPr marL="1577406" indent="0">
              <a:buNone/>
              <a:defRPr sz="1700"/>
            </a:lvl5pPr>
            <a:lvl6pPr marL="1971758" indent="0">
              <a:buNone/>
              <a:defRPr sz="1700"/>
            </a:lvl6pPr>
            <a:lvl7pPr marL="2366108" indent="0">
              <a:buNone/>
              <a:defRPr sz="1700"/>
            </a:lvl7pPr>
            <a:lvl8pPr marL="2760461" indent="0">
              <a:buNone/>
              <a:defRPr sz="1700"/>
            </a:lvl8pPr>
            <a:lvl9pPr marL="3154812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ACC3-B1C5-4412-8541-3B2493E41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E4A1-E0E1-49D0-BEA7-254605B0B92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  <a:prstGeom prst="rect">
            <a:avLst/>
          </a:prstGeom>
        </p:spPr>
        <p:txBody>
          <a:bodyPr vert="horz" lIns="78870" tIns="39435" rIns="78870" bIns="3943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8" y="1200158"/>
            <a:ext cx="8229600" cy="3394472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933A-6B35-4394-B2EC-CACC2A254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9"/>
            <a:ext cx="2895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F2FFA-F616-4108-88D1-5E6D2BB455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hf hdr="0" ftr="0" dt="0"/>
  <p:txStyles>
    <p:titleStyle>
      <a:lvl1pPr algn="ctr" defTabSz="788703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764" indent="-295764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821" indent="-246470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79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3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458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934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3285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7636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988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35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8703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054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7406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75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610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046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812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4.jpeg"/><Relationship Id="rId9" Type="http://schemas.microsoft.com/office/2007/relationships/diagramDrawing" Target="../diagrams/drawing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4.jpeg"/><Relationship Id="rId9" Type="http://schemas.microsoft.com/office/2007/relationships/diagramDrawing" Target="../diagrams/drawing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4.jpeg"/><Relationship Id="rId9" Type="http://schemas.microsoft.com/office/2007/relationships/diagramDrawing" Target="../diagrams/drawing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image" Target="../media/image2.jpeg"/><Relationship Id="rId18" Type="http://schemas.openxmlformats.org/officeDocument/2006/relationships/diagramQuickStyle" Target="../diagrams/quickStyle10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image" Target="../media/image8.jpeg"/><Relationship Id="rId17" Type="http://schemas.openxmlformats.org/officeDocument/2006/relationships/diagramLayout" Target="../diagrams/layout10.xml"/><Relationship Id="rId2" Type="http://schemas.openxmlformats.org/officeDocument/2006/relationships/diagramData" Target="../diagrams/data8.xml"/><Relationship Id="rId16" Type="http://schemas.openxmlformats.org/officeDocument/2006/relationships/diagramData" Target="../diagrams/data10.xml"/><Relationship Id="rId20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image" Target="../media/image4.jpeg"/><Relationship Id="rId10" Type="http://schemas.openxmlformats.org/officeDocument/2006/relationships/diagramColors" Target="../diagrams/colors9.xml"/><Relationship Id="rId19" Type="http://schemas.openxmlformats.org/officeDocument/2006/relationships/diagramColors" Target="../diagrams/colors10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image" Target="../media/image4.jpeg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2.xml"/><Relationship Id="rId11" Type="http://schemas.openxmlformats.org/officeDocument/2006/relationships/image" Target="../media/image8.jpeg"/><Relationship Id="rId5" Type="http://schemas.openxmlformats.org/officeDocument/2006/relationships/diagramData" Target="../diagrams/data12.xml"/><Relationship Id="rId10" Type="http://schemas.openxmlformats.org/officeDocument/2006/relationships/image" Target="../media/image9.jpeg"/><Relationship Id="rId4" Type="http://schemas.openxmlformats.org/officeDocument/2006/relationships/image" Target="../media/image4.jpeg"/><Relationship Id="rId9" Type="http://schemas.microsoft.com/office/2007/relationships/diagramDrawing" Target="../diagrams/drawing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image" Target="../media/image4.jpeg"/><Relationship Id="rId9" Type="http://schemas.microsoft.com/office/2007/relationships/diagramDrawing" Target="../diagrams/drawing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13" Type="http://schemas.openxmlformats.org/officeDocument/2006/relationships/diagramColors" Target="../diagrams/colors4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3.xml"/><Relationship Id="rId12" Type="http://schemas.openxmlformats.org/officeDocument/2006/relationships/diagramQuickStyle" Target="../diagrams/quickStyl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11" Type="http://schemas.openxmlformats.org/officeDocument/2006/relationships/diagramLayout" Target="../diagrams/layout4.xml"/><Relationship Id="rId5" Type="http://schemas.openxmlformats.org/officeDocument/2006/relationships/diagramData" Target="../diagrams/data3.xml"/><Relationship Id="rId10" Type="http://schemas.openxmlformats.org/officeDocument/2006/relationships/diagramData" Target="../diagrams/data4.xml"/><Relationship Id="rId4" Type="http://schemas.openxmlformats.org/officeDocument/2006/relationships/image" Target="../media/image4.jpeg"/><Relationship Id="rId9" Type="http://schemas.microsoft.com/office/2007/relationships/diagramDrawing" Target="../diagrams/drawing3.xml"/><Relationship Id="rId14" Type="http://schemas.microsoft.com/office/2007/relationships/diagramDrawing" Target="../diagrams/drawin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8" y="4064142"/>
            <a:ext cx="9071930" cy="109289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5438" y="9171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Описание: ЛОГОТИПЧИК"/>
          <p:cNvPicPr/>
          <p:nvPr/>
        </p:nvPicPr>
        <p:blipFill>
          <a:blip r:embed="rId5"/>
          <a:stretch>
            <a:fillRect/>
          </a:stretch>
        </p:blipFill>
        <p:spPr bwMode="auto">
          <a:xfrm>
            <a:off x="968962" y="230642"/>
            <a:ext cx="563446" cy="6053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18521" y="89960"/>
            <a:ext cx="6348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Летняя школа -2020. Виртуальный режим. </a:t>
            </a:r>
          </a:p>
          <a:p>
            <a:pPr algn="ctr"/>
            <a:r>
              <a:rPr lang="ru-RU" sz="1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«Школьное </a:t>
            </a:r>
            <a:r>
              <a:rPr lang="ru-RU" sz="18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ПРЕобразование</a:t>
            </a:r>
            <a:r>
              <a:rPr lang="ru-RU" sz="1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вопросы приоритетов»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75" y="230642"/>
            <a:ext cx="611087" cy="60701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680006D-7C75-41AE-814D-23F4A99AEC46}"/>
              </a:ext>
            </a:extLst>
          </p:cNvPr>
          <p:cNvSpPr/>
          <p:nvPr/>
        </p:nvSpPr>
        <p:spPr>
          <a:xfrm>
            <a:off x="-32120" y="1741215"/>
            <a:ext cx="91761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Сессия 1. </a:t>
            </a:r>
            <a:br>
              <a:rPr lang="ru-RU" sz="2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ПРЕобразование</a:t>
            </a:r>
            <a:r>
              <a:rPr lang="ru-RU" sz="2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приоритетов управления: </a:t>
            </a:r>
            <a:br>
              <a:rPr lang="ru-RU" sz="2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повысить эффективность школьных ресурсов?</a:t>
            </a:r>
            <a:endParaRPr lang="ru-RU" sz="280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9481013B-3C13-45A0-AC92-B00BDAA533A2}"/>
              </a:ext>
            </a:extLst>
          </p:cNvPr>
          <p:cNvSpPr/>
          <p:nvPr/>
        </p:nvSpPr>
        <p:spPr>
          <a:xfrm>
            <a:off x="405210" y="4023064"/>
            <a:ext cx="8555421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+mn-lt"/>
              </a:rPr>
              <a:t>Золотарева Ангелина Викторовна, ректор ГАУ ДПО Ярославской области «Институт развития образования», д. </a:t>
            </a:r>
            <a:r>
              <a:rPr lang="ru-RU" sz="1600" b="1" dirty="0" err="1">
                <a:solidFill>
                  <a:srgbClr val="0070C0"/>
                </a:solidFill>
                <a:latin typeface="+mn-lt"/>
              </a:rPr>
              <a:t>пед.н</a:t>
            </a:r>
            <a:r>
              <a:rPr lang="ru-RU" sz="1600" b="1" dirty="0">
                <a:solidFill>
                  <a:srgbClr val="0070C0"/>
                </a:solidFill>
                <a:latin typeface="+mn-lt"/>
              </a:rPr>
              <a:t>., профессор</a:t>
            </a:r>
          </a:p>
        </p:txBody>
      </p:sp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9797" y="84435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3" y="1359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779992" y="160702"/>
            <a:ext cx="563446" cy="6053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228" y="167156"/>
            <a:ext cx="611087" cy="60701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68B39DF-6315-4FEB-BC2A-942568B2CE61}"/>
              </a:ext>
            </a:extLst>
          </p:cNvPr>
          <p:cNvSpPr txBox="1"/>
          <p:nvPr/>
        </p:nvSpPr>
        <p:spPr>
          <a:xfrm>
            <a:off x="2070315" y="-5545"/>
            <a:ext cx="7061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Фокус </a:t>
            </a:r>
            <a:r>
              <a:rPr lang="ru-RU" sz="24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ПРЕобразования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</a:p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доступность дополнительного образования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E253E7D-1FE6-42DF-B357-0385DD7608AF}"/>
              </a:ext>
            </a:extLst>
          </p:cNvPr>
          <p:cNvSpPr txBox="1"/>
          <p:nvPr/>
        </p:nvSpPr>
        <p:spPr>
          <a:xfrm>
            <a:off x="180974" y="970741"/>
            <a:ext cx="8782051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Школьное дополнительное образование </a:t>
            </a:r>
            <a:r>
              <a:rPr lang="ru-RU" sz="1200" dirty="0"/>
              <a:t>становится подсистемой школы, оно связано как с урочной, так и с внеурочной деятельностью. Обучающиеся школы могут осваивать программы дополнительного образования, как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самой школе</a:t>
            </a: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1200" dirty="0"/>
              <a:t> так и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сотрудничестве с другими образовательными организациями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A27B7EC-702A-465F-9569-1C0755271317}"/>
              </a:ext>
            </a:extLst>
          </p:cNvPr>
          <p:cNvSpPr txBox="1"/>
          <p:nvPr/>
        </p:nvSpPr>
        <p:spPr>
          <a:xfrm>
            <a:off x="627904" y="1697370"/>
            <a:ext cx="385238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Внеструктурные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модели </a:t>
            </a:r>
            <a:r>
              <a:rPr lang="ru-RU" sz="1400" dirty="0"/>
              <a:t>- набор внеурочных объединений, не связанных друг с другом (Мозаика, Почетный гость, Гордость школы и др.)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F43E3D3-D334-4443-A416-B68AA3A00B2D}"/>
              </a:ext>
            </a:extLst>
          </p:cNvPr>
          <p:cNvSpPr txBox="1"/>
          <p:nvPr/>
        </p:nvSpPr>
        <p:spPr>
          <a:xfrm>
            <a:off x="4578263" y="1705980"/>
            <a:ext cx="4108077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Структурные модели </a:t>
            </a:r>
            <a:r>
              <a:rPr lang="ru-RU" sz="1400" dirty="0"/>
              <a:t>- имеющие более или менее четкую организационную структуру (Клуб, Музей, Театр, Академия, Центр творчества и др.) </a:t>
            </a:r>
          </a:p>
        </p:txBody>
      </p:sp>
      <p:sp>
        <p:nvSpPr>
          <p:cNvPr id="9" name="Стрелка: изогнутая вправо 8">
            <a:extLst>
              <a:ext uri="{FF2B5EF4-FFF2-40B4-BE49-F238E27FC236}">
                <a16:creationId xmlns:a16="http://schemas.microsoft.com/office/drawing/2014/main" xmlns="" id="{D481FBD0-59E7-4F6D-83A9-9F30FF734403}"/>
              </a:ext>
            </a:extLst>
          </p:cNvPr>
          <p:cNvSpPr/>
          <p:nvPr/>
        </p:nvSpPr>
        <p:spPr>
          <a:xfrm rot="20790032">
            <a:off x="85235" y="1472800"/>
            <a:ext cx="664871" cy="120296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: изогнутая влево 15">
            <a:extLst>
              <a:ext uri="{FF2B5EF4-FFF2-40B4-BE49-F238E27FC236}">
                <a16:creationId xmlns:a16="http://schemas.microsoft.com/office/drawing/2014/main" xmlns="" id="{F041D503-A248-4F62-85A8-993FAF0C9E3F}"/>
              </a:ext>
            </a:extLst>
          </p:cNvPr>
          <p:cNvSpPr/>
          <p:nvPr/>
        </p:nvSpPr>
        <p:spPr>
          <a:xfrm rot="692627">
            <a:off x="8500877" y="1454629"/>
            <a:ext cx="601519" cy="115697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7" name="Схема 16">
            <a:extLst>
              <a:ext uri="{FF2B5EF4-FFF2-40B4-BE49-F238E27FC236}">
                <a16:creationId xmlns:a16="http://schemas.microsoft.com/office/drawing/2014/main" xmlns="" id="{080DE4C6-A879-498A-AACB-CF8EC23914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5809818"/>
              </p:ext>
            </p:extLst>
          </p:nvPr>
        </p:nvGraphicFramePr>
        <p:xfrm>
          <a:off x="124462" y="2852465"/>
          <a:ext cx="4613207" cy="2246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59AF97D-57D4-4207-8E86-35797B546141}"/>
              </a:ext>
            </a:extLst>
          </p:cNvPr>
          <p:cNvSpPr txBox="1"/>
          <p:nvPr/>
        </p:nvSpPr>
        <p:spPr>
          <a:xfrm>
            <a:off x="4914000" y="2852465"/>
            <a:ext cx="4049025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Под </a:t>
            </a:r>
            <a:r>
              <a:rPr lang="ru-RU" sz="14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доступностью дополнительного образования</a:t>
            </a:r>
            <a:r>
              <a:rPr lang="ru-RU" sz="1400" i="1" dirty="0"/>
              <a:t>,</a:t>
            </a:r>
            <a:r>
              <a:rPr lang="ru-RU" sz="1400" dirty="0"/>
              <a:t> понимается:</a:t>
            </a:r>
          </a:p>
          <a:p>
            <a:pPr algn="ctr"/>
            <a:r>
              <a:rPr lang="ru-RU" sz="14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совокупность организационных, информационных, территориальных, финансовых, академических и педагогических условий, обеспечивающих детям в комплексе объективные и субъективные равные возможности и права получить дополнительное образование</a:t>
            </a:r>
            <a:r>
              <a:rPr lang="ru-RU" sz="1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3C8FBAE-DD77-4D38-8FDB-B8E6DAFB1FB4}"/>
              </a:ext>
            </a:extLst>
          </p:cNvPr>
          <p:cNvSpPr txBox="1"/>
          <p:nvPr/>
        </p:nvSpPr>
        <p:spPr>
          <a:xfrm>
            <a:off x="1459228" y="4452903"/>
            <a:ext cx="302105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Факторы доступности программ ДОД</a:t>
            </a:r>
          </a:p>
        </p:txBody>
      </p:sp>
    </p:spTree>
    <p:extLst>
      <p:ext uri="{BB962C8B-B14F-4D97-AF65-F5344CB8AC3E}">
        <p14:creationId xmlns:p14="http://schemas.microsoft.com/office/powerpoint/2010/main" val="3490806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15" y="9330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779992" y="220128"/>
            <a:ext cx="563446" cy="6053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33" y="218439"/>
            <a:ext cx="611087" cy="6070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7C454C5-F114-48A2-AE6C-51CFBDBEC34F}"/>
              </a:ext>
            </a:extLst>
          </p:cNvPr>
          <p:cNvSpPr txBox="1"/>
          <p:nvPr/>
        </p:nvSpPr>
        <p:spPr>
          <a:xfrm>
            <a:off x="2070315" y="-5545"/>
            <a:ext cx="7061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Фокус </a:t>
            </a:r>
            <a:r>
              <a:rPr lang="ru-RU" sz="24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ПРЕобразования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</a:p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целевые группы обучающихся</a:t>
            </a: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xmlns="" id="{59F76B37-C237-4A23-A27D-D78E485C0E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442803"/>
              </p:ext>
            </p:extLst>
          </p:nvPr>
        </p:nvGraphicFramePr>
        <p:xfrm>
          <a:off x="206177" y="1094513"/>
          <a:ext cx="8785423" cy="3968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979763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15" y="9330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787035" y="182833"/>
            <a:ext cx="563446" cy="6053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566" y="181988"/>
            <a:ext cx="611087" cy="6070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A1EC004-BCEE-433A-A59A-AE134CAB90FC}"/>
              </a:ext>
            </a:extLst>
          </p:cNvPr>
          <p:cNvSpPr txBox="1"/>
          <p:nvPr/>
        </p:nvSpPr>
        <p:spPr>
          <a:xfrm>
            <a:off x="2149738" y="37910"/>
            <a:ext cx="6686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Фокус </a:t>
            </a:r>
            <a:r>
              <a:rPr lang="ru-RU" sz="24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ПРЕобразования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</a:p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педагогическим коллективом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F543A26-6C09-4A3B-BAE9-9E42AFC1E6FB}"/>
              </a:ext>
            </a:extLst>
          </p:cNvPr>
          <p:cNvSpPr txBox="1"/>
          <p:nvPr/>
        </p:nvSpPr>
        <p:spPr>
          <a:xfrm>
            <a:off x="205203" y="1177636"/>
            <a:ext cx="871712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На решение вопросов повышения качества образования и перехода школы в эффективный режим работы должны быть направлены следующие функции управления педагогическим коллективом: </a:t>
            </a:r>
            <a:endParaRPr lang="ru-RU" sz="160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1C599EDD-E989-452E-8E73-832C19DA34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3799144"/>
              </p:ext>
            </p:extLst>
          </p:nvPr>
        </p:nvGraphicFramePr>
        <p:xfrm>
          <a:off x="205203" y="2147455"/>
          <a:ext cx="8717124" cy="2913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581650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8BBCAC9D-05CD-4757-A148-7B8C70BDE8EB}"/>
              </a:ext>
            </a:extLst>
          </p:cNvPr>
          <p:cNvSpPr txBox="1"/>
          <p:nvPr/>
        </p:nvSpPr>
        <p:spPr>
          <a:xfrm>
            <a:off x="251521" y="4118800"/>
            <a:ext cx="8509168" cy="3462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Задача – работать с  профессиональными потребностями и дефицитами педагогов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" y="963472"/>
            <a:ext cx="9168090" cy="0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52440160"/>
              </p:ext>
            </p:extLst>
          </p:nvPr>
        </p:nvGraphicFramePr>
        <p:xfrm>
          <a:off x="251520" y="1131590"/>
          <a:ext cx="8509169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2211017208"/>
              </p:ext>
            </p:extLst>
          </p:nvPr>
        </p:nvGraphicFramePr>
        <p:xfrm>
          <a:off x="284334" y="2702778"/>
          <a:ext cx="8575332" cy="1330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8" name="Выгнутая вверх стрелка 17"/>
          <p:cNvSpPr/>
          <p:nvPr/>
        </p:nvSpPr>
        <p:spPr>
          <a:xfrm rot="5230307">
            <a:off x="7862988" y="2225878"/>
            <a:ext cx="1641196" cy="647016"/>
          </a:xfrm>
          <a:prstGeom prst="curvedDownArrow">
            <a:avLst>
              <a:gd name="adj1" fmla="val 20408"/>
              <a:gd name="adj2" fmla="val 50000"/>
              <a:gd name="adj3" fmla="val 25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4" name="Picture 4" descr="https://e.sfu-kras.ru/pluginfile.php/109594/course/overviewfiles/146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4" y="628544"/>
            <a:ext cx="1542402" cy="127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Выгнутая вверх стрелка 5"/>
          <p:cNvSpPr/>
          <p:nvPr/>
        </p:nvSpPr>
        <p:spPr>
          <a:xfrm rot="15739280">
            <a:off x="-502083" y="2172285"/>
            <a:ext cx="1697130" cy="605898"/>
          </a:xfrm>
          <a:prstGeom prst="curvedDownArrow">
            <a:avLst>
              <a:gd name="adj1" fmla="val 20408"/>
              <a:gd name="adj2" fmla="val 50000"/>
              <a:gd name="adj3" fmla="val 25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2" name="Picture 2" descr="C:\Users\Дмитрий\Desktop\jrsl-gerb.jpg">
            <a:extLst>
              <a:ext uri="{FF2B5EF4-FFF2-40B4-BE49-F238E27FC236}">
                <a16:creationId xmlns:a16="http://schemas.microsoft.com/office/drawing/2014/main" xmlns="" id="{CE3E28E5-AC5E-45CB-8F24-2210893C3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 descr="Описание: ЛОГОТИПЧИК">
            <a:extLst>
              <a:ext uri="{FF2B5EF4-FFF2-40B4-BE49-F238E27FC236}">
                <a16:creationId xmlns:a16="http://schemas.microsoft.com/office/drawing/2014/main" xmlns="" id="{C6428D8B-AC82-46FE-81DF-C5D5945AA61C}"/>
              </a:ext>
            </a:extLst>
          </p:cNvPr>
          <p:cNvPicPr/>
          <p:nvPr/>
        </p:nvPicPr>
        <p:blipFill>
          <a:blip r:embed="rId14"/>
          <a:stretch>
            <a:fillRect/>
          </a:stretch>
        </p:blipFill>
        <p:spPr bwMode="auto">
          <a:xfrm>
            <a:off x="760097" y="230642"/>
            <a:ext cx="563446" cy="60532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6F310D02-7961-48C1-8170-ECE08366A11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772" y="230642"/>
            <a:ext cx="611087" cy="60701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4C9B954-1F4C-414D-BF96-593243F9C2C3}"/>
              </a:ext>
            </a:extLst>
          </p:cNvPr>
          <p:cNvSpPr txBox="1"/>
          <p:nvPr/>
        </p:nvSpPr>
        <p:spPr>
          <a:xfrm>
            <a:off x="1922308" y="24570"/>
            <a:ext cx="70881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Фокус </a:t>
            </a:r>
            <a:r>
              <a:rPr lang="ru-RU" sz="24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ПРЕобразования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</a:p>
          <a:p>
            <a:pPr algn="ctr"/>
            <a:r>
              <a:rPr lang="ru-RU" sz="20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непрерывное профессиональное развитие кадров</a:t>
            </a:r>
          </a:p>
        </p:txBody>
      </p:sp>
      <p:graphicFrame>
        <p:nvGraphicFramePr>
          <p:cNvPr id="17" name="Схема 16">
            <a:extLst>
              <a:ext uri="{FF2B5EF4-FFF2-40B4-BE49-F238E27FC236}">
                <a16:creationId xmlns:a16="http://schemas.microsoft.com/office/drawing/2014/main" xmlns="" id="{C42BE917-FAC7-4FF3-AA83-F03D6A8254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8637081"/>
              </p:ext>
            </p:extLst>
          </p:nvPr>
        </p:nvGraphicFramePr>
        <p:xfrm>
          <a:off x="0" y="4568741"/>
          <a:ext cx="918051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</p:spTree>
    <p:extLst>
      <p:ext uri="{BB962C8B-B14F-4D97-AF65-F5344CB8AC3E}">
        <p14:creationId xmlns:p14="http://schemas.microsoft.com/office/powerpoint/2010/main" val="2253420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15" y="9330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1" y="55144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575774" y="174881"/>
            <a:ext cx="563446" cy="6053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222" y="204062"/>
            <a:ext cx="611087" cy="6070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5CD420F-EADA-4AF6-9404-DC82B0F0474D}"/>
              </a:ext>
            </a:extLst>
          </p:cNvPr>
          <p:cNvSpPr txBox="1"/>
          <p:nvPr/>
        </p:nvSpPr>
        <p:spPr>
          <a:xfrm>
            <a:off x="1790309" y="54434"/>
            <a:ext cx="73983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Фокус </a:t>
            </a:r>
            <a:r>
              <a:rPr lang="ru-RU" sz="24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ПРЕобразования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</a:p>
          <a:p>
            <a:pPr algn="ctr"/>
            <a:r>
              <a:rPr lang="ru-RU" sz="20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сетевое партнерство и внешнее взаимодействие школы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7E5FF87-5D9A-42C0-9144-AA49C35C54D7}"/>
              </a:ext>
            </a:extLst>
          </p:cNvPr>
          <p:cNvSpPr txBox="1"/>
          <p:nvPr/>
        </p:nvSpPr>
        <p:spPr>
          <a:xfrm>
            <a:off x="65431" y="1055084"/>
            <a:ext cx="907857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Для обеспечения перехода в эффективный режим работы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предполагается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решение группы задач :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8B24B3A1-F7A5-4803-9EE4-4619D05B40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1632304"/>
              </p:ext>
            </p:extLst>
          </p:nvPr>
        </p:nvGraphicFramePr>
        <p:xfrm>
          <a:off x="169718" y="1362861"/>
          <a:ext cx="8804563" cy="2578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FDA4D9E-D705-49A0-9F79-865DD7610EDB}"/>
              </a:ext>
            </a:extLst>
          </p:cNvPr>
          <p:cNvSpPr txBox="1"/>
          <p:nvPr/>
        </p:nvSpPr>
        <p:spPr>
          <a:xfrm>
            <a:off x="65431" y="3880063"/>
            <a:ext cx="8804564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Для повышения эффективности работы школы необходимо расширять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сетевых партнеров</a:t>
            </a:r>
            <a:r>
              <a:rPr lang="ru-RU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/>
              <a:t>из числа организаций общего, дополнительного или профессионального образования,  других ведомств, а также государственно-частного партнерства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F1B9B32-E085-4D77-A5CD-51EF335C2DC3}"/>
              </a:ext>
            </a:extLst>
          </p:cNvPr>
          <p:cNvSpPr txBox="1"/>
          <p:nvPr/>
        </p:nvSpPr>
        <p:spPr>
          <a:xfrm>
            <a:off x="1" y="4733336"/>
            <a:ext cx="9144000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Особую актуальность приобретает взаимодействие «успешных» и «неуспешных» школ</a:t>
            </a:r>
          </a:p>
        </p:txBody>
      </p:sp>
    </p:spTree>
    <p:extLst>
      <p:ext uri="{BB962C8B-B14F-4D97-AF65-F5344CB8AC3E}">
        <p14:creationId xmlns:p14="http://schemas.microsoft.com/office/powerpoint/2010/main" val="2167371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15" y="9330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704196" y="194216"/>
            <a:ext cx="563446" cy="6053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276" y="228953"/>
            <a:ext cx="611087" cy="607013"/>
          </a:xfrm>
          <a:prstGeom prst="rect">
            <a:avLst/>
          </a:prstGeom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xmlns="" id="{82FC5E6A-AFE2-488D-8864-7100EF891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387790"/>
              </p:ext>
            </p:extLst>
          </p:nvPr>
        </p:nvGraphicFramePr>
        <p:xfrm>
          <a:off x="124691" y="1349527"/>
          <a:ext cx="8894618" cy="3691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801D668-389D-44E6-920D-7177596486C2}"/>
              </a:ext>
            </a:extLst>
          </p:cNvPr>
          <p:cNvSpPr txBox="1"/>
          <p:nvPr/>
        </p:nvSpPr>
        <p:spPr>
          <a:xfrm>
            <a:off x="1790309" y="54434"/>
            <a:ext cx="7398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Фокус </a:t>
            </a:r>
            <a:r>
              <a:rPr lang="ru-RU" sz="24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ПРЕобразования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</a:p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истема условий 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18538" y="987415"/>
            <a:ext cx="2869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Экономические условия</a:t>
            </a:r>
            <a:endParaRPr lang="ru-RU" sz="1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6" descr="http://900igr.net/up/datas/247157/007.jpg"/>
          <p:cNvPicPr>
            <a:picLocks noChangeAspect="1" noChangeArrowheads="1"/>
          </p:cNvPicPr>
          <p:nvPr/>
        </p:nvPicPr>
        <p:blipFill rotWithShape="1">
          <a:blip r:embed="rId10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7" t="48157" r="15803" b="3193"/>
          <a:stretch/>
        </p:blipFill>
        <p:spPr bwMode="auto">
          <a:xfrm>
            <a:off x="7484554" y="1236719"/>
            <a:ext cx="1572831" cy="101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e.sfu-kras.ru/pluginfile.php/109594/course/overviewfiles/146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3" y="3968423"/>
            <a:ext cx="1609256" cy="1106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630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15" y="9330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704196" y="194216"/>
            <a:ext cx="563446" cy="6053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276" y="228953"/>
            <a:ext cx="611087" cy="607013"/>
          </a:xfrm>
          <a:prstGeom prst="rect">
            <a:avLst/>
          </a:prstGeom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xmlns="" id="{82FC5E6A-AFE2-488D-8864-7100EF891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504757"/>
              </p:ext>
            </p:extLst>
          </p:nvPr>
        </p:nvGraphicFramePr>
        <p:xfrm>
          <a:off x="124691" y="1349527"/>
          <a:ext cx="8894618" cy="3691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801D668-389D-44E6-920D-7177596486C2}"/>
              </a:ext>
            </a:extLst>
          </p:cNvPr>
          <p:cNvSpPr txBox="1"/>
          <p:nvPr/>
        </p:nvSpPr>
        <p:spPr>
          <a:xfrm>
            <a:off x="1790309" y="54434"/>
            <a:ext cx="7398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Фокус </a:t>
            </a:r>
            <a:r>
              <a:rPr lang="ru-RU" sz="24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ПРЕобразования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</a:p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истема условий 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школы</a:t>
            </a:r>
          </a:p>
        </p:txBody>
      </p:sp>
      <p:sp>
        <p:nvSpPr>
          <p:cNvPr id="2" name="TextBox 1"/>
          <p:cNvSpPr txBox="1"/>
          <p:nvPr/>
        </p:nvSpPr>
        <p:spPr>
          <a:xfrm rot="3201307">
            <a:off x="-419745" y="3746662"/>
            <a:ext cx="2869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Информационные условия</a:t>
            </a:r>
            <a:endParaRPr lang="ru-RU" sz="1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 rot="3487401">
            <a:off x="6856614" y="2405996"/>
            <a:ext cx="2891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Материально-технические  условия</a:t>
            </a:r>
            <a:endParaRPr lang="ru-RU" sz="1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67642" y="1030193"/>
            <a:ext cx="2869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условия</a:t>
            </a:r>
            <a:endParaRPr lang="ru-RU" sz="1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071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5859" y="163531"/>
            <a:ext cx="7132776" cy="857250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ПРЕобразование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приоритетов управления: </a:t>
            </a:r>
            <a:b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повысить эффективность школьных ресурсов?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15" y="1080573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748944" y="246208"/>
            <a:ext cx="563446" cy="6053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772" y="246208"/>
            <a:ext cx="611087" cy="607013"/>
          </a:xfrm>
          <a:prstGeom prst="rect">
            <a:avLst/>
          </a:prstGeom>
        </p:spPr>
      </p:pic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5C8BCD71-E296-4359-8362-6453A6FBF0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9872543"/>
              </p:ext>
            </p:extLst>
          </p:nvPr>
        </p:nvGraphicFramePr>
        <p:xfrm>
          <a:off x="159326" y="1222496"/>
          <a:ext cx="8790812" cy="3788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201869F-5D2B-4651-A3C5-33EECD68ABEE}"/>
              </a:ext>
            </a:extLst>
          </p:cNvPr>
          <p:cNvSpPr txBox="1"/>
          <p:nvPr/>
        </p:nvSpPr>
        <p:spPr>
          <a:xfrm>
            <a:off x="2126674" y="4111772"/>
            <a:ext cx="6858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качестве основных направлений стратегий перехода школ в эффективный режим работы рассматриваются изменения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качестве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управления,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качестве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преподавания, в качестве среды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что повлечет за собой изменения в качестве образования. </a:t>
            </a:r>
          </a:p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15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0005" y="29375"/>
            <a:ext cx="7218630" cy="85725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взаимосвязаны между собой понятия </a:t>
            </a:r>
            <a:br>
              <a:rPr lang="ru-RU" sz="20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«эффективность деятельности образовательной организации» и «качество образования»?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E98AF490-9FE2-4347-88E9-E62967403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438" y="1064656"/>
            <a:ext cx="3809134" cy="95188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Эффективность деятельности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получение наилучшего результата с наименьшими затратами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xmlns="" id="{BF44F9CB-E975-4A23-B2CD-0FAB5D874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33751" y="1064652"/>
            <a:ext cx="4888634" cy="95189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Качество образования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соответствие результатов образования целям образования в государстве, потребностям общества, ожиданиям людей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15" y="9330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733435" y="155338"/>
            <a:ext cx="563446" cy="6053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900" y="220140"/>
            <a:ext cx="611087" cy="60701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BD497B5-C0C4-467A-8283-E2C59FFA6A79}"/>
              </a:ext>
            </a:extLst>
          </p:cNvPr>
          <p:cNvSpPr txBox="1"/>
          <p:nvPr/>
        </p:nvSpPr>
        <p:spPr>
          <a:xfrm>
            <a:off x="1081520" y="2148119"/>
            <a:ext cx="70381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Эффективность управления </a:t>
            </a:r>
            <a:r>
              <a:rPr lang="ru-RU" sz="1600" dirty="0"/>
              <a:t>показывает, в какой мере управляющий орган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реализует цели деятельности </a:t>
            </a:r>
            <a:r>
              <a:rPr lang="ru-RU" sz="1600" dirty="0"/>
              <a:t>образовательной организации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0E953D1-DC69-4145-B779-8FD1F0AD2B7B}"/>
              </a:ext>
            </a:extLst>
          </p:cNvPr>
          <p:cNvSpPr txBox="1"/>
          <p:nvPr/>
        </p:nvSpPr>
        <p:spPr>
          <a:xfrm>
            <a:off x="215916" y="3035093"/>
            <a:ext cx="4137660" cy="11695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эффективность результатов образовательной деятельности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/>
              <a:t>организации (результатов обучения, воспитания и развития обучающихся; сохранность контингента в школе, участие детей в олимпиадах и др.);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A42BADE-9C0D-486E-8460-9EEC357492AC}"/>
              </a:ext>
            </a:extLst>
          </p:cNvPr>
          <p:cNvSpPr txBox="1"/>
          <p:nvPr/>
        </p:nvSpPr>
        <p:spPr>
          <a:xfrm>
            <a:off x="4986428" y="3033139"/>
            <a:ext cx="3977005" cy="11695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эффективность организации процессов управления </a:t>
            </a:r>
            <a:r>
              <a:rPr lang="ru-RU" sz="1400" dirty="0"/>
              <a:t>(создания системы условий – финансовых, кадровых, мотивационных, информационных, методических, нормативных и др.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81ACC6E-C122-497B-8E84-B513D24472D6}"/>
              </a:ext>
            </a:extLst>
          </p:cNvPr>
          <p:cNvSpPr txBox="1"/>
          <p:nvPr/>
        </p:nvSpPr>
        <p:spPr>
          <a:xfrm>
            <a:off x="0" y="4403387"/>
            <a:ext cx="91440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Эффективность процесса управления </a:t>
            </a:r>
            <a:r>
              <a:rPr lang="ru-RU" sz="1600" dirty="0"/>
              <a:t>– степень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рационального</a:t>
            </a:r>
            <a:r>
              <a:rPr lang="ru-RU" sz="1600" dirty="0"/>
              <a:t> использования материальных, финансовых и трудовых ресурсов для достижения необходимого результата</a:t>
            </a:r>
          </a:p>
        </p:txBody>
      </p:sp>
      <p:sp>
        <p:nvSpPr>
          <p:cNvPr id="22" name="Стрелка: изогнутая вправо 21">
            <a:extLst>
              <a:ext uri="{FF2B5EF4-FFF2-40B4-BE49-F238E27FC236}">
                <a16:creationId xmlns:a16="http://schemas.microsoft.com/office/drawing/2014/main" xmlns="" id="{67767027-D1F4-457B-8F20-2A82EC1C59F9}"/>
              </a:ext>
            </a:extLst>
          </p:cNvPr>
          <p:cNvSpPr/>
          <p:nvPr/>
        </p:nvSpPr>
        <p:spPr>
          <a:xfrm>
            <a:off x="429490" y="2382982"/>
            <a:ext cx="798367" cy="74397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Стрелка: изогнутая влево 22">
            <a:extLst>
              <a:ext uri="{FF2B5EF4-FFF2-40B4-BE49-F238E27FC236}">
                <a16:creationId xmlns:a16="http://schemas.microsoft.com/office/drawing/2014/main" xmlns="" id="{6227188B-B382-4535-8B9E-E11C0AD50A6A}"/>
              </a:ext>
            </a:extLst>
          </p:cNvPr>
          <p:cNvSpPr/>
          <p:nvPr/>
        </p:nvSpPr>
        <p:spPr>
          <a:xfrm>
            <a:off x="7973291" y="2382982"/>
            <a:ext cx="798368" cy="74397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22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15" y="9330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968962" y="230642"/>
            <a:ext cx="563446" cy="6053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75" y="230642"/>
            <a:ext cx="611087" cy="607013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C54BD1E7-B9CF-4A88-90CC-DD231F9CB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060" y="5275"/>
            <a:ext cx="6401613" cy="85725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перехода школы в эффективный режим работы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4101287-BEE2-46CA-9063-97DFB0117637}"/>
              </a:ext>
            </a:extLst>
          </p:cNvPr>
          <p:cNvSpPr/>
          <p:nvPr/>
        </p:nvSpPr>
        <p:spPr>
          <a:xfrm>
            <a:off x="193860" y="1076344"/>
            <a:ext cx="7710157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Целью перехода школы в эффективный режим работы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должно быть изменение результативности деятельности организации на основе изменений в количественных и качественных характеристиках, как системы деятельности в целом, так и его отдельных компонентов и субъектов образовательного процесса (обучающихся, родителей, педагогов).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8D51058-864C-4B50-ABFD-F4B2A000898E}"/>
              </a:ext>
            </a:extLst>
          </p:cNvPr>
          <p:cNvSpPr/>
          <p:nvPr/>
        </p:nvSpPr>
        <p:spPr>
          <a:xfrm>
            <a:off x="193861" y="3968674"/>
            <a:ext cx="7710157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Управление процессом перевода школы в эффективный режим работы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предполагает разработку и реализацию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комплекса мер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направленных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повышение качества образования и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определяется совокупностью показателей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характеризующих различные аспекты повышения эффективности деятельности образовательного организации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30B929EF-3646-42A9-A434-01512AC2621F}"/>
              </a:ext>
            </a:extLst>
          </p:cNvPr>
          <p:cNvSpPr/>
          <p:nvPr/>
        </p:nvSpPr>
        <p:spPr>
          <a:xfrm>
            <a:off x="1702675" y="2414787"/>
            <a:ext cx="7268143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Программа перехода школы в эффективный режим работы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документ, представляющий единую, целостную модель совместной деятельности всего коллектива учреждения и определяющий исходное состояние системы (зафиксированный достигнутый уровень жизнедеятельности учреждения и проблемный анализ состояния); образ желаемого будущего состояния этой системы; состав и структуру действий по переходу от настоящего к будущему.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https://rib-kcson.ryazanszn.ru/sites/rib-kcson/files/news/2017-06/img1948437_Vizualnoe_sobranie_aktsionerov_minoritariev.jpg">
            <a:extLst>
              <a:ext uri="{FF2B5EF4-FFF2-40B4-BE49-F238E27FC236}">
                <a16:creationId xmlns:a16="http://schemas.microsoft.com/office/drawing/2014/main" xmlns="" id="{941584DD-4CA9-403B-8FE7-E7D0198F0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66" y="2558745"/>
            <a:ext cx="1542553" cy="97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766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93200" cy="44450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и показатели оценки перехода школ в эффективный режим работы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7650" y="456277"/>
            <a:ext cx="4298950" cy="3386137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Критерий «Устойчивость образовательных результатов обучающихся на уровне начального общего, основного общего и среднего общего образования»</a:t>
            </a:r>
            <a:endParaRPr lang="ru-RU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endParaRPr lang="ru-RU" b="1" dirty="0"/>
          </a:p>
          <a:p>
            <a:pPr marL="0" lvl="0" indent="0">
              <a:buNone/>
            </a:pPr>
            <a:r>
              <a:rPr lang="ru-RU" b="1" dirty="0"/>
              <a:t>Группа показателей:</a:t>
            </a:r>
          </a:p>
          <a:p>
            <a:r>
              <a:rPr lang="ru-RU" i="1" dirty="0"/>
              <a:t>1.1. Группа основных показателей «Государственная итоговая аттестация –       11 класс (далее – ЕГЭ), 9 класс (далее -  ОГЭ) по предметам русский язык и математика»</a:t>
            </a:r>
            <a:endParaRPr lang="ru-RU" dirty="0"/>
          </a:p>
          <a:p>
            <a:r>
              <a:rPr lang="ru-RU" i="1" dirty="0"/>
              <a:t>1.2. Группа основных показателей «Всероссийские проверочные работы» (далее – ВПР)</a:t>
            </a:r>
            <a:endParaRPr lang="ru-RU" dirty="0"/>
          </a:p>
          <a:p>
            <a:r>
              <a:rPr lang="ru-RU" i="1" dirty="0"/>
              <a:t>1.3. Группа вспомогательных показателей «Олимпиады и конкурсы»</a:t>
            </a:r>
            <a:endParaRPr lang="ru-RU" dirty="0"/>
          </a:p>
          <a:p>
            <a:r>
              <a:rPr lang="ru-RU" i="1" dirty="0"/>
              <a:t>1.4. Группа вспомогательных показателей «Сохранность контингента»</a:t>
            </a:r>
            <a:endParaRPr lang="ru-RU" dirty="0"/>
          </a:p>
          <a:p>
            <a:r>
              <a:rPr lang="ru-RU" i="1" dirty="0"/>
              <a:t>1.5. Группа вспомогательных показателей «Достоверность»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</p:nvPr>
        </p:nvGraphicFramePr>
        <p:xfrm>
          <a:off x="4638201" y="444500"/>
          <a:ext cx="4298953" cy="1586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2156">
                  <a:extLst>
                    <a:ext uri="{9D8B030D-6E8A-4147-A177-3AD203B41FA5}">
                      <a16:colId xmlns:a16="http://schemas.microsoft.com/office/drawing/2014/main" xmlns="" val="741856485"/>
                    </a:ext>
                  </a:extLst>
                </a:gridCol>
                <a:gridCol w="599090">
                  <a:extLst>
                    <a:ext uri="{9D8B030D-6E8A-4147-A177-3AD203B41FA5}">
                      <a16:colId xmlns:a16="http://schemas.microsoft.com/office/drawing/2014/main" xmlns="" val="310514927"/>
                    </a:ext>
                  </a:extLst>
                </a:gridCol>
                <a:gridCol w="334229">
                  <a:extLst>
                    <a:ext uri="{9D8B030D-6E8A-4147-A177-3AD203B41FA5}">
                      <a16:colId xmlns:a16="http://schemas.microsoft.com/office/drawing/2014/main" xmlns="" val="1754756856"/>
                    </a:ext>
                  </a:extLst>
                </a:gridCol>
                <a:gridCol w="378373">
                  <a:extLst>
                    <a:ext uri="{9D8B030D-6E8A-4147-A177-3AD203B41FA5}">
                      <a16:colId xmlns:a16="http://schemas.microsoft.com/office/drawing/2014/main" xmlns="" val="2024949804"/>
                    </a:ext>
                  </a:extLst>
                </a:gridCol>
                <a:gridCol w="353147">
                  <a:extLst>
                    <a:ext uri="{9D8B030D-6E8A-4147-A177-3AD203B41FA5}">
                      <a16:colId xmlns:a16="http://schemas.microsoft.com/office/drawing/2014/main" xmlns="" val="3820581642"/>
                    </a:ext>
                  </a:extLst>
                </a:gridCol>
                <a:gridCol w="327923">
                  <a:extLst>
                    <a:ext uri="{9D8B030D-6E8A-4147-A177-3AD203B41FA5}">
                      <a16:colId xmlns:a16="http://schemas.microsoft.com/office/drawing/2014/main" xmlns="" val="726823046"/>
                    </a:ext>
                  </a:extLst>
                </a:gridCol>
                <a:gridCol w="403597">
                  <a:extLst>
                    <a:ext uri="{9D8B030D-6E8A-4147-A177-3AD203B41FA5}">
                      <a16:colId xmlns:a16="http://schemas.microsoft.com/office/drawing/2014/main" xmlns="" val="2397934620"/>
                    </a:ext>
                  </a:extLst>
                </a:gridCol>
                <a:gridCol w="454047">
                  <a:extLst>
                    <a:ext uri="{9D8B030D-6E8A-4147-A177-3AD203B41FA5}">
                      <a16:colId xmlns:a16="http://schemas.microsoft.com/office/drawing/2014/main" xmlns="" val="3267976472"/>
                    </a:ext>
                  </a:extLst>
                </a:gridCol>
                <a:gridCol w="401507">
                  <a:extLst>
                    <a:ext uri="{9D8B030D-6E8A-4147-A177-3AD203B41FA5}">
                      <a16:colId xmlns:a16="http://schemas.microsoft.com/office/drawing/2014/main" xmlns="" val="1141276001"/>
                    </a:ext>
                  </a:extLst>
                </a:gridCol>
                <a:gridCol w="314884">
                  <a:extLst>
                    <a:ext uri="{9D8B030D-6E8A-4147-A177-3AD203B41FA5}">
                      <a16:colId xmlns:a16="http://schemas.microsoft.com/office/drawing/2014/main" xmlns="" val="1721052135"/>
                    </a:ext>
                  </a:extLst>
                </a:gridCol>
              </a:tblGrid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Борисоглебский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МОУ ООШ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175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276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66,00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</a:rPr>
                        <a:t>36,05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250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681820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Любимский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ООШ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300,50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35,99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4213349414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Ростовский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215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286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99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175,67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35,92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3783788339"/>
                  </a:ext>
                </a:extLst>
              </a:tr>
              <a:tr h="140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Переславский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230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265,00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35,70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2584989972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Ярославль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209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254,00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35,63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384751523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Мышкинский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ОШ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274,00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35,40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1813405890"/>
                  </a:ext>
                </a:extLst>
              </a:tr>
              <a:tr h="140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Пошехонский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МБОУ 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182,00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35,39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3916135426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Брейтовский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296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242,17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35,16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4192480214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Ярославль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СШ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224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204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95,67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34,96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319552130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Некрасовский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278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129,83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34,78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558796195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г. Ярославль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СШ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220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313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235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33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202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103,00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34,77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260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842276347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621176" y="2454991"/>
          <a:ext cx="4298955" cy="111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4770">
                  <a:extLst>
                    <a:ext uri="{9D8B030D-6E8A-4147-A177-3AD203B41FA5}">
                      <a16:colId xmlns:a16="http://schemas.microsoft.com/office/drawing/2014/main" xmlns="" val="2191735909"/>
                    </a:ext>
                  </a:extLst>
                </a:gridCol>
                <a:gridCol w="592783">
                  <a:extLst>
                    <a:ext uri="{9D8B030D-6E8A-4147-A177-3AD203B41FA5}">
                      <a16:colId xmlns:a16="http://schemas.microsoft.com/office/drawing/2014/main" xmlns="" val="3556430052"/>
                    </a:ext>
                  </a:extLst>
                </a:gridCol>
                <a:gridCol w="321617">
                  <a:extLst>
                    <a:ext uri="{9D8B030D-6E8A-4147-A177-3AD203B41FA5}">
                      <a16:colId xmlns:a16="http://schemas.microsoft.com/office/drawing/2014/main" xmlns="" val="3393850421"/>
                    </a:ext>
                  </a:extLst>
                </a:gridCol>
                <a:gridCol w="390985">
                  <a:extLst>
                    <a:ext uri="{9D8B030D-6E8A-4147-A177-3AD203B41FA5}">
                      <a16:colId xmlns:a16="http://schemas.microsoft.com/office/drawing/2014/main" xmlns="" val="732966796"/>
                    </a:ext>
                  </a:extLst>
                </a:gridCol>
                <a:gridCol w="353147">
                  <a:extLst>
                    <a:ext uri="{9D8B030D-6E8A-4147-A177-3AD203B41FA5}">
                      <a16:colId xmlns:a16="http://schemas.microsoft.com/office/drawing/2014/main" xmlns="" val="556802850"/>
                    </a:ext>
                  </a:extLst>
                </a:gridCol>
                <a:gridCol w="327923">
                  <a:extLst>
                    <a:ext uri="{9D8B030D-6E8A-4147-A177-3AD203B41FA5}">
                      <a16:colId xmlns:a16="http://schemas.microsoft.com/office/drawing/2014/main" xmlns="" val="1019095925"/>
                    </a:ext>
                  </a:extLst>
                </a:gridCol>
                <a:gridCol w="397291">
                  <a:extLst>
                    <a:ext uri="{9D8B030D-6E8A-4147-A177-3AD203B41FA5}">
                      <a16:colId xmlns:a16="http://schemas.microsoft.com/office/drawing/2014/main" xmlns="" val="2702965031"/>
                    </a:ext>
                  </a:extLst>
                </a:gridCol>
                <a:gridCol w="441435">
                  <a:extLst>
                    <a:ext uri="{9D8B030D-6E8A-4147-A177-3AD203B41FA5}">
                      <a16:colId xmlns:a16="http://schemas.microsoft.com/office/drawing/2014/main" xmlns="" val="3947145008"/>
                    </a:ext>
                  </a:extLst>
                </a:gridCol>
                <a:gridCol w="414120">
                  <a:extLst>
                    <a:ext uri="{9D8B030D-6E8A-4147-A177-3AD203B41FA5}">
                      <a16:colId xmlns:a16="http://schemas.microsoft.com/office/drawing/2014/main" xmlns="" val="3678914083"/>
                    </a:ext>
                  </a:extLst>
                </a:gridCol>
                <a:gridCol w="314884">
                  <a:extLst>
                    <a:ext uri="{9D8B030D-6E8A-4147-A177-3AD203B41FA5}">
                      <a16:colId xmlns:a16="http://schemas.microsoft.com/office/drawing/2014/main" xmlns="" val="383243785"/>
                    </a:ext>
                  </a:extLst>
                </a:gridCol>
              </a:tblGrid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г. Ярославль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МОУ ОШ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314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319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276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10,00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</a:rPr>
                        <a:t>10,45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326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540627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Угличский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265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87,00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9,95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612367228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Даниловский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МБОУ СШ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315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171,50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9,58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17440066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Угличский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304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31,50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9,11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57110454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Рыбинск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236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109,00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8,71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21797336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Даниловский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МБОУ СШ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299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143,00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8,11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084572296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Угличский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284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64,00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7,92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628911747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Угличский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197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48,50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7,87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333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243777203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21176" y="2094318"/>
          <a:ext cx="4333001" cy="318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4770">
                  <a:extLst>
                    <a:ext uri="{9D8B030D-6E8A-4147-A177-3AD203B41FA5}">
                      <a16:colId xmlns:a16="http://schemas.microsoft.com/office/drawing/2014/main" xmlns="" val="537081996"/>
                    </a:ext>
                  </a:extLst>
                </a:gridCol>
                <a:gridCol w="592783">
                  <a:extLst>
                    <a:ext uri="{9D8B030D-6E8A-4147-A177-3AD203B41FA5}">
                      <a16:colId xmlns:a16="http://schemas.microsoft.com/office/drawing/2014/main" xmlns="" val="7737167"/>
                    </a:ext>
                  </a:extLst>
                </a:gridCol>
                <a:gridCol w="321617">
                  <a:extLst>
                    <a:ext uri="{9D8B030D-6E8A-4147-A177-3AD203B41FA5}">
                      <a16:colId xmlns:a16="http://schemas.microsoft.com/office/drawing/2014/main" xmlns="" val="2247679038"/>
                    </a:ext>
                  </a:extLst>
                </a:gridCol>
                <a:gridCol w="390985">
                  <a:extLst>
                    <a:ext uri="{9D8B030D-6E8A-4147-A177-3AD203B41FA5}">
                      <a16:colId xmlns:a16="http://schemas.microsoft.com/office/drawing/2014/main" xmlns="" val="3354182146"/>
                    </a:ext>
                  </a:extLst>
                </a:gridCol>
                <a:gridCol w="353147">
                  <a:extLst>
                    <a:ext uri="{9D8B030D-6E8A-4147-A177-3AD203B41FA5}">
                      <a16:colId xmlns:a16="http://schemas.microsoft.com/office/drawing/2014/main" xmlns="" val="3818014560"/>
                    </a:ext>
                  </a:extLst>
                </a:gridCol>
                <a:gridCol w="327923">
                  <a:extLst>
                    <a:ext uri="{9D8B030D-6E8A-4147-A177-3AD203B41FA5}">
                      <a16:colId xmlns:a16="http://schemas.microsoft.com/office/drawing/2014/main" xmlns="" val="763416347"/>
                    </a:ext>
                  </a:extLst>
                </a:gridCol>
                <a:gridCol w="397291">
                  <a:extLst>
                    <a:ext uri="{9D8B030D-6E8A-4147-A177-3AD203B41FA5}">
                      <a16:colId xmlns:a16="http://schemas.microsoft.com/office/drawing/2014/main" xmlns="" val="1710741054"/>
                    </a:ext>
                  </a:extLst>
                </a:gridCol>
                <a:gridCol w="441435">
                  <a:extLst>
                    <a:ext uri="{9D8B030D-6E8A-4147-A177-3AD203B41FA5}">
                      <a16:colId xmlns:a16="http://schemas.microsoft.com/office/drawing/2014/main" xmlns="" val="2469705279"/>
                    </a:ext>
                  </a:extLst>
                </a:gridCol>
                <a:gridCol w="414120">
                  <a:extLst>
                    <a:ext uri="{9D8B030D-6E8A-4147-A177-3AD203B41FA5}">
                      <a16:colId xmlns:a16="http://schemas.microsoft.com/office/drawing/2014/main" xmlns="" val="4191059711"/>
                    </a:ext>
                  </a:extLst>
                </a:gridCol>
                <a:gridCol w="348930">
                  <a:extLst>
                    <a:ext uri="{9D8B030D-6E8A-4147-A177-3AD203B41FA5}">
                      <a16:colId xmlns:a16="http://schemas.microsoft.com/office/drawing/2014/main" xmlns="" val="3768140921"/>
                    </a:ext>
                  </a:extLst>
                </a:gridCol>
              </a:tblGrid>
              <a:tr h="318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ЕГЭ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ОГЭ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ВПР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СК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Олимп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Достоверн</a:t>
                      </a:r>
                      <a:r>
                        <a:rPr lang="ru-RU" sz="800" dirty="0">
                          <a:effectLst/>
                        </a:rPr>
                        <a:t>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ОИП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Ранг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819184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49206" y="3618142"/>
          <a:ext cx="8577990" cy="1554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6184">
                  <a:extLst>
                    <a:ext uri="{9D8B030D-6E8A-4147-A177-3AD203B41FA5}">
                      <a16:colId xmlns:a16="http://schemas.microsoft.com/office/drawing/2014/main" xmlns="" val="4099595488"/>
                    </a:ext>
                  </a:extLst>
                </a:gridCol>
                <a:gridCol w="425233">
                  <a:extLst>
                    <a:ext uri="{9D8B030D-6E8A-4147-A177-3AD203B41FA5}">
                      <a16:colId xmlns:a16="http://schemas.microsoft.com/office/drawing/2014/main" xmlns="" val="4253258949"/>
                    </a:ext>
                  </a:extLst>
                </a:gridCol>
                <a:gridCol w="353776">
                  <a:extLst>
                    <a:ext uri="{9D8B030D-6E8A-4147-A177-3AD203B41FA5}">
                      <a16:colId xmlns:a16="http://schemas.microsoft.com/office/drawing/2014/main" xmlns="" val="1428417199"/>
                    </a:ext>
                  </a:extLst>
                </a:gridCol>
                <a:gridCol w="353190">
                  <a:extLst>
                    <a:ext uri="{9D8B030D-6E8A-4147-A177-3AD203B41FA5}">
                      <a16:colId xmlns:a16="http://schemas.microsoft.com/office/drawing/2014/main" xmlns="" val="2569638072"/>
                    </a:ext>
                  </a:extLst>
                </a:gridCol>
                <a:gridCol w="370177">
                  <a:extLst>
                    <a:ext uri="{9D8B030D-6E8A-4147-A177-3AD203B41FA5}">
                      <a16:colId xmlns:a16="http://schemas.microsoft.com/office/drawing/2014/main" xmlns="" val="2666283283"/>
                    </a:ext>
                  </a:extLst>
                </a:gridCol>
                <a:gridCol w="353190">
                  <a:extLst>
                    <a:ext uri="{9D8B030D-6E8A-4147-A177-3AD203B41FA5}">
                      <a16:colId xmlns:a16="http://schemas.microsoft.com/office/drawing/2014/main" xmlns="" val="1459818805"/>
                    </a:ext>
                  </a:extLst>
                </a:gridCol>
                <a:gridCol w="353190">
                  <a:extLst>
                    <a:ext uri="{9D8B030D-6E8A-4147-A177-3AD203B41FA5}">
                      <a16:colId xmlns:a16="http://schemas.microsoft.com/office/drawing/2014/main" xmlns="" val="360263215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1589960502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1164915922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323229050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3661763373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1197984532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1090928980"/>
                    </a:ext>
                  </a:extLst>
                </a:gridCol>
                <a:gridCol w="353190">
                  <a:extLst>
                    <a:ext uri="{9D8B030D-6E8A-4147-A177-3AD203B41FA5}">
                      <a16:colId xmlns:a16="http://schemas.microsoft.com/office/drawing/2014/main" xmlns="" val="3917574426"/>
                    </a:ext>
                  </a:extLst>
                </a:gridCol>
                <a:gridCol w="369590">
                  <a:extLst>
                    <a:ext uri="{9D8B030D-6E8A-4147-A177-3AD203B41FA5}">
                      <a16:colId xmlns:a16="http://schemas.microsoft.com/office/drawing/2014/main" xmlns="" val="1204279871"/>
                    </a:ext>
                  </a:extLst>
                </a:gridCol>
                <a:gridCol w="381305">
                  <a:extLst>
                    <a:ext uri="{9D8B030D-6E8A-4147-A177-3AD203B41FA5}">
                      <a16:colId xmlns:a16="http://schemas.microsoft.com/office/drawing/2014/main" xmlns="" val="495463544"/>
                    </a:ext>
                  </a:extLst>
                </a:gridCol>
                <a:gridCol w="407662">
                  <a:extLst>
                    <a:ext uri="{9D8B030D-6E8A-4147-A177-3AD203B41FA5}">
                      <a16:colId xmlns:a16="http://schemas.microsoft.com/office/drawing/2014/main" xmlns="" val="2297946501"/>
                    </a:ext>
                  </a:extLst>
                </a:gridCol>
                <a:gridCol w="517778">
                  <a:extLst>
                    <a:ext uri="{9D8B030D-6E8A-4147-A177-3AD203B41FA5}">
                      <a16:colId xmlns:a16="http://schemas.microsoft.com/office/drawing/2014/main" xmlns="" val="889754888"/>
                    </a:ext>
                  </a:extLst>
                </a:gridCol>
                <a:gridCol w="353190">
                  <a:extLst>
                    <a:ext uri="{9D8B030D-6E8A-4147-A177-3AD203B41FA5}">
                      <a16:colId xmlns:a16="http://schemas.microsoft.com/office/drawing/2014/main" xmlns="" val="55401165"/>
                    </a:ext>
                  </a:extLst>
                </a:gridCol>
                <a:gridCol w="454621">
                  <a:extLst>
                    <a:ext uri="{9D8B030D-6E8A-4147-A177-3AD203B41FA5}">
                      <a16:colId xmlns:a16="http://schemas.microsoft.com/office/drawing/2014/main" xmlns="" val="3726468698"/>
                    </a:ext>
                  </a:extLst>
                </a:gridCol>
              </a:tblGrid>
              <a:tr h="367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ЕГЭ 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ОГЭ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ВПР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ЕГЭ-ОГЭ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ЕГЭ-ВПР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ОГЭ-ВПР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Сохранность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Олимпиады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5155657"/>
                  </a:ext>
                </a:extLst>
              </a:tr>
              <a:tr h="147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МАТ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РЯ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2017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2018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2019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extLst>
                  <a:ext uri="{0D108BD9-81ED-4DB2-BD59-A6C34878D82A}">
                    <a16:rowId xmlns:a16="http://schemas.microsoft.com/office/drawing/2014/main" xmlns="" val="1422996294"/>
                  </a:ext>
                </a:extLst>
              </a:tr>
              <a:tr h="398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РЯ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МАТ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МАТ (Б)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РЯ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МАТ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2017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2018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2019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2017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2018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2019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</a:rPr>
                        <a:t>% участников</a:t>
                      </a:r>
                      <a:endParaRPr lang="ru-RU" sz="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</a:rPr>
                        <a:t>% Победители/Призеры</a:t>
                      </a:r>
                      <a:endParaRPr lang="ru-RU" sz="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</a:rPr>
                        <a:t>% ПП от кол-ва участников</a:t>
                      </a:r>
                      <a:endParaRPr lang="ru-RU" sz="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extLst>
                  <a:ext uri="{0D108BD9-81ED-4DB2-BD59-A6C34878D82A}">
                    <a16:rowId xmlns:a16="http://schemas.microsoft.com/office/drawing/2014/main" xmlns="" val="1632219008"/>
                  </a:ext>
                </a:extLst>
              </a:tr>
              <a:tr h="1471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с 1 по 11 класс</a:t>
                      </a:r>
                      <a:endParaRPr lang="ru-RU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СОШ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0,003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0,006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0,003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0,006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0,03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0,04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0,08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extLst>
                  <a:ext uri="{0D108BD9-81ED-4DB2-BD59-A6C34878D82A}">
                    <a16:rowId xmlns:a16="http://schemas.microsoft.com/office/drawing/2014/main" xmlns="" val="704066941"/>
                  </a:ext>
                </a:extLst>
              </a:tr>
              <a:tr h="1471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с 5 по 11 класс</a:t>
                      </a:r>
                      <a:endParaRPr lang="ru-RU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СОШ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0,04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0,03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0,02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extLst>
                  <a:ext uri="{0D108BD9-81ED-4DB2-BD59-A6C34878D82A}">
                    <a16:rowId xmlns:a16="http://schemas.microsoft.com/office/drawing/2014/main" xmlns="" val="4001943071"/>
                  </a:ext>
                </a:extLst>
              </a:tr>
              <a:tr h="1471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с 10 по 11 класс</a:t>
                      </a:r>
                      <a:endParaRPr lang="ru-RU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СОШ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0,14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0,12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0,14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extLst>
                  <a:ext uri="{0D108BD9-81ED-4DB2-BD59-A6C34878D82A}">
                    <a16:rowId xmlns:a16="http://schemas.microsoft.com/office/drawing/2014/main" xmlns="" val="2498309845"/>
                  </a:ext>
                </a:extLst>
              </a:tr>
              <a:tr h="1471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с 1 по 9 класс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ООШ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0,30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0,40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0,001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0,003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0,006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0,001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0,003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0,006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0,04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0,07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0,08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0,01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0,08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extLst>
                  <a:ext uri="{0D108BD9-81ED-4DB2-BD59-A6C34878D82A}">
                    <a16:rowId xmlns:a16="http://schemas.microsoft.com/office/drawing/2014/main" xmlns="" val="1139777386"/>
                  </a:ext>
                </a:extLst>
              </a:tr>
            </a:tbl>
          </a:graphicData>
        </a:graphic>
      </p:graphicFrame>
      <p:sp>
        <p:nvSpPr>
          <p:cNvPr id="13" name="Двойная стрелка вверх/вниз 12"/>
          <p:cNvSpPr/>
          <p:nvPr/>
        </p:nvSpPr>
        <p:spPr>
          <a:xfrm>
            <a:off x="4298950" y="1758950"/>
            <a:ext cx="247650" cy="984250"/>
          </a:xfrm>
          <a:prstGeom prst="upDown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верх/вниз 13"/>
          <p:cNvSpPr/>
          <p:nvPr/>
        </p:nvSpPr>
        <p:spPr>
          <a:xfrm>
            <a:off x="8954177" y="1758950"/>
            <a:ext cx="247650" cy="984250"/>
          </a:xfrm>
          <a:prstGeom prst="upDown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790950" y="2743200"/>
            <a:ext cx="796180" cy="829391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3">
              <a:hueOff val="-170335"/>
              <a:satOff val="-3164"/>
              <a:lumOff val="2321"/>
              <a:alphaOff val="0"/>
            </a:schemeClr>
          </a:lnRef>
          <a:fillRef idx="2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16" name="Прямая соединительная линия 15"/>
          <p:cNvCxnSpPr/>
          <p:nvPr/>
        </p:nvCxnSpPr>
        <p:spPr>
          <a:xfrm>
            <a:off x="50141" y="39894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228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9530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Критерий «Индекс социального  благополучия школы»</a:t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Показатели: 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5575" y="621512"/>
            <a:ext cx="4371975" cy="4413250"/>
          </a:xfr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200" b="1" u="sng" dirty="0">
                <a:solidFill>
                  <a:srgbClr val="860000"/>
                </a:solidFill>
              </a:rPr>
              <a:t>Характеристика контингента</a:t>
            </a:r>
            <a:endParaRPr lang="ru-RU" sz="1200" b="1" dirty="0">
              <a:solidFill>
                <a:srgbClr val="860000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в общеобразовательных организациях.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 с задержкой психического развития.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 с умственной отсталостью.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 с ограниченными возможностями здоровья (за исключением ЗПР и УО).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для которых русский язык не является родным.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состоящих на </a:t>
            </a:r>
            <a:r>
              <a:rPr lang="ru-RU" sz="1200" dirty="0" err="1"/>
              <a:t>внутришкольном</a:t>
            </a:r>
            <a:r>
              <a:rPr lang="ru-RU" sz="1200" dirty="0"/>
              <a:t> учете.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состоящих на учете в ОДН (отдел по делам несовершеннолетних) органов внутренних дел.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состоящих на учете в КДН и ЗП (комиссии по делам несовершеннолетних и защите их прав).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b="1" u="sng" dirty="0">
                <a:solidFill>
                  <a:srgbClr val="860000"/>
                </a:solidFill>
              </a:rPr>
              <a:t>Характеристика семей</a:t>
            </a:r>
            <a:endParaRPr lang="ru-RU" sz="1200" b="1" dirty="0">
              <a:solidFill>
                <a:srgbClr val="860000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воспитывающихся в многодетных семьях.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воспитывающихся в неполных семьях.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воспитывающихся в малоимущих семьях.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воспитывающихся в семьях, где оба родителя (единственный родитель, один из родителей) имеют высшее образование.</a:t>
            </a:r>
          </a:p>
          <a:p>
            <a:pPr>
              <a:spcBef>
                <a:spcPts val="0"/>
              </a:spcBef>
            </a:pPr>
            <a:endParaRPr lang="ru-RU" sz="1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6450" y="627862"/>
            <a:ext cx="4378325" cy="4413251"/>
          </a:xfr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200" b="1" u="sng" dirty="0">
                <a:solidFill>
                  <a:srgbClr val="860000"/>
                </a:solidFill>
              </a:rPr>
              <a:t>Характеристика кадрового состава</a:t>
            </a:r>
            <a:endParaRPr lang="ru-RU" sz="1200" b="1" dirty="0">
              <a:solidFill>
                <a:srgbClr val="860000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педагогических работников, работающих в ОО.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учителей, работающих в ОО.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внешних совместителей.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на одного учителя.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на педагога-психолога.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на социального педагога.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на педагога дополнительного образования.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на логопеда/дефектолога.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педагогических работников, имеющих высшее педагогическое образование.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педагогических работников, имеющих первую квалификационную категорию.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педагогических работников, имеющих высшую квалификационную категорию.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педагогических работников, достигших пенсионного возраста.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молодых педагогических работников (до 35 лет), стаж работы которых не превышает 5 лет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b="1" u="sng" dirty="0">
                <a:solidFill>
                  <a:srgbClr val="860000"/>
                </a:solidFill>
              </a:rPr>
              <a:t>Другие характеристики</a:t>
            </a:r>
            <a:r>
              <a:rPr lang="ru-RU" sz="1200" u="sng" dirty="0"/>
              <a:t> </a:t>
            </a:r>
            <a:endParaRPr lang="ru-RU" sz="1200" dirty="0"/>
          </a:p>
          <a:p>
            <a:pPr lvl="0">
              <a:spcBef>
                <a:spcPts val="0"/>
              </a:spcBef>
            </a:pPr>
            <a:r>
              <a:rPr lang="ru-RU" sz="1200" dirty="0"/>
              <a:t>Отнесение школы к категории «малокомплектная  школа».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Расположение школы в сельской местности.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Наличие в школе подвоза обучающихся.</a:t>
            </a:r>
          </a:p>
          <a:p>
            <a:pPr>
              <a:spcBef>
                <a:spcPts val="0"/>
              </a:spcBef>
            </a:pPr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6200" y="0"/>
            <a:ext cx="1644650" cy="558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30200" y="64991"/>
            <a:ext cx="1282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ИСБШ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378701" y="9783"/>
            <a:ext cx="1765300" cy="558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На что школа может влиять?</a:t>
            </a:r>
          </a:p>
        </p:txBody>
      </p:sp>
      <p:sp>
        <p:nvSpPr>
          <p:cNvPr id="10" name="WordArt 3"/>
          <p:cNvSpPr>
            <a:spLocks noChangeArrowheads="1" noChangeShapeType="1" noTextEdit="1"/>
          </p:cNvSpPr>
          <p:nvPr/>
        </p:nvSpPr>
        <p:spPr bwMode="auto">
          <a:xfrm>
            <a:off x="8360106" y="1071416"/>
            <a:ext cx="653387" cy="775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1310"/>
              </a:avLst>
            </a:prstTxWarp>
          </a:bodyPr>
          <a:lstStyle/>
          <a:p>
            <a:pPr algn="ctr"/>
            <a:r>
              <a:rPr lang="ru-RU" sz="2700" kern="10" dirty="0">
                <a:solidFill>
                  <a:schemeClr val="accent1">
                    <a:lumMod val="75000"/>
                  </a:schemeClr>
                </a:soli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7413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458" y="1"/>
            <a:ext cx="8521692" cy="59690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860000"/>
                </a:solidFill>
              </a:rPr>
              <a:t>Группа дополнительных (вариативных) показателей  для мониторинга качества образования в школах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849" y="673198"/>
            <a:ext cx="3751550" cy="3141351"/>
          </a:xfr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4800" b="1" u="sng" dirty="0">
                <a:solidFill>
                  <a:srgbClr val="002060"/>
                </a:solidFill>
              </a:rPr>
              <a:t>Группа дополнительных показателей </a:t>
            </a:r>
            <a:r>
              <a:rPr lang="ru-RU" sz="4800" b="1" dirty="0">
                <a:solidFill>
                  <a:srgbClr val="002060"/>
                </a:solidFill>
              </a:rPr>
              <a:t>для ШНОР:</a:t>
            </a:r>
          </a:p>
          <a:p>
            <a:pPr lvl="0"/>
            <a:r>
              <a:rPr lang="ru-RU" sz="4200" b="1" dirty="0"/>
              <a:t>Доля обучающихся, повысивших степень школьной мотивации. </a:t>
            </a:r>
          </a:p>
          <a:p>
            <a:pPr lvl="0"/>
            <a:r>
              <a:rPr lang="ru-RU" sz="4200" b="1" dirty="0"/>
              <a:t>Доля обучающихся, их родителей и педагогов, удовлетворенных качеством условий образования в ОО.</a:t>
            </a:r>
          </a:p>
          <a:p>
            <a:pPr lvl="0"/>
            <a:r>
              <a:rPr lang="ru-RU" sz="4200" b="1" dirty="0"/>
              <a:t>Доля обучающихся, занимающихся по дополнительным образовательным программам</a:t>
            </a:r>
          </a:p>
          <a:p>
            <a:pPr lvl="0"/>
            <a:r>
              <a:rPr lang="ru-RU" sz="4200" b="1" dirty="0"/>
              <a:t>Доля педагогов школ, включенных в активные формы взаимодействия  и саморазвития (профессиональные сообщества, конкурсное движение и др.) </a:t>
            </a:r>
          </a:p>
          <a:p>
            <a:pPr lvl="0"/>
            <a:r>
              <a:rPr lang="ru-RU" sz="4200" b="1" dirty="0"/>
              <a:t>Доля участников образовательных отношений, удовлетворенных материально-техническим обеспечением организации. </a:t>
            </a:r>
          </a:p>
          <a:p>
            <a:pPr lvl="0"/>
            <a:r>
              <a:rPr lang="ru-RU" sz="4200" b="1" dirty="0"/>
              <a:t>Доля образовательных программ с использованием дистанционных технологий в общем пакете программ ОО.</a:t>
            </a:r>
          </a:p>
          <a:p>
            <a:pPr lvl="0"/>
            <a:r>
              <a:rPr lang="ru-RU" sz="4200" b="1" dirty="0"/>
              <a:t>Доля обучающихся с образовательной </a:t>
            </a:r>
            <a:r>
              <a:rPr lang="ru-RU" sz="4200" b="1" dirty="0" err="1"/>
              <a:t>неуспешностью</a:t>
            </a:r>
            <a:r>
              <a:rPr lang="ru-RU" sz="4200" b="1" dirty="0"/>
              <a:t>,  которым оказана  адресная поддержка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78283" y="676183"/>
            <a:ext cx="5057775" cy="3713381"/>
          </a:xfr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200" b="1" u="sng" dirty="0">
                <a:solidFill>
                  <a:srgbClr val="002060"/>
                </a:solidFill>
              </a:rPr>
              <a:t>Группа дополнительных показателей </a:t>
            </a:r>
            <a:r>
              <a:rPr lang="ru-RU" sz="1200" b="1" dirty="0">
                <a:solidFill>
                  <a:srgbClr val="002060"/>
                </a:solidFill>
              </a:rPr>
              <a:t>для ШНСУ: </a:t>
            </a:r>
          </a:p>
          <a:p>
            <a:pPr lvl="0"/>
            <a:r>
              <a:rPr lang="ru-RU" sz="1050" b="1" dirty="0"/>
              <a:t>Доля выпускников, получивших документы об образовании (обучении).</a:t>
            </a:r>
          </a:p>
          <a:p>
            <a:pPr lvl="0"/>
            <a:r>
              <a:rPr lang="ru-RU" sz="1050" b="1" dirty="0"/>
              <a:t>Доля обучающихся не аттестованных по итогам учебного года.</a:t>
            </a:r>
          </a:p>
          <a:p>
            <a:pPr lvl="0"/>
            <a:r>
              <a:rPr lang="ru-RU" sz="1050" b="1" dirty="0"/>
              <a:t>Доля обучающихся с образовательной </a:t>
            </a:r>
            <a:r>
              <a:rPr lang="ru-RU" sz="1050" b="1" dirty="0" err="1"/>
              <a:t>неуспешностью</a:t>
            </a:r>
            <a:r>
              <a:rPr lang="ru-RU" sz="1050" b="1" dirty="0"/>
              <a:t>, которым оказана адресная поддержка.</a:t>
            </a:r>
          </a:p>
          <a:p>
            <a:pPr lvl="0"/>
            <a:r>
              <a:rPr lang="ru-RU" sz="1050" b="1" dirty="0"/>
              <a:t>Доля обучающихся ОО, занимающихся по дополнительным образовательным программам.</a:t>
            </a:r>
          </a:p>
          <a:p>
            <a:pPr lvl="0"/>
            <a:r>
              <a:rPr lang="ru-RU" sz="1050" b="1" dirty="0"/>
              <a:t>Доля обучающихся, повысивших степень школьной мотивации. </a:t>
            </a:r>
          </a:p>
          <a:p>
            <a:pPr lvl="0"/>
            <a:r>
              <a:rPr lang="ru-RU" sz="1050" b="1" dirty="0"/>
              <a:t>Доля обучающихся, включенных в работу различных органов ученического самоуправления.</a:t>
            </a:r>
          </a:p>
          <a:p>
            <a:pPr lvl="0"/>
            <a:r>
              <a:rPr lang="ru-RU" sz="1050" b="1" dirty="0"/>
              <a:t>Укомплектованность школы педагогическим кадрами, в том числе специалистами (психолог, логопед, дефектологи, преподаватели дополнительного образования детей, социальные педагоги).</a:t>
            </a:r>
          </a:p>
          <a:p>
            <a:pPr lvl="0"/>
            <a:r>
              <a:rPr lang="ru-RU" sz="1050" b="1" dirty="0"/>
              <a:t>Доля обучающихся, их родителей и педагогов, удовлетворенных качеством условий образования в ОО.</a:t>
            </a:r>
          </a:p>
          <a:p>
            <a:pPr lvl="0"/>
            <a:r>
              <a:rPr lang="ru-RU" sz="1050" b="1" dirty="0"/>
              <a:t>Доля педагогов школ, включенных в активные формы взаимодействия  и саморазвития (профессиональные сообщества, конкурсное движение и др.) </a:t>
            </a:r>
          </a:p>
          <a:p>
            <a:r>
              <a:rPr lang="ru-RU" sz="1050" b="1" dirty="0"/>
              <a:t>Доля участников образовательных отношений, удовлетворенных материально-техническим обеспечением организации</a:t>
            </a:r>
            <a:r>
              <a:rPr lang="ru-RU" sz="1200" dirty="0"/>
              <a:t>. </a:t>
            </a:r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4725" y="3920387"/>
            <a:ext cx="35686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200" b="1" u="sng" dirty="0">
                <a:solidFill>
                  <a:srgbClr val="860000"/>
                </a:solidFill>
                <a:latin typeface="+mn-lt"/>
                <a:ea typeface="Calibri" panose="020F0502020204030204" pitchFamily="34" charset="0"/>
              </a:rPr>
              <a:t>Группа показателей для оценки </a:t>
            </a:r>
            <a:r>
              <a:rPr lang="ru-RU" sz="1200" b="1" u="sng" dirty="0" err="1">
                <a:solidFill>
                  <a:srgbClr val="860000"/>
                </a:solidFill>
                <a:latin typeface="+mn-lt"/>
                <a:ea typeface="Calibri" panose="020F0502020204030204" pitchFamily="34" charset="0"/>
              </a:rPr>
              <a:t>метапредметных</a:t>
            </a:r>
            <a:r>
              <a:rPr lang="ru-RU" sz="1200" b="1" u="sng" dirty="0">
                <a:solidFill>
                  <a:srgbClr val="860000"/>
                </a:solidFill>
                <a:latin typeface="+mn-lt"/>
                <a:ea typeface="Calibri" panose="020F0502020204030204" pitchFamily="34" charset="0"/>
              </a:rPr>
              <a:t> и предметных компетенций педагогических работников школ:</a:t>
            </a:r>
            <a:endParaRPr lang="ru-RU" sz="1200" u="sng" dirty="0">
              <a:solidFill>
                <a:srgbClr val="860000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25" y="4544450"/>
            <a:ext cx="6762741" cy="5170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ru-RU" sz="12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Доля педагогов школ,  демонстрирующих прирост по </a:t>
            </a:r>
            <a:r>
              <a:rPr lang="ru-RU" sz="1200" b="1" dirty="0" err="1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метапредметным</a:t>
            </a:r>
            <a:r>
              <a:rPr lang="ru-RU" sz="12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компетенциям;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ru-RU" sz="12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Доля педагогов школ, демонстрирующих прирост по предметным компетенциям.</a:t>
            </a:r>
            <a:endParaRPr lang="ru-RU" sz="1200" b="1" dirty="0">
              <a:solidFill>
                <a:srgbClr val="00206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 rot="19921286">
            <a:off x="62870" y="4348245"/>
            <a:ext cx="543710" cy="839958"/>
          </a:xfrm>
          <a:prstGeom prst="curvedRight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Picture 2" descr="https://thumbs.dreamstime.com/z/d-morph-man-reading-book-render-65137063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07" b="9428"/>
          <a:stretch/>
        </p:blipFill>
        <p:spPr bwMode="auto">
          <a:xfrm>
            <a:off x="7813344" y="3904448"/>
            <a:ext cx="1272048" cy="1224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50800" y="5784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Выгнутая вверх стрелка 9"/>
          <p:cNvSpPr/>
          <p:nvPr/>
        </p:nvSpPr>
        <p:spPr>
          <a:xfrm rot="1920155">
            <a:off x="7689421" y="390671"/>
            <a:ext cx="1512274" cy="479986"/>
          </a:xfrm>
          <a:prstGeom prst="curvedDown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919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593" y="86710"/>
            <a:ext cx="8620034" cy="42217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Школьная программа перехода в эффективный режим работы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489" y="471320"/>
            <a:ext cx="878619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2060"/>
                </a:solidFill>
                <a:latin typeface="+mn-lt"/>
              </a:rPr>
              <a:t>ЦЕЛЬ: Создание условий, направленных на повышение качества образования и уровня ресурсного обеспечения школ, имеющих стабильно низкие результаты обучения и школ, функционирующих в неблагоприятных социальных условиях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8535" y="983280"/>
            <a:ext cx="8786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Группа мер, направленных на обеспечение перехода ШНОР и ШНСУ в эффективный режим работы:</a:t>
            </a: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8177134"/>
              </p:ext>
            </p:extLst>
          </p:nvPr>
        </p:nvGraphicFramePr>
        <p:xfrm>
          <a:off x="159026" y="1291058"/>
          <a:ext cx="8865703" cy="3852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5359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15" y="9330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968962" y="230642"/>
            <a:ext cx="563446" cy="6053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75" y="230642"/>
            <a:ext cx="611087" cy="607013"/>
          </a:xfrm>
          <a:prstGeom prst="rect">
            <a:avLst/>
          </a:prstGeom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A938BAC7-5E4F-4940-A2C4-B89CBC765A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947737"/>
              </p:ext>
            </p:extLst>
          </p:nvPr>
        </p:nvGraphicFramePr>
        <p:xfrm>
          <a:off x="110837" y="1153137"/>
          <a:ext cx="4057750" cy="3667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3DC915C-7363-4F2B-982C-5FE92223615D}"/>
              </a:ext>
            </a:extLst>
          </p:cNvPr>
          <p:cNvSpPr txBox="1"/>
          <p:nvPr/>
        </p:nvSpPr>
        <p:spPr>
          <a:xfrm>
            <a:off x="2484029" y="37910"/>
            <a:ext cx="6352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Фокус </a:t>
            </a:r>
            <a:r>
              <a:rPr lang="ru-RU" sz="2400" b="1" dirty="0" err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ПРЕобразования</a:t>
            </a:r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</a:p>
          <a:p>
            <a:pPr algn="ctr"/>
            <a:r>
              <a:rPr lang="ru-RU" sz="24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образования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A68E4A0-1EB6-4E72-8D22-790BD7FABA6D}"/>
              </a:ext>
            </a:extLst>
          </p:cNvPr>
          <p:cNvSpPr txBox="1"/>
          <p:nvPr/>
        </p:nvSpPr>
        <p:spPr>
          <a:xfrm>
            <a:off x="4027394" y="997252"/>
            <a:ext cx="4809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Пространства содержания </a:t>
            </a:r>
            <a:r>
              <a:rPr lang="ru-RU" sz="18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 </a:t>
            </a:r>
          </a:p>
          <a:p>
            <a:pPr algn="ctr"/>
            <a:r>
              <a:rPr lang="ru-RU" sz="1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(образовательная среда)</a:t>
            </a:r>
            <a:endParaRPr lang="ru-RU" sz="14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" name="Схема 14">
            <a:extLst>
              <a:ext uri="{FF2B5EF4-FFF2-40B4-BE49-F238E27FC236}">
                <a16:creationId xmlns:a16="http://schemas.microsoft.com/office/drawing/2014/main" xmlns="" id="{A7F30453-5118-42ED-97FF-615A8E6B38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4098692"/>
              </p:ext>
            </p:extLst>
          </p:nvPr>
        </p:nvGraphicFramePr>
        <p:xfrm>
          <a:off x="3951799" y="1408599"/>
          <a:ext cx="5140654" cy="3808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23898494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202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ff&quot; g=&quot;99&quot; b=&quot;0&quot;/&gt;&lt;/elem&gt;&lt;elem&gt;&lt;m_ppcolschidx val=&quot;0&quot;/&gt;&lt;m_rgb r=&quot;0&quot; g=&quot;80&quot; b=&quot;8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238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FFBA0ED7388418B435DAA3AFCEE7C" ma:contentTypeVersion="5" ma:contentTypeDescription="Создание документа." ma:contentTypeScope="" ma:versionID="20e6f15c70d26a55779f06a0dd9b5995">
  <xsd:schema xmlns:xsd="http://www.w3.org/2001/XMLSchema" xmlns:xs="http://www.w3.org/2001/XMLSchema" xmlns:p="http://schemas.microsoft.com/office/2006/metadata/properties" xmlns:ns2="f07adec3-9edc-4ba9-a947-c557adee0635" xmlns:ns3="bf387998-361a-4211-8acf-65231cde5cba" targetNamespace="http://schemas.microsoft.com/office/2006/metadata/properties" ma:root="true" ma:fieldsID="196038fb871006277e55b7952c423e65" ns2:_="" ns3:_="">
    <xsd:import namespace="f07adec3-9edc-4ba9-a947-c557adee0635"/>
    <xsd:import namespace="bf387998-361a-4211-8acf-65231cde5cba"/>
    <xsd:element name="properties">
      <xsd:complexType>
        <xsd:sequence>
          <xsd:element name="documentManagement">
            <xsd:complexType>
              <xsd:all>
                <xsd:element ref="ns2:DocDate" minOccurs="0"/>
                <xsd:element ref="ns2:Description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adec3-9edc-4ba9-a947-c557adee0635" elementFormDefault="qualified">
    <xsd:import namespace="http://schemas.microsoft.com/office/2006/documentManagement/types"/>
    <xsd:import namespace="http://schemas.microsoft.com/office/infopath/2007/PartnerControls"/>
    <xsd:element name="DocDate" ma:index="2" nillable="true" ma:displayName="Дата документа" ma:format="DateOnly" ma:internalName="DocDate">
      <xsd:simpleType>
        <xsd:restriction base="dms:DateTime"/>
      </xsd:simpleType>
    </xsd:element>
    <xsd:element name="Description" ma:index="3" nillable="true" ma:displayName="Описание" ma:internalName="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7998-361a-4211-8acf-65231cde5cba" elementFormDefault="qualified">
    <xsd:import namespace="http://schemas.microsoft.com/office/2006/documentManagement/types"/>
    <xsd:import namespace="http://schemas.microsoft.com/office/infopath/2007/PartnerControls"/>
    <xsd:element name="docType" ma:index="10" nillable="true" ma:displayName="Тип документа" ma:list="{A20BBD65-6409-4692-B680-0D8EC82623CA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f07adec3-9edc-4ba9-a947-c557adee0635" xsi:nil="true"/>
    <DocDate xmlns="f07adec3-9edc-4ba9-a947-c557adee0635">2016-05-03T21:00:00+00:00</DocDate>
    <docType xmlns="bf387998-361a-4211-8acf-65231cde5cba">17</docType>
  </documentManagement>
</p:properties>
</file>

<file path=customXml/itemProps1.xml><?xml version="1.0" encoding="utf-8"?>
<ds:datastoreItem xmlns:ds="http://schemas.openxmlformats.org/officeDocument/2006/customXml" ds:itemID="{0749972B-3FEF-4919-A90D-C76D11A7D5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4C0B8C-A3C4-45A6-904D-315D9DC80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7adec3-9edc-4ba9-a947-c557adee0635"/>
    <ds:schemaRef ds:uri="bf387998-361a-4211-8acf-65231cde5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1B1BB5-2DF2-4415-8137-D1E4E72ACE1F}">
  <ds:schemaRefs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f07adec3-9edc-4ba9-a947-c557adee0635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bf387998-361a-4211-8acf-65231cde5c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57545</TotalTime>
  <Words>2204</Words>
  <Application>Microsoft Office PowerPoint</Application>
  <PresentationFormat>Экран (16:9)</PresentationFormat>
  <Paragraphs>519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3_Тема Office</vt:lpstr>
      <vt:lpstr>Презентация PowerPoint</vt:lpstr>
      <vt:lpstr>ПРЕобразование приоритетов управления:  как повысить эффективность школьных ресурсов?</vt:lpstr>
      <vt:lpstr>Как взаимосвязаны между собой понятия  «эффективность деятельности образовательной организации» и «качество образования»?</vt:lpstr>
      <vt:lpstr>Программа перехода школы в эффективный режим работы</vt:lpstr>
      <vt:lpstr>Критерии и показатели оценки перехода школ в эффективный режим работы </vt:lpstr>
      <vt:lpstr>Критерий «Индекс социального  благополучия школы» Показатели: </vt:lpstr>
      <vt:lpstr>Группа дополнительных (вариативных) показателей  для мониторинга качества образования в школах</vt:lpstr>
      <vt:lpstr>Школьная программа перехода в эффективный режим работы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adm.local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гос регистрации док страт планирования в ГАСУ_29-04-2016</dc:title>
  <dc:creator>Krichmara</dc:creator>
  <cp:lastModifiedBy>ang</cp:lastModifiedBy>
  <cp:revision>2608</cp:revision>
  <cp:lastPrinted>2020-08-12T06:40:47Z</cp:lastPrinted>
  <dcterms:created xsi:type="dcterms:W3CDTF">2012-02-06T06:39:19Z</dcterms:created>
  <dcterms:modified xsi:type="dcterms:W3CDTF">2020-08-19T04:46:53Z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0x0101006B4FFBA0ED7388418B435DAA3AFCEE7C</vt:lpwstr>
  </property>
</Properties>
</file>