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2" r:id="rId7"/>
    <p:sldId id="266" r:id="rId8"/>
    <p:sldId id="258" r:id="rId9"/>
    <p:sldId id="259" r:id="rId10"/>
    <p:sldId id="260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3;&#1072;&#1085;%20&#1087;&#1088;&#1086;&#1077;&#1082;&#1090;&#1072;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«ФГОС: преемственность дошкольного, начального и основного общего образования на основе со-бытийного подхода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ГОАУ ЯО ИРО</a:t>
            </a:r>
          </a:p>
          <a:p>
            <a:r>
              <a:rPr lang="ru-RU" dirty="0" smtClean="0"/>
              <a:t>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3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эффекты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err="1" smtClean="0"/>
              <a:t>природосообразная</a:t>
            </a:r>
            <a:r>
              <a:rPr lang="ru-RU" dirty="0"/>
              <a:t>, гуманная форма обучения</a:t>
            </a:r>
          </a:p>
          <a:p>
            <a:pPr>
              <a:defRPr/>
            </a:pPr>
            <a:r>
              <a:rPr lang="ru-RU" dirty="0" smtClean="0"/>
              <a:t>возможность </a:t>
            </a:r>
            <a:r>
              <a:rPr lang="ru-RU" dirty="0"/>
              <a:t>достичь </a:t>
            </a:r>
            <a:r>
              <a:rPr lang="ru-RU" dirty="0" err="1"/>
              <a:t>метапредметных</a:t>
            </a:r>
            <a:r>
              <a:rPr lang="ru-RU" dirty="0"/>
              <a:t> и личностных результатов средствами </a:t>
            </a:r>
            <a:r>
              <a:rPr lang="ru-RU" dirty="0" smtClean="0"/>
              <a:t>предмета</a:t>
            </a:r>
          </a:p>
          <a:p>
            <a:pPr>
              <a:defRPr/>
            </a:pPr>
            <a:r>
              <a:rPr lang="ru-RU" dirty="0" smtClean="0"/>
              <a:t> «выход» </a:t>
            </a:r>
            <a:r>
              <a:rPr lang="ru-RU" dirty="0"/>
              <a:t>на качественно новый уровень профессиональной </a:t>
            </a:r>
            <a:r>
              <a:rPr lang="ru-RU" dirty="0" smtClean="0"/>
              <a:t>компетентности педагогов</a:t>
            </a:r>
            <a:endParaRPr lang="ru-RU" dirty="0"/>
          </a:p>
          <a:p>
            <a:pPr>
              <a:defRPr/>
            </a:pPr>
            <a:r>
              <a:rPr lang="ru-RU" dirty="0" smtClean="0"/>
              <a:t>возможность </a:t>
            </a:r>
            <a:r>
              <a:rPr lang="ru-RU" dirty="0"/>
              <a:t>осуществить переход к инновационным формам управления образовательной деятельностью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отработка </a:t>
            </a:r>
            <a:r>
              <a:rPr lang="ru-RU" dirty="0"/>
              <a:t>инновационных моделей организации образовательного процесса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6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4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ФГОС: обеспечение </a:t>
            </a:r>
            <a:r>
              <a:rPr lang="ru-RU" dirty="0"/>
              <a:t>преемственности ООП, достижения результатов освоения и условий ее реализации на всех уровнях </a:t>
            </a:r>
            <a:r>
              <a:rPr lang="ru-RU" dirty="0" smtClean="0"/>
              <a:t>образования</a:t>
            </a:r>
          </a:p>
          <a:p>
            <a:r>
              <a:rPr lang="ru-RU" dirty="0" smtClean="0"/>
              <a:t>Преемственность: УМК, </a:t>
            </a:r>
            <a:r>
              <a:rPr lang="ru-RU" dirty="0"/>
              <a:t>целевые </a:t>
            </a:r>
            <a:r>
              <a:rPr lang="ru-RU" dirty="0" smtClean="0"/>
              <a:t>ориентиры, условия, результаты, стиль взаимодействия….</a:t>
            </a:r>
          </a:p>
          <a:p>
            <a:r>
              <a:rPr lang="ru-RU" dirty="0" smtClean="0"/>
              <a:t>Противоречие: между зафиксированными в ФГОС теоретико-методологическими подходами и существующей образовательной практикой </a:t>
            </a:r>
          </a:p>
          <a:p>
            <a:r>
              <a:rPr lang="ru-RU" dirty="0" smtClean="0"/>
              <a:t>Необходимость: введение ФГОС ДО и ФГОС ООО «диктует» пересмотр подходов к решению проблем преемственности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1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внедрение инновационной модели организации образовательного процесса, обеспечивающей преемственность дошкольного и школьного уровней образования через реализацию со-бытийного подхода к образовательной деятельности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67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Провести исследование условий, обеспечивающих преемственность дошкольного, начального и основного общего образования</a:t>
            </a:r>
          </a:p>
          <a:p>
            <a:pPr lvl="0"/>
            <a:r>
              <a:rPr lang="ru-RU" dirty="0"/>
              <a:t>Разработать и внедрить модель организации образовательного процесса, обеспечивающую преемственность образования</a:t>
            </a:r>
          </a:p>
          <a:p>
            <a:pPr lvl="0"/>
            <a:r>
              <a:rPr lang="ru-RU" dirty="0"/>
              <a:t>Подготовить педагогов к реализации со-бытийного подхода в дошкольном, начальном, основном общем образовании</a:t>
            </a:r>
          </a:p>
          <a:p>
            <a:pPr lvl="0"/>
            <a:r>
              <a:rPr lang="ru-RU" dirty="0"/>
              <a:t>Обобщить и описать опыт работы образовательных учреждений по реализации инновационной модели организации образовательного </a:t>
            </a:r>
            <a:r>
              <a:rPr lang="ru-RU" dirty="0" smtClean="0"/>
              <a:t>процесса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2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Этапы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Аналитико-проектировочный этап: разработка модели образовательного процесса, позволяющей обеспечить преемственность </a:t>
            </a:r>
          </a:p>
          <a:p>
            <a:pPr lvl="0"/>
            <a:r>
              <a:rPr lang="ru-RU" dirty="0"/>
              <a:t>Организационно-</a:t>
            </a:r>
            <a:r>
              <a:rPr lang="ru-RU" dirty="0" err="1"/>
              <a:t>деятельностный</a:t>
            </a:r>
            <a:r>
              <a:rPr lang="ru-RU" dirty="0"/>
              <a:t> этап: внедрение модели </a:t>
            </a:r>
          </a:p>
          <a:p>
            <a:pPr lvl="0"/>
            <a:r>
              <a:rPr lang="ru-RU" dirty="0"/>
              <a:t>Обобщающий этап: анализ и распространение результатов внедрения </a:t>
            </a:r>
            <a:r>
              <a:rPr lang="ru-RU" dirty="0" smtClean="0"/>
              <a:t>модели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47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Ожидаемые продукты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Описание инновационной модели </a:t>
            </a:r>
            <a:r>
              <a:rPr lang="ru-RU" dirty="0"/>
              <a:t>организации образовательного </a:t>
            </a:r>
            <a:r>
              <a:rPr lang="ru-RU" dirty="0" smtClean="0"/>
              <a:t>процесса</a:t>
            </a:r>
          </a:p>
          <a:p>
            <a:pPr lvl="0"/>
            <a:r>
              <a:rPr lang="ru-RU" dirty="0"/>
              <a:t>Р</a:t>
            </a:r>
            <a:r>
              <a:rPr lang="ru-RU" dirty="0" smtClean="0"/>
              <a:t>екомендации </a:t>
            </a:r>
            <a:r>
              <a:rPr lang="ru-RU" dirty="0"/>
              <a:t>по реализации данной </a:t>
            </a:r>
            <a:r>
              <a:rPr lang="ru-RU" dirty="0" smtClean="0"/>
              <a:t>модели</a:t>
            </a:r>
            <a:endParaRPr lang="ru-RU" dirty="0"/>
          </a:p>
          <a:p>
            <a:pPr lvl="0"/>
            <a:r>
              <a:rPr lang="ru-RU" dirty="0" smtClean="0"/>
              <a:t>Команда  </a:t>
            </a:r>
            <a:r>
              <a:rPr lang="ru-RU" dirty="0" err="1"/>
              <a:t>тьюторов</a:t>
            </a:r>
            <a:r>
              <a:rPr lang="ru-RU" dirty="0"/>
              <a:t>, способных подготовить педагогов к реализации модели и тем самым реализовать одно из основных требований </a:t>
            </a:r>
            <a:r>
              <a:rPr lang="ru-RU" dirty="0" smtClean="0"/>
              <a:t>ФГОС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36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ru-RU" dirty="0" smtClean="0"/>
              <a:t>Наличие первичного опыта в применении со-бытийного подхода (МДОУ №3, СОШ №1)</a:t>
            </a:r>
          </a:p>
          <a:p>
            <a:r>
              <a:rPr lang="ru-RU" dirty="0" smtClean="0"/>
              <a:t>Наличие  практики обеспечения преемственности ступеней образования (НОУ «Школа-сад на Вольной»)</a:t>
            </a:r>
          </a:p>
          <a:p>
            <a:r>
              <a:rPr lang="ru-RU" dirty="0" smtClean="0"/>
              <a:t>Наличие научно обоснованного опыта реализации со-бытийного подхода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92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Новизна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/>
          <a:lstStyle/>
          <a:p>
            <a:r>
              <a:rPr lang="ru-RU" dirty="0" smtClean="0"/>
              <a:t>Решение  проблемы преемственности с точки зрения со-бытийного подхода («обеспечение реальной преемственности» А.Г. </a:t>
            </a:r>
            <a:r>
              <a:rPr lang="ru-RU" dirty="0" err="1" smtClean="0"/>
              <a:t>Асмолов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Внедрение в педагогическую практику образовательных учреждений модели, обеспечивающей «реальную преемственность»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21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значимость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/>
              <a:t>Технологичность полученных продуктов позволит использовать и тиражировать результаты проекта:</a:t>
            </a:r>
          </a:p>
          <a:p>
            <a:pPr lvl="0"/>
            <a:r>
              <a:rPr lang="ru-RU" dirty="0" smtClean="0"/>
              <a:t> на разных уровнях образования (ДО-ДПО)</a:t>
            </a:r>
          </a:p>
          <a:p>
            <a:pPr lvl="0"/>
            <a:r>
              <a:rPr lang="ru-RU" dirty="0" smtClean="0"/>
              <a:t>для разных категорий потребителей результатов проекта</a:t>
            </a:r>
          </a:p>
          <a:p>
            <a:pPr lvl="0"/>
            <a:r>
              <a:rPr lang="ru-RU" dirty="0" smtClean="0"/>
              <a:t>в ОУ различных видов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6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359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«ФГОС: преемственность дошкольного, начального и основного общего образования на основе со-бытийного подхода»</vt:lpstr>
      <vt:lpstr>Актуальность</vt:lpstr>
      <vt:lpstr>Цель</vt:lpstr>
      <vt:lpstr>Задачи</vt:lpstr>
      <vt:lpstr>Этапы проекта</vt:lpstr>
      <vt:lpstr>Ожидаемые продукты</vt:lpstr>
      <vt:lpstr>Условия реализации проекта</vt:lpstr>
      <vt:lpstr>Новизна</vt:lpstr>
      <vt:lpstr>Практическая значимость</vt:lpstr>
      <vt:lpstr>Ожидаемые эффекты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Вячеславовна Тихомирова</dc:creator>
  <cp:lastModifiedBy>Ольга Вячеславовна Тихомирова</cp:lastModifiedBy>
  <cp:revision>8</cp:revision>
  <dcterms:created xsi:type="dcterms:W3CDTF">2014-02-24T14:32:30Z</dcterms:created>
  <dcterms:modified xsi:type="dcterms:W3CDTF">2014-02-25T05:24:09Z</dcterms:modified>
</cp:coreProperties>
</file>