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4" r:id="rId2"/>
    <p:sldId id="279" r:id="rId3"/>
    <p:sldId id="282" r:id="rId4"/>
    <p:sldId id="280" r:id="rId5"/>
    <p:sldId id="283" r:id="rId6"/>
    <p:sldId id="284" r:id="rId7"/>
    <p:sldId id="277" r:id="rId8"/>
    <p:sldId id="266" r:id="rId9"/>
    <p:sldId id="285" r:id="rId10"/>
    <p:sldId id="276" r:id="rId11"/>
  </p:sldIdLst>
  <p:sldSz cx="9144000" cy="6858000" type="screen4x3"/>
  <p:notesSz cx="6648450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87" autoAdjust="0"/>
    <p:restoredTop sz="86439" autoAdjust="0"/>
  </p:normalViewPr>
  <p:slideViewPr>
    <p:cSldViewPr>
      <p:cViewPr>
        <p:scale>
          <a:sx n="100" d="100"/>
          <a:sy n="100" d="100"/>
        </p:scale>
        <p:origin x="-108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979D9-1565-43CB-84DC-EC92BE5341E3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845" y="4642763"/>
            <a:ext cx="5318760" cy="43984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5916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8C99C-13B5-427E-A58E-B99FDA6C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6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412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dirty="0" smtClean="0"/>
              <a:t>Обосновывается необходимость и своевременность реализации проектной идеи </a:t>
            </a:r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решения проблем региональной системы</a:t>
            </a:r>
            <a:r>
              <a:rPr lang="ru-R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образования</a:t>
            </a:r>
            <a:r>
              <a:rPr lang="ru-RU" b="0" dirty="0" smtClean="0"/>
              <a:t>. </a:t>
            </a:r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Проектная идея должна быть направлена на развитие приоритетных направлений РСО.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Необходимо сопоставить тему инновационного проекта с одним из приоритетных направлений инновационной деятельности в региональной системе образования, утвержденных департаментом образования Ярославской области на соответствующий год</a:t>
            </a:r>
            <a:endParaRPr lang="ru-RU" i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508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461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 могут быть: показатели динамики образовательных результатов (в том числе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 данные по повышению профессиональной</a:t>
            </a:r>
            <a:r>
              <a:rPr lang="ru-R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компетентности 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педагогов; данные по оценке удовлетворенности образовательным процессом со стороны детей, родителей, учителей; динамика уровня</a:t>
            </a:r>
            <a:r>
              <a:rPr lang="ru-R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мотивации к учебе и/или профессиональной деятельности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так далее 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(см. также методические</a:t>
            </a:r>
            <a:r>
              <a:rPr lang="ru-R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рекомендации к написанию инновационного проекта, об оценочном разделе</a:t>
            </a:r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21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Инновационный продукт представляет собой </a:t>
            </a:r>
            <a:r>
              <a:rPr lang="ru-RU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издание,</a:t>
            </a:r>
            <a:r>
              <a:rPr lang="ru-RU" sz="1200" u="non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например: учебно-методическое пособие, сборник методических материалов, практическое пособие и т.д. РИП обязуется представить готовый инновационный продукт (опубликованный или рукопись) в конце реализации проекта.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494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73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08912" cy="1224136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Тема проекта: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7330407" cy="4464496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заявитель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57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57916"/>
            <a:ext cx="811289" cy="93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7"/>
            <a:ext cx="7715200" cy="114130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294019"/>
            <a:ext cx="7620000" cy="4373563"/>
          </a:xfrm>
        </p:spPr>
        <p:txBody>
          <a:bodyPr>
            <a:normAutofit/>
          </a:bodyPr>
          <a:lstStyle/>
          <a:p>
            <a:pPr algn="ctr"/>
            <a:endParaRPr lang="en-US" sz="2400" b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4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8214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956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Инновационность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910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3187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91264" cy="50405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753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7620000" cy="4137323"/>
          </a:xfrm>
        </p:spPr>
        <p:txBody>
          <a:bodyPr>
            <a:normAutofit/>
          </a:bodyPr>
          <a:lstStyle/>
          <a:p>
            <a:r>
              <a:rPr lang="ru-RU" sz="2200" b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Субъектные результаты:</a:t>
            </a:r>
          </a:p>
          <a:p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обучающегося (воспитанника)</a:t>
            </a:r>
          </a:p>
          <a:p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педагога</a:t>
            </a:r>
          </a:p>
        </p:txBody>
      </p:sp>
    </p:spTree>
    <p:extLst>
      <p:ext uri="{BB962C8B-B14F-4D97-AF65-F5344CB8AC3E}">
        <p14:creationId xmlns:p14="http://schemas.microsoft.com/office/powerpoint/2010/main" val="2599557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2718"/>
            <a:ext cx="7704856" cy="1548090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реализации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2204864"/>
            <a:ext cx="7620000" cy="3921299"/>
          </a:xfrm>
        </p:spPr>
        <p:txBody>
          <a:bodyPr>
            <a:normAutofit/>
          </a:bodyPr>
          <a:lstStyle/>
          <a:p>
            <a:r>
              <a:rPr lang="ru-RU" b="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Продуктные</a:t>
            </a:r>
            <a:r>
              <a:rPr lang="ru-RU" b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результаты:</a:t>
            </a:r>
          </a:p>
          <a:p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продукта</a:t>
            </a:r>
            <a:endParaRPr lang="ru-RU" b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0" dirty="0"/>
          </a:p>
          <a:p>
            <a:endParaRPr lang="ru-RU" b="0" dirty="0" smtClean="0"/>
          </a:p>
          <a:p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34873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433467"/>
          </a:xfrm>
        </p:spPr>
        <p:txBody>
          <a:bodyPr/>
          <a:lstStyle/>
          <a:p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реализации:</a:t>
            </a:r>
          </a:p>
          <a:p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проекта: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соисполнители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 проекта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79379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1960</TotalTime>
  <Words>218</Words>
  <Application>Microsoft Office PowerPoint</Application>
  <PresentationFormat>Экран (4:3)</PresentationFormat>
  <Paragraphs>39</Paragraphs>
  <Slides>10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Главная</vt:lpstr>
      <vt:lpstr>Тема проекта:  </vt:lpstr>
      <vt:lpstr>Актуальность проекта:</vt:lpstr>
      <vt:lpstr>Идея проекта:</vt:lpstr>
      <vt:lpstr>Инновационность проекта:</vt:lpstr>
      <vt:lpstr>Цель проекта:</vt:lpstr>
      <vt:lpstr>ЗАДАЧИ проекта:</vt:lpstr>
      <vt:lpstr>Ожидаемые Результаты реализации проекта</vt:lpstr>
      <vt:lpstr>Ожидаемые Результаты реализации  проекта</vt:lpstr>
      <vt:lpstr>Презентация PowerPoint</vt:lpstr>
      <vt:lpstr>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деятельности региональной  инновационной  площадки</dc:title>
  <dc:creator>Ольга Николаевна Наумова</dc:creator>
  <cp:lastModifiedBy>Ольга Николаевна Наумова</cp:lastModifiedBy>
  <cp:revision>143</cp:revision>
  <cp:lastPrinted>2018-03-30T11:39:22Z</cp:lastPrinted>
  <dcterms:created xsi:type="dcterms:W3CDTF">2014-05-05T05:11:34Z</dcterms:created>
  <dcterms:modified xsi:type="dcterms:W3CDTF">2019-03-25T14:56:03Z</dcterms:modified>
</cp:coreProperties>
</file>