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64" r:id="rId3"/>
    <p:sldId id="277" r:id="rId4"/>
    <p:sldId id="278" r:id="rId5"/>
    <p:sldId id="266" r:id="rId6"/>
    <p:sldId id="270" r:id="rId7"/>
    <p:sldId id="265" r:id="rId8"/>
    <p:sldId id="274" r:id="rId9"/>
    <p:sldId id="258" r:id="rId10"/>
    <p:sldId id="276" r:id="rId11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86439" autoAdjust="0"/>
  </p:normalViewPr>
  <p:slideViewPr>
    <p:cSldViewPr>
      <p:cViewPr varScale="1">
        <p:scale>
          <a:sx n="61" d="100"/>
          <a:sy n="61" d="100"/>
        </p:scale>
        <p:origin x="13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Команда</a:t>
            </a:r>
            <a:r>
              <a:rPr lang="ru-RU" baseline="0" dirty="0" smtClean="0"/>
              <a:t> проекта: указывается организация – заявитель проекта, соисполнители проекта, научный руководитель проекта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1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Результаты, подтверждающие эффекты от реализации инновационного проекта. Э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 могут быть: показатели динамики образовательных результатов (в том числе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данные по повышению профессиональной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компетентности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педагогов; данные по оценке удовлетворенности образовательным процессом со стороны детей, родителей, учителей; динамика уровня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мотивации к учебе и/или профессиональной деятельности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так далее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(эти результаты описывались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отчете «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достижении значений показателей результативности реализации инновационного проекта образовательными организациями, имеющими статус РИП»)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Просьба указать</a:t>
            </a:r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только основные эффекты, кратко представить информацию.</a:t>
            </a:r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Связан с качеством произведенного продукта (результата решения педагогической проблемы). Это могут быть программы, методические</a:t>
            </a:r>
            <a:r>
              <a:rPr lang="ru-RU" baseline="0" dirty="0" smtClean="0"/>
              <a:t> рекомендации, учебно-методические комплексы, модели и т.п.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Назвать продукт(ы) , наработанный в ходе реализации проекта с указанием жанра ( например: Методические рекомендации, методическое пособие и т.д.)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 smtClean="0"/>
          </a:p>
          <a:p>
            <a:pPr marL="171450" indent="-1714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94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Выберите вариант</a:t>
            </a:r>
            <a:r>
              <a:rPr lang="ru-RU" baseline="0" dirty="0" smtClean="0"/>
              <a:t> и обоснуйте свой выбор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276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Выберите вариант</a:t>
            </a:r>
            <a:r>
              <a:rPr lang="ru-RU" baseline="0" dirty="0" smtClean="0"/>
              <a:t> и обоснуйте свой выбор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13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Выберите вариант</a:t>
            </a:r>
            <a:r>
              <a:rPr lang="ru-RU" baseline="0" dirty="0" smtClean="0"/>
              <a:t> и обоснуйте свой выбор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609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59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7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435640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инновационных проектов </a:t>
            </a:r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(17) – 2018</a:t>
            </a:r>
            <a:b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013176"/>
            <a:ext cx="7620000" cy="111298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РУМО 21.02.2019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551" y="260648"/>
            <a:ext cx="1218426" cy="1523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7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7916"/>
            <a:ext cx="811289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7"/>
            <a:ext cx="7715200" cy="114130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94019"/>
            <a:ext cx="7620000" cy="4373563"/>
          </a:xfrm>
        </p:spPr>
        <p:txBody>
          <a:bodyPr>
            <a:normAutofit/>
          </a:bodyPr>
          <a:lstStyle/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1224136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проекта: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0823" y="1844824"/>
            <a:ext cx="6995120" cy="2755542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137323"/>
          </a:xfrm>
        </p:spPr>
        <p:txBody>
          <a:bodyPr/>
          <a:lstStyle/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Субъектные результаты: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уровне обучающегося (воспитанника)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уровне педагога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5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47248" cy="13716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281339"/>
          </a:xfrm>
        </p:spPr>
        <p:txBody>
          <a:bodyPr/>
          <a:lstStyle/>
          <a:p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Продуктный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результат:</a:t>
            </a:r>
          </a:p>
        </p:txBody>
      </p:sp>
    </p:spTree>
    <p:extLst>
      <p:ext uri="{BB962C8B-B14F-4D97-AF65-F5344CB8AC3E}">
        <p14:creationId xmlns:p14="http://schemas.microsoft.com/office/powerpoint/2010/main" val="3333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2718"/>
            <a:ext cx="7704856" cy="15480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 продукта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3921299"/>
          </a:xfrm>
        </p:spPr>
        <p:txBody>
          <a:bodyPr>
            <a:normAutofit/>
          </a:bodyPr>
          <a:lstStyle/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кого?</a:t>
            </a:r>
          </a:p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чего состоит?</a:t>
            </a:r>
          </a:p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пригодится?</a:t>
            </a:r>
          </a:p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еще этим может воспользоваться и зачем?</a:t>
            </a:r>
          </a:p>
          <a:p>
            <a:endParaRPr lang="ru-RU" b="0" dirty="0"/>
          </a:p>
          <a:p>
            <a:endParaRPr lang="ru-RU" b="0" dirty="0" smtClean="0"/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4873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7920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продукта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7609656" cy="4620813"/>
          </a:xfrm>
        </p:spPr>
        <p:txBody>
          <a:bodyPr>
            <a:normAutofit/>
          </a:bodyPr>
          <a:lstStyle/>
          <a:p>
            <a:r>
              <a:rPr lang="ru-RU" sz="2200" spc="-6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Наш продукт:</a:t>
            </a:r>
          </a:p>
          <a:p>
            <a:r>
              <a:rPr lang="ru-RU" sz="22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Актуален завтра: 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 «прорыв вперед», т.е. способствует созданию новой практики и достижению новых образовательных результатов …(почему?)</a:t>
            </a:r>
          </a:p>
          <a:p>
            <a:r>
              <a:rPr lang="ru-RU" sz="22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Актуален сегодня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необходим и своевременен, т.е. способствует развитию приоритетных направлений РСО  (почему?)</a:t>
            </a:r>
          </a:p>
          <a:p>
            <a:r>
              <a:rPr lang="ru-RU" sz="22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Актуален вчера: 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разработки потерял актуальность, но может стать основой для создания нового (почему?)</a:t>
            </a:r>
          </a:p>
          <a:p>
            <a:endParaRPr lang="ru-RU" b="0" dirty="0"/>
          </a:p>
          <a:p>
            <a:r>
              <a:rPr lang="ru-RU" dirty="0" smtClean="0"/>
              <a:t>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90363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31314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-6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Наш продукт: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описывает принципиально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и не имеет аналогов (потому что…)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 изменяет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усовершенствует) известные методы, технологии, программы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т.п.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(потому что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изменяет (усовершенствует) известные методы, технологии, программы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т.п.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(потому что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инновационным, но….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8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7920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продукта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тиражированию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7609656" cy="4713387"/>
          </a:xfrm>
        </p:spPr>
        <p:txBody>
          <a:bodyPr>
            <a:normAutofit/>
          </a:bodyPr>
          <a:lstStyle/>
          <a:p>
            <a:r>
              <a:rPr lang="ru-RU" sz="2400" spc="-6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продукт</a:t>
            </a:r>
            <a:r>
              <a:rPr lang="ru-RU" sz="2400" spc="-6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изданию (представлен макет, имеются рецензии, учтены рекомендации экспертов)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 технической доработки (форматирование, редактирование и т.п.)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 содержательной доработки (по рекомендации экспертов). Необходимо научное консультирование.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/>
              <a:t>…… </a:t>
            </a:r>
          </a:p>
        </p:txBody>
      </p:sp>
    </p:spTree>
    <p:extLst>
      <p:ext uri="{BB962C8B-B14F-4D97-AF65-F5344CB8AC3E}">
        <p14:creationId xmlns:p14="http://schemas.microsoft.com/office/powerpoint/2010/main" val="306238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82801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Перспективы Внедрения продукта в массовую практику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94019"/>
            <a:ext cx="7620000" cy="4373563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разработчиков (авторов) готова: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программу повышения квалификации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серию семинаров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модуль (в т. ч. стажировка) в программу повышения квалификации ИРО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 базовой площадкой ИРО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сообщество педагогов по данному направлению (найти единомышленников)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</a:t>
            </a:r>
          </a:p>
        </p:txBody>
      </p:sp>
    </p:spTree>
    <p:extLst>
      <p:ext uri="{BB962C8B-B14F-4D97-AF65-F5344CB8AC3E}">
        <p14:creationId xmlns:p14="http://schemas.microsoft.com/office/powerpoint/2010/main" val="192936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1639</TotalTime>
  <Words>461</Words>
  <Application>Microsoft Office PowerPoint</Application>
  <PresentationFormat>Экран (4:3)</PresentationFormat>
  <Paragraphs>67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Главная</vt:lpstr>
      <vt:lpstr>Результаты реализации инновационных проектов 2016 (17) – 2018 </vt:lpstr>
      <vt:lpstr>Тема проекта:  </vt:lpstr>
      <vt:lpstr>Результаты реализации проекта</vt:lpstr>
      <vt:lpstr>Результаты реализации  проекта</vt:lpstr>
      <vt:lpstr>    Название  продукта</vt:lpstr>
      <vt:lpstr>Актуальность продукта</vt:lpstr>
      <vt:lpstr>  Инновационность продукта</vt:lpstr>
      <vt:lpstr>готовность продукта к тиражированию</vt:lpstr>
      <vt:lpstr>                  Перспективы Внедрения продукта в массовую практику</vt:lpstr>
      <vt:lpstr>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Анна Борисовна Алферова</cp:lastModifiedBy>
  <cp:revision>125</cp:revision>
  <cp:lastPrinted>2018-03-30T11:39:22Z</cp:lastPrinted>
  <dcterms:created xsi:type="dcterms:W3CDTF">2014-05-05T05:11:34Z</dcterms:created>
  <dcterms:modified xsi:type="dcterms:W3CDTF">2019-02-01T06:49:41Z</dcterms:modified>
</cp:coreProperties>
</file>