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62" r:id="rId3"/>
    <p:sldId id="257" r:id="rId4"/>
    <p:sldId id="258" r:id="rId5"/>
    <p:sldId id="268" r:id="rId6"/>
    <p:sldId id="266" r:id="rId7"/>
    <p:sldId id="259" r:id="rId8"/>
    <p:sldId id="264" r:id="rId9"/>
    <p:sldId id="265" r:id="rId10"/>
    <p:sldId id="267" r:id="rId11"/>
    <p:sldId id="261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69" d="100"/>
          <a:sy n="69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затруднения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подбор диагностического инструментария</c:v>
                </c:pt>
                <c:pt idx="1">
                  <c:v>организация индивидуальной  и групповой разноуровневой работы на уроке</c:v>
                </c:pt>
                <c:pt idx="2">
                  <c:v>современная система оценивания результатов учебной деятельности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37</c:v>
                </c:pt>
                <c:pt idx="1">
                  <c:v>29</c:v>
                </c:pt>
                <c:pt idx="2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186728395061723"/>
          <c:y val="9.4488562832357972E-2"/>
          <c:w val="0.31887345679012347"/>
          <c:h val="0.8779476829901782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ШМО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начальных классов</c:v>
                </c:pt>
                <c:pt idx="1">
                  <c:v>гуманитарных наук</c:v>
                </c:pt>
                <c:pt idx="2">
                  <c:v>естественно-математических наук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75</c:v>
                </c:pt>
                <c:pt idx="1">
                  <c:v>23</c:v>
                </c:pt>
                <c:pt idx="2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BF6DD8-9473-4DD2-B22D-BB3A4E62FB0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8854334A-47E4-441F-9266-7DA593CF1F93}">
      <dgm:prSet phldrT="[Текст]" custT="1"/>
      <dgm:spPr/>
      <dgm:t>
        <a:bodyPr/>
        <a:lstStyle/>
        <a:p>
          <a:r>
            <a:rPr lang="ru-RU" sz="1200" b="1" dirty="0" smtClean="0"/>
            <a:t>П</a:t>
          </a:r>
          <a:r>
            <a:rPr lang="ru-RU" sz="1400" b="1" dirty="0" smtClean="0"/>
            <a:t>лан работы</a:t>
          </a:r>
        </a:p>
        <a:p>
          <a:r>
            <a:rPr lang="ru-RU" sz="1400" b="1" dirty="0" smtClean="0"/>
            <a:t> ШМО</a:t>
          </a:r>
          <a:endParaRPr lang="ru-RU" sz="1400" b="1" dirty="0"/>
        </a:p>
      </dgm:t>
    </dgm:pt>
    <dgm:pt modelId="{63A60530-0655-41CD-82B5-2F96C59BBFC1}" type="parTrans" cxnId="{C11C679E-35AA-4FD5-BDC3-D803B0E314D3}">
      <dgm:prSet/>
      <dgm:spPr/>
      <dgm:t>
        <a:bodyPr/>
        <a:lstStyle/>
        <a:p>
          <a:endParaRPr lang="ru-RU"/>
        </a:p>
      </dgm:t>
    </dgm:pt>
    <dgm:pt modelId="{FB48BFE1-E49C-4380-A58D-B8EE2CC6ECA6}" type="sibTrans" cxnId="{C11C679E-35AA-4FD5-BDC3-D803B0E314D3}">
      <dgm:prSet/>
      <dgm:spPr/>
      <dgm:t>
        <a:bodyPr/>
        <a:lstStyle/>
        <a:p>
          <a:endParaRPr lang="ru-RU"/>
        </a:p>
      </dgm:t>
    </dgm:pt>
    <dgm:pt modelId="{D670123A-E4F2-4F32-B3EE-D379E3E2EFA0}">
      <dgm:prSet phldrT="[Текст]" custT="1"/>
      <dgm:spPr/>
      <dgm:t>
        <a:bodyPr/>
        <a:lstStyle/>
        <a:p>
          <a:r>
            <a:rPr lang="ru-RU" sz="1400" b="1" dirty="0" smtClean="0"/>
            <a:t>План методической работы</a:t>
          </a:r>
          <a:endParaRPr lang="ru-RU" sz="1400" b="1" dirty="0"/>
        </a:p>
      </dgm:t>
    </dgm:pt>
    <dgm:pt modelId="{E1938C1C-C876-43DD-A5B1-8913C46DF675}" type="parTrans" cxnId="{B51DAC0A-91C8-4CC0-B776-3F0FBD6C628A}">
      <dgm:prSet/>
      <dgm:spPr/>
      <dgm:t>
        <a:bodyPr/>
        <a:lstStyle/>
        <a:p>
          <a:endParaRPr lang="ru-RU"/>
        </a:p>
      </dgm:t>
    </dgm:pt>
    <dgm:pt modelId="{77E97E78-65C4-4334-A8CA-891722851D9D}" type="sibTrans" cxnId="{B51DAC0A-91C8-4CC0-B776-3F0FBD6C628A}">
      <dgm:prSet/>
      <dgm:spPr/>
      <dgm:t>
        <a:bodyPr/>
        <a:lstStyle/>
        <a:p>
          <a:endParaRPr lang="ru-RU"/>
        </a:p>
      </dgm:t>
    </dgm:pt>
    <dgm:pt modelId="{3DA3E034-D969-49B2-8FE4-85A8F09C9D6D}">
      <dgm:prSet phldrT="[Текст]" custT="1"/>
      <dgm:spPr/>
      <dgm:t>
        <a:bodyPr/>
        <a:lstStyle/>
        <a:p>
          <a:r>
            <a:rPr lang="ru-RU" sz="1400" b="1" dirty="0" smtClean="0"/>
            <a:t>План работы школы</a:t>
          </a:r>
          <a:endParaRPr lang="ru-RU" sz="1400" b="1" dirty="0"/>
        </a:p>
      </dgm:t>
    </dgm:pt>
    <dgm:pt modelId="{0D860A20-9375-4534-81CB-21E984D4805B}" type="parTrans" cxnId="{743306B8-C903-4D44-BCF5-A454D43B8845}">
      <dgm:prSet/>
      <dgm:spPr/>
      <dgm:t>
        <a:bodyPr/>
        <a:lstStyle/>
        <a:p>
          <a:endParaRPr lang="ru-RU"/>
        </a:p>
      </dgm:t>
    </dgm:pt>
    <dgm:pt modelId="{27B5929D-A5DE-4BE6-9282-6F16662EF526}" type="sibTrans" cxnId="{743306B8-C903-4D44-BCF5-A454D43B8845}">
      <dgm:prSet/>
      <dgm:spPr/>
      <dgm:t>
        <a:bodyPr/>
        <a:lstStyle/>
        <a:p>
          <a:endParaRPr lang="ru-RU"/>
        </a:p>
      </dgm:t>
    </dgm:pt>
    <dgm:pt modelId="{87784272-14F3-4480-9157-7EE4BABD2CF1}">
      <dgm:prSet custT="1"/>
      <dgm:spPr/>
      <dgm:t>
        <a:bodyPr/>
        <a:lstStyle/>
        <a:p>
          <a:r>
            <a:rPr lang="ru-RU" sz="1400" b="1" dirty="0" smtClean="0"/>
            <a:t>План</a:t>
          </a:r>
          <a:r>
            <a:rPr lang="ru-RU" sz="1400" dirty="0" smtClean="0"/>
            <a:t> </a:t>
          </a:r>
          <a:r>
            <a:rPr lang="ru-RU" sz="1400" b="1" dirty="0" smtClean="0"/>
            <a:t>работы </a:t>
          </a:r>
          <a:r>
            <a:rPr lang="ru-RU" sz="1400" b="1" dirty="0" err="1" smtClean="0"/>
            <a:t>КОУча</a:t>
          </a:r>
          <a:endParaRPr lang="ru-RU" sz="1400" b="1" dirty="0"/>
        </a:p>
      </dgm:t>
    </dgm:pt>
    <dgm:pt modelId="{F9C43E81-6102-4422-B322-2C49AE9628BA}" type="parTrans" cxnId="{291A45B7-B190-4270-99E2-4B7B746FAF10}">
      <dgm:prSet/>
      <dgm:spPr/>
      <dgm:t>
        <a:bodyPr/>
        <a:lstStyle/>
        <a:p>
          <a:endParaRPr lang="ru-RU"/>
        </a:p>
      </dgm:t>
    </dgm:pt>
    <dgm:pt modelId="{4147C2D9-DAF5-4550-874F-5E616C1EADDF}" type="sibTrans" cxnId="{291A45B7-B190-4270-99E2-4B7B746FAF10}">
      <dgm:prSet/>
      <dgm:spPr/>
      <dgm:t>
        <a:bodyPr/>
        <a:lstStyle/>
        <a:p>
          <a:endParaRPr lang="ru-RU"/>
        </a:p>
      </dgm:t>
    </dgm:pt>
    <dgm:pt modelId="{F133277E-913E-4DA5-B2C3-718BA54798A2}">
      <dgm:prSet custT="1"/>
      <dgm:spPr/>
      <dgm:t>
        <a:bodyPr/>
        <a:lstStyle/>
        <a:p>
          <a:r>
            <a:rPr lang="ru-RU" sz="1400" b="1" dirty="0" smtClean="0"/>
            <a:t>Тема самообразования педагога</a:t>
          </a:r>
          <a:endParaRPr lang="ru-RU" sz="1400" b="1" dirty="0"/>
        </a:p>
      </dgm:t>
    </dgm:pt>
    <dgm:pt modelId="{E0595A2A-C37C-4D44-805C-4A235C0D3026}" type="parTrans" cxnId="{DD5CC1BC-D01D-4953-BEC0-83645026A816}">
      <dgm:prSet/>
      <dgm:spPr/>
      <dgm:t>
        <a:bodyPr/>
        <a:lstStyle/>
        <a:p>
          <a:endParaRPr lang="ru-RU"/>
        </a:p>
      </dgm:t>
    </dgm:pt>
    <dgm:pt modelId="{70BE97EE-E023-43FF-9E67-89738039DF36}" type="sibTrans" cxnId="{DD5CC1BC-D01D-4953-BEC0-83645026A816}">
      <dgm:prSet/>
      <dgm:spPr/>
      <dgm:t>
        <a:bodyPr/>
        <a:lstStyle/>
        <a:p>
          <a:endParaRPr lang="ru-RU"/>
        </a:p>
      </dgm:t>
    </dgm:pt>
    <dgm:pt modelId="{12256FDC-8DE7-47F9-9116-0F0162FFCD7A}" type="pres">
      <dgm:prSet presAssocID="{65BF6DD8-9473-4DD2-B22D-BB3A4E62FB08}" presName="arrowDiagram" presStyleCnt="0">
        <dgm:presLayoutVars>
          <dgm:chMax val="5"/>
          <dgm:dir/>
          <dgm:resizeHandles val="exact"/>
        </dgm:presLayoutVars>
      </dgm:prSet>
      <dgm:spPr/>
    </dgm:pt>
    <dgm:pt modelId="{897EB07B-3C57-4F52-AA57-D657DE5AAEBA}" type="pres">
      <dgm:prSet presAssocID="{65BF6DD8-9473-4DD2-B22D-BB3A4E62FB08}" presName="arrow" presStyleLbl="bgShp" presStyleIdx="0" presStyleCnt="1" custScaleX="100000" custScaleY="99946" custLinFactNeighborY="506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1"/>
          </a:solidFill>
        </a:ln>
        <a:scene3d>
          <a:camera prst="orthographicFront"/>
          <a:lightRig rig="threePt" dir="t"/>
        </a:scene3d>
        <a:sp3d>
          <a:bevelT/>
          <a:bevelB/>
        </a:sp3d>
      </dgm:spPr>
    </dgm:pt>
    <dgm:pt modelId="{9DF472F3-86FA-4701-9073-F330651E7A46}" type="pres">
      <dgm:prSet presAssocID="{65BF6DD8-9473-4DD2-B22D-BB3A4E62FB08}" presName="arrowDiagram5" presStyleCnt="0"/>
      <dgm:spPr/>
    </dgm:pt>
    <dgm:pt modelId="{FD2724A6-3DA8-43E7-BEA2-9EBAEDBF019D}" type="pres">
      <dgm:prSet presAssocID="{F133277E-913E-4DA5-B2C3-718BA54798A2}" presName="bullet5a" presStyleLbl="node1" presStyleIdx="0" presStyleCnt="5" custScaleX="140656" custScaleY="222344" custLinFactY="-8478" custLinFactNeighborX="44178" custLinFactNeighborY="-100000"/>
      <dgm:spPr/>
    </dgm:pt>
    <dgm:pt modelId="{AA26FE80-9ADA-4D8F-8AC4-64146C345E71}" type="pres">
      <dgm:prSet presAssocID="{F133277E-913E-4DA5-B2C3-718BA54798A2}" presName="textBox5a" presStyleLbl="revTx" presStyleIdx="0" presStyleCnt="5" custScaleX="179760" custScaleY="2263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4D5389-5D75-41AD-B6F0-AA84185548BA}" type="pres">
      <dgm:prSet presAssocID="{87784272-14F3-4480-9157-7EE4BABD2CF1}" presName="bullet5b" presStyleLbl="node1" presStyleIdx="1" presStyleCnt="5" custScaleY="154628" custLinFactNeighborX="54535" custLinFactNeighborY="-62009"/>
      <dgm:spPr/>
    </dgm:pt>
    <dgm:pt modelId="{2D59A1E8-6D88-4C12-831E-7157ADFBDB1D}" type="pres">
      <dgm:prSet presAssocID="{87784272-14F3-4480-9157-7EE4BABD2CF1}" presName="textBox5b" presStyleLbl="revTx" presStyleIdx="1" presStyleCnt="5" custScaleX="68179" custScaleY="157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C5CBD-FC4B-443E-B8CE-5686F54B4148}" type="pres">
      <dgm:prSet presAssocID="{8854334A-47E4-441F-9266-7DA593CF1F93}" presName="bullet5c" presStyleLbl="node1" presStyleIdx="2" presStyleCnt="5" custScaleY="150527" custLinFactNeighborX="14470" custLinFactNeighborY="-23561"/>
      <dgm:spPr/>
    </dgm:pt>
    <dgm:pt modelId="{53126F11-FB5E-40AB-9E28-E86B18BA08E0}" type="pres">
      <dgm:prSet presAssocID="{8854334A-47E4-441F-9266-7DA593CF1F93}" presName="textBox5c" presStyleLbl="revTx" presStyleIdx="2" presStyleCnt="5" custScaleX="84512" custScaleY="132357" custLinFactNeighborX="-1555" custLinFactNeighborY="5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29B8EA-D281-40DD-B41A-7148216CB82E}" type="pres">
      <dgm:prSet presAssocID="{D670123A-E4F2-4F32-B3EE-D379E3E2EFA0}" presName="bullet5d" presStyleLbl="node1" presStyleIdx="3" presStyleCnt="5" custScaleY="144084" custLinFactNeighborX="-9267" custLinFactNeighborY="6568"/>
      <dgm:spPr/>
    </dgm:pt>
    <dgm:pt modelId="{8FBA30D0-D4B8-4A7F-9B51-985B3A96CD5D}" type="pres">
      <dgm:prSet presAssocID="{D670123A-E4F2-4F32-B3EE-D379E3E2EFA0}" presName="textBox5d" presStyleLbl="revTx" presStyleIdx="3" presStyleCnt="5" custScaleX="98905" custScaleY="115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075F4B-B16D-4BE2-93B0-FFE87ED2A037}" type="pres">
      <dgm:prSet presAssocID="{3DA3E034-D969-49B2-8FE4-85A8F09C9D6D}" presName="bullet5e" presStyleLbl="node1" presStyleIdx="4" presStyleCnt="5" custScaleY="128964" custLinFactNeighborX="24545" custLinFactNeighborY="10468"/>
      <dgm:spPr/>
    </dgm:pt>
    <dgm:pt modelId="{CF0280B0-0FF4-417C-A8A7-31B18EC6B6EC}" type="pres">
      <dgm:prSet presAssocID="{3DA3E034-D969-49B2-8FE4-85A8F09C9D6D}" presName="textBox5e" presStyleLbl="revTx" presStyleIdx="4" presStyleCnt="5" custScaleX="71217" custScaleY="116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14DF3F-183F-46F5-AA40-D9DBF25EBC0E}" type="presOf" srcId="{65BF6DD8-9473-4DD2-B22D-BB3A4E62FB08}" destId="{12256FDC-8DE7-47F9-9116-0F0162FFCD7A}" srcOrd="0" destOrd="0" presId="urn:microsoft.com/office/officeart/2005/8/layout/arrow2"/>
    <dgm:cxn modelId="{743306B8-C903-4D44-BCF5-A454D43B8845}" srcId="{65BF6DD8-9473-4DD2-B22D-BB3A4E62FB08}" destId="{3DA3E034-D969-49B2-8FE4-85A8F09C9D6D}" srcOrd="4" destOrd="0" parTransId="{0D860A20-9375-4534-81CB-21E984D4805B}" sibTransId="{27B5929D-A5DE-4BE6-9282-6F16662EF526}"/>
    <dgm:cxn modelId="{B51DAC0A-91C8-4CC0-B776-3F0FBD6C628A}" srcId="{65BF6DD8-9473-4DD2-B22D-BB3A4E62FB08}" destId="{D670123A-E4F2-4F32-B3EE-D379E3E2EFA0}" srcOrd="3" destOrd="0" parTransId="{E1938C1C-C876-43DD-A5B1-8913C46DF675}" sibTransId="{77E97E78-65C4-4334-A8CA-891722851D9D}"/>
    <dgm:cxn modelId="{B994CA19-3BC6-4F55-8A20-FE01BF328279}" type="presOf" srcId="{D670123A-E4F2-4F32-B3EE-D379E3E2EFA0}" destId="{8FBA30D0-D4B8-4A7F-9B51-985B3A96CD5D}" srcOrd="0" destOrd="0" presId="urn:microsoft.com/office/officeart/2005/8/layout/arrow2"/>
    <dgm:cxn modelId="{BA781C37-B64F-412F-B4E8-387D45AB333F}" type="presOf" srcId="{8854334A-47E4-441F-9266-7DA593CF1F93}" destId="{53126F11-FB5E-40AB-9E28-E86B18BA08E0}" srcOrd="0" destOrd="0" presId="urn:microsoft.com/office/officeart/2005/8/layout/arrow2"/>
    <dgm:cxn modelId="{C11C679E-35AA-4FD5-BDC3-D803B0E314D3}" srcId="{65BF6DD8-9473-4DD2-B22D-BB3A4E62FB08}" destId="{8854334A-47E4-441F-9266-7DA593CF1F93}" srcOrd="2" destOrd="0" parTransId="{63A60530-0655-41CD-82B5-2F96C59BBFC1}" sibTransId="{FB48BFE1-E49C-4380-A58D-B8EE2CC6ECA6}"/>
    <dgm:cxn modelId="{732242FE-3BB1-406D-A66F-75B80192C4CA}" type="presOf" srcId="{87784272-14F3-4480-9157-7EE4BABD2CF1}" destId="{2D59A1E8-6D88-4C12-831E-7157ADFBDB1D}" srcOrd="0" destOrd="0" presId="urn:microsoft.com/office/officeart/2005/8/layout/arrow2"/>
    <dgm:cxn modelId="{989F644E-DBA1-4E28-857C-FF708268E3E3}" type="presOf" srcId="{3DA3E034-D969-49B2-8FE4-85A8F09C9D6D}" destId="{CF0280B0-0FF4-417C-A8A7-31B18EC6B6EC}" srcOrd="0" destOrd="0" presId="urn:microsoft.com/office/officeart/2005/8/layout/arrow2"/>
    <dgm:cxn modelId="{26D493AB-3F8C-4E3D-A7B2-D7A2E64FBD26}" type="presOf" srcId="{F133277E-913E-4DA5-B2C3-718BA54798A2}" destId="{AA26FE80-9ADA-4D8F-8AC4-64146C345E71}" srcOrd="0" destOrd="0" presId="urn:microsoft.com/office/officeart/2005/8/layout/arrow2"/>
    <dgm:cxn modelId="{DD5CC1BC-D01D-4953-BEC0-83645026A816}" srcId="{65BF6DD8-9473-4DD2-B22D-BB3A4E62FB08}" destId="{F133277E-913E-4DA5-B2C3-718BA54798A2}" srcOrd="0" destOrd="0" parTransId="{E0595A2A-C37C-4D44-805C-4A235C0D3026}" sibTransId="{70BE97EE-E023-43FF-9E67-89738039DF36}"/>
    <dgm:cxn modelId="{291A45B7-B190-4270-99E2-4B7B746FAF10}" srcId="{65BF6DD8-9473-4DD2-B22D-BB3A4E62FB08}" destId="{87784272-14F3-4480-9157-7EE4BABD2CF1}" srcOrd="1" destOrd="0" parTransId="{F9C43E81-6102-4422-B322-2C49AE9628BA}" sibTransId="{4147C2D9-DAF5-4550-874F-5E616C1EADDF}"/>
    <dgm:cxn modelId="{7BB42105-48D6-4286-A9DB-25C61A617F9A}" type="presParOf" srcId="{12256FDC-8DE7-47F9-9116-0F0162FFCD7A}" destId="{897EB07B-3C57-4F52-AA57-D657DE5AAEBA}" srcOrd="0" destOrd="0" presId="urn:microsoft.com/office/officeart/2005/8/layout/arrow2"/>
    <dgm:cxn modelId="{C226D7BD-FC27-474F-A170-06023D25E64E}" type="presParOf" srcId="{12256FDC-8DE7-47F9-9116-0F0162FFCD7A}" destId="{9DF472F3-86FA-4701-9073-F330651E7A46}" srcOrd="1" destOrd="0" presId="urn:microsoft.com/office/officeart/2005/8/layout/arrow2"/>
    <dgm:cxn modelId="{01EDF61A-1BEE-4601-B715-859E2CE5A9FE}" type="presParOf" srcId="{9DF472F3-86FA-4701-9073-F330651E7A46}" destId="{FD2724A6-3DA8-43E7-BEA2-9EBAEDBF019D}" srcOrd="0" destOrd="0" presId="urn:microsoft.com/office/officeart/2005/8/layout/arrow2"/>
    <dgm:cxn modelId="{36056021-B557-4C46-88C1-0B36C084ECF1}" type="presParOf" srcId="{9DF472F3-86FA-4701-9073-F330651E7A46}" destId="{AA26FE80-9ADA-4D8F-8AC4-64146C345E71}" srcOrd="1" destOrd="0" presId="urn:microsoft.com/office/officeart/2005/8/layout/arrow2"/>
    <dgm:cxn modelId="{9E9D6674-DD97-4D64-8957-E052E5B82FDC}" type="presParOf" srcId="{9DF472F3-86FA-4701-9073-F330651E7A46}" destId="{FC4D5389-5D75-41AD-B6F0-AA84185548BA}" srcOrd="2" destOrd="0" presId="urn:microsoft.com/office/officeart/2005/8/layout/arrow2"/>
    <dgm:cxn modelId="{76513D3D-C612-4AA1-9829-EF23D12F7FE7}" type="presParOf" srcId="{9DF472F3-86FA-4701-9073-F330651E7A46}" destId="{2D59A1E8-6D88-4C12-831E-7157ADFBDB1D}" srcOrd="3" destOrd="0" presId="urn:microsoft.com/office/officeart/2005/8/layout/arrow2"/>
    <dgm:cxn modelId="{A1311395-779B-408E-BB1C-1DA7266D777D}" type="presParOf" srcId="{9DF472F3-86FA-4701-9073-F330651E7A46}" destId="{19AC5CBD-FC4B-443E-B8CE-5686F54B4148}" srcOrd="4" destOrd="0" presId="urn:microsoft.com/office/officeart/2005/8/layout/arrow2"/>
    <dgm:cxn modelId="{FE0D9131-D5BF-4307-94A5-AEA0F0C02F3A}" type="presParOf" srcId="{9DF472F3-86FA-4701-9073-F330651E7A46}" destId="{53126F11-FB5E-40AB-9E28-E86B18BA08E0}" srcOrd="5" destOrd="0" presId="urn:microsoft.com/office/officeart/2005/8/layout/arrow2"/>
    <dgm:cxn modelId="{DC5C6982-7BAF-40A7-891E-927EC4F5379E}" type="presParOf" srcId="{9DF472F3-86FA-4701-9073-F330651E7A46}" destId="{D329B8EA-D281-40DD-B41A-7148216CB82E}" srcOrd="6" destOrd="0" presId="urn:microsoft.com/office/officeart/2005/8/layout/arrow2"/>
    <dgm:cxn modelId="{7C315438-AB06-4C02-9352-6C7891C8DF1E}" type="presParOf" srcId="{9DF472F3-86FA-4701-9073-F330651E7A46}" destId="{8FBA30D0-D4B8-4A7F-9B51-985B3A96CD5D}" srcOrd="7" destOrd="0" presId="urn:microsoft.com/office/officeart/2005/8/layout/arrow2"/>
    <dgm:cxn modelId="{2E4F54B6-C2A0-4E9E-B44A-18BB01D5B207}" type="presParOf" srcId="{9DF472F3-86FA-4701-9073-F330651E7A46}" destId="{A6075F4B-B16D-4BE2-93B0-FFE87ED2A037}" srcOrd="8" destOrd="0" presId="urn:microsoft.com/office/officeart/2005/8/layout/arrow2"/>
    <dgm:cxn modelId="{EAD5B8A4-70E5-4C5F-80C3-30DE312F2704}" type="presParOf" srcId="{9DF472F3-86FA-4701-9073-F330651E7A46}" destId="{CF0280B0-0FF4-417C-A8A7-31B18EC6B6E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109C7A-A4E0-4641-A73A-D66C44D96BC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BBFACB-252A-4C5F-BD5B-D8748338750C}">
      <dgm:prSet phldrT="[Текст]" custT="1"/>
      <dgm:spPr/>
      <dgm:t>
        <a:bodyPr/>
        <a:lstStyle/>
        <a:p>
          <a:r>
            <a:rPr lang="ru-RU" sz="2400" dirty="0" smtClean="0"/>
            <a:t>Диагностика профессиональных затруднений</a:t>
          </a:r>
          <a:endParaRPr lang="ru-RU" sz="2400" dirty="0"/>
        </a:p>
      </dgm:t>
    </dgm:pt>
    <dgm:pt modelId="{FFA13F3C-D1C6-4F8D-94CC-3857E6879A77}" type="parTrans" cxnId="{D7CE1C31-CA0B-4439-9E9B-68B06CB19DC3}">
      <dgm:prSet/>
      <dgm:spPr/>
      <dgm:t>
        <a:bodyPr/>
        <a:lstStyle/>
        <a:p>
          <a:endParaRPr lang="ru-RU"/>
        </a:p>
      </dgm:t>
    </dgm:pt>
    <dgm:pt modelId="{0BF57C0D-4A9C-4AEB-81FE-3D1B93994C29}" type="sibTrans" cxnId="{D7CE1C31-CA0B-4439-9E9B-68B06CB19DC3}">
      <dgm:prSet/>
      <dgm:spPr/>
      <dgm:t>
        <a:bodyPr/>
        <a:lstStyle/>
        <a:p>
          <a:endParaRPr lang="ru-RU"/>
        </a:p>
      </dgm:t>
    </dgm:pt>
    <dgm:pt modelId="{BDE1EE1D-D100-4931-BDC3-A0602207788D}">
      <dgm:prSet phldrT="[Текст]" custT="1"/>
      <dgm:spPr/>
      <dgm:t>
        <a:bodyPr/>
        <a:lstStyle/>
        <a:p>
          <a:r>
            <a:rPr lang="ru-RU" sz="2400" dirty="0" smtClean="0"/>
            <a:t>Создание КОУЧей и включение членов коллектива в процессы управления </a:t>
          </a:r>
          <a:endParaRPr lang="ru-RU" sz="2400" dirty="0"/>
        </a:p>
      </dgm:t>
    </dgm:pt>
    <dgm:pt modelId="{CC75B550-3EE9-4CEB-9DE7-4787769A1C93}" type="parTrans" cxnId="{46C30194-CA42-4CB8-8D2F-5F1E7C20852B}">
      <dgm:prSet/>
      <dgm:spPr/>
      <dgm:t>
        <a:bodyPr/>
        <a:lstStyle/>
        <a:p>
          <a:endParaRPr lang="ru-RU"/>
        </a:p>
      </dgm:t>
    </dgm:pt>
    <dgm:pt modelId="{78683DF3-D423-4971-B337-BEE483F67ED1}" type="sibTrans" cxnId="{46C30194-CA42-4CB8-8D2F-5F1E7C20852B}">
      <dgm:prSet/>
      <dgm:spPr/>
      <dgm:t>
        <a:bodyPr/>
        <a:lstStyle/>
        <a:p>
          <a:endParaRPr lang="ru-RU"/>
        </a:p>
      </dgm:t>
    </dgm:pt>
    <dgm:pt modelId="{3816DD0C-D408-4743-9059-B9EBFA7BECA1}">
      <dgm:prSet phldrT="[Текст]" custT="1"/>
      <dgm:spPr/>
      <dgm:t>
        <a:bodyPr/>
        <a:lstStyle/>
        <a:p>
          <a:r>
            <a:rPr lang="ru-RU" sz="2400" dirty="0" smtClean="0"/>
            <a:t>Внесение изменений в структуру методической службы</a:t>
          </a:r>
          <a:endParaRPr lang="ru-RU" sz="2400" dirty="0"/>
        </a:p>
      </dgm:t>
    </dgm:pt>
    <dgm:pt modelId="{EC0F124B-9121-4304-A7BA-A38E0E464252}" type="parTrans" cxnId="{1BC01038-A20A-470F-8AD5-EA1FC20BCE3F}">
      <dgm:prSet/>
      <dgm:spPr/>
      <dgm:t>
        <a:bodyPr/>
        <a:lstStyle/>
        <a:p>
          <a:endParaRPr lang="ru-RU"/>
        </a:p>
      </dgm:t>
    </dgm:pt>
    <dgm:pt modelId="{A2688AFB-1492-4BCD-9B23-8BE7954D5568}" type="sibTrans" cxnId="{1BC01038-A20A-470F-8AD5-EA1FC20BCE3F}">
      <dgm:prSet/>
      <dgm:spPr/>
      <dgm:t>
        <a:bodyPr/>
        <a:lstStyle/>
        <a:p>
          <a:endParaRPr lang="ru-RU"/>
        </a:p>
      </dgm:t>
    </dgm:pt>
    <dgm:pt modelId="{E37F92FB-78CA-476C-88B5-168776AAC7B1}">
      <dgm:prSet custT="1"/>
      <dgm:spPr/>
      <dgm:t>
        <a:bodyPr/>
        <a:lstStyle/>
        <a:p>
          <a:r>
            <a:rPr lang="ru-RU" sz="2400" dirty="0" smtClean="0"/>
            <a:t>Выявление проблем и путей их решения (использование подхода </a:t>
          </a:r>
          <a:r>
            <a:rPr lang="en-US" sz="2400" dirty="0" smtClean="0"/>
            <a:t>Lesson Study</a:t>
          </a:r>
          <a:r>
            <a:rPr lang="ru-RU" sz="2400" dirty="0" smtClean="0"/>
            <a:t> )</a:t>
          </a:r>
          <a:endParaRPr lang="ru-RU" sz="2400" dirty="0"/>
        </a:p>
      </dgm:t>
    </dgm:pt>
    <dgm:pt modelId="{DED26BA5-6328-4E2F-8B21-CE7EDD2B11F5}" type="parTrans" cxnId="{EB3D11BC-F782-47BD-9100-FEF3B16DE9CA}">
      <dgm:prSet/>
      <dgm:spPr/>
      <dgm:t>
        <a:bodyPr/>
        <a:lstStyle/>
        <a:p>
          <a:endParaRPr lang="ru-RU"/>
        </a:p>
      </dgm:t>
    </dgm:pt>
    <dgm:pt modelId="{19A35EC4-3C29-4D70-A812-909B07A2C4BC}" type="sibTrans" cxnId="{EB3D11BC-F782-47BD-9100-FEF3B16DE9CA}">
      <dgm:prSet/>
      <dgm:spPr/>
      <dgm:t>
        <a:bodyPr/>
        <a:lstStyle/>
        <a:p>
          <a:endParaRPr lang="ru-RU"/>
        </a:p>
      </dgm:t>
    </dgm:pt>
    <dgm:pt modelId="{105E6539-0628-42DF-B92E-F8EB6DAFE3AB}" type="pres">
      <dgm:prSet presAssocID="{95109C7A-A4E0-4641-A73A-D66C44D96BC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DE0B56-4E83-4C98-B13D-59515F70FDD3}" type="pres">
      <dgm:prSet presAssocID="{7EBBFACB-252A-4C5F-BD5B-D8748338750C}" presName="parentLin" presStyleCnt="0"/>
      <dgm:spPr/>
    </dgm:pt>
    <dgm:pt modelId="{1D8ACFF3-458B-4134-8A6A-54DC21443EF9}" type="pres">
      <dgm:prSet presAssocID="{7EBBFACB-252A-4C5F-BD5B-D8748338750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76B79E5-EC70-4A32-811D-5552F890681D}" type="pres">
      <dgm:prSet presAssocID="{7EBBFACB-252A-4C5F-BD5B-D8748338750C}" presName="parentText" presStyleLbl="node1" presStyleIdx="0" presStyleCnt="4" custScaleY="4277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A1B564-5363-4CC9-AF30-B828F1D5A044}" type="pres">
      <dgm:prSet presAssocID="{7EBBFACB-252A-4C5F-BD5B-D8748338750C}" presName="negativeSpace" presStyleCnt="0"/>
      <dgm:spPr/>
    </dgm:pt>
    <dgm:pt modelId="{7E4B4C8C-E92B-4710-8D52-44B1D7732E3D}" type="pres">
      <dgm:prSet presAssocID="{7EBBFACB-252A-4C5F-BD5B-D8748338750C}" presName="childText" presStyleLbl="conFgAcc1" presStyleIdx="0" presStyleCnt="4">
        <dgm:presLayoutVars>
          <dgm:bulletEnabled val="1"/>
        </dgm:presLayoutVars>
      </dgm:prSet>
      <dgm:spPr/>
    </dgm:pt>
    <dgm:pt modelId="{636D5E2B-EBE8-494D-99D8-E648F8C1E9CD}" type="pres">
      <dgm:prSet presAssocID="{0BF57C0D-4A9C-4AEB-81FE-3D1B93994C29}" presName="spaceBetweenRectangles" presStyleCnt="0"/>
      <dgm:spPr/>
    </dgm:pt>
    <dgm:pt modelId="{848BC373-9FF4-4426-83DA-028D4D3379D4}" type="pres">
      <dgm:prSet presAssocID="{BDE1EE1D-D100-4931-BDC3-A0602207788D}" presName="parentLin" presStyleCnt="0"/>
      <dgm:spPr/>
    </dgm:pt>
    <dgm:pt modelId="{42886E89-CEFD-4271-90B4-0E13338AAA57}" type="pres">
      <dgm:prSet presAssocID="{BDE1EE1D-D100-4931-BDC3-A0602207788D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6810D7F-036F-4007-9A27-FD22F52AD7F9}" type="pres">
      <dgm:prSet presAssocID="{BDE1EE1D-D100-4931-BDC3-A0602207788D}" presName="parentText" presStyleLbl="node1" presStyleIdx="1" presStyleCnt="4" custScaleY="4632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C571B7-81BE-492D-8E09-225D76FD4B3D}" type="pres">
      <dgm:prSet presAssocID="{BDE1EE1D-D100-4931-BDC3-A0602207788D}" presName="negativeSpace" presStyleCnt="0"/>
      <dgm:spPr/>
    </dgm:pt>
    <dgm:pt modelId="{4DCDEF54-C498-44DA-8EC2-BFEBBC7337BC}" type="pres">
      <dgm:prSet presAssocID="{BDE1EE1D-D100-4931-BDC3-A0602207788D}" presName="childText" presStyleLbl="conFgAcc1" presStyleIdx="1" presStyleCnt="4">
        <dgm:presLayoutVars>
          <dgm:bulletEnabled val="1"/>
        </dgm:presLayoutVars>
      </dgm:prSet>
      <dgm:spPr/>
    </dgm:pt>
    <dgm:pt modelId="{56D316C9-62DB-4DE7-9608-454E4AD9B6E1}" type="pres">
      <dgm:prSet presAssocID="{78683DF3-D423-4971-B337-BEE483F67ED1}" presName="spaceBetweenRectangles" presStyleCnt="0"/>
      <dgm:spPr/>
    </dgm:pt>
    <dgm:pt modelId="{86796369-7082-4695-9403-93A3F6C0A362}" type="pres">
      <dgm:prSet presAssocID="{3816DD0C-D408-4743-9059-B9EBFA7BECA1}" presName="parentLin" presStyleCnt="0"/>
      <dgm:spPr/>
    </dgm:pt>
    <dgm:pt modelId="{5F84E1A8-D61D-4785-9D5A-219B8BC35A77}" type="pres">
      <dgm:prSet presAssocID="{3816DD0C-D408-4743-9059-B9EBFA7BECA1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903F0948-576A-4D5D-9D67-073BA50DDC2C}" type="pres">
      <dgm:prSet presAssocID="{3816DD0C-D408-4743-9059-B9EBFA7BECA1}" presName="parentText" presStyleLbl="node1" presStyleIdx="2" presStyleCnt="4" custScaleY="3529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E94558-2A5D-4D2E-8E76-09E40ED37B1F}" type="pres">
      <dgm:prSet presAssocID="{3816DD0C-D408-4743-9059-B9EBFA7BECA1}" presName="negativeSpace" presStyleCnt="0"/>
      <dgm:spPr/>
    </dgm:pt>
    <dgm:pt modelId="{88EBAC74-9A2A-4AA7-9649-F05D402A9E36}" type="pres">
      <dgm:prSet presAssocID="{3816DD0C-D408-4743-9059-B9EBFA7BECA1}" presName="childText" presStyleLbl="conFgAcc1" presStyleIdx="2" presStyleCnt="4">
        <dgm:presLayoutVars>
          <dgm:bulletEnabled val="1"/>
        </dgm:presLayoutVars>
      </dgm:prSet>
      <dgm:spPr/>
    </dgm:pt>
    <dgm:pt modelId="{BF7C3B98-12A4-4704-AD3A-025373665AF0}" type="pres">
      <dgm:prSet presAssocID="{A2688AFB-1492-4BCD-9B23-8BE7954D5568}" presName="spaceBetweenRectangles" presStyleCnt="0"/>
      <dgm:spPr/>
    </dgm:pt>
    <dgm:pt modelId="{7144FF59-2F93-47F1-922E-FB793549C0FE}" type="pres">
      <dgm:prSet presAssocID="{E37F92FB-78CA-476C-88B5-168776AAC7B1}" presName="parentLin" presStyleCnt="0"/>
      <dgm:spPr/>
    </dgm:pt>
    <dgm:pt modelId="{7B83138A-F77E-44D0-84B0-896FAB65293B}" type="pres">
      <dgm:prSet presAssocID="{E37F92FB-78CA-476C-88B5-168776AAC7B1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CDC7F382-7576-44CA-A374-76069FD3BC4B}" type="pres">
      <dgm:prSet presAssocID="{E37F92FB-78CA-476C-88B5-168776AAC7B1}" presName="parentText" presStyleLbl="node1" presStyleIdx="3" presStyleCnt="4" custScaleY="5470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41B93-28B3-45F1-B7D1-9C518E0364A5}" type="pres">
      <dgm:prSet presAssocID="{E37F92FB-78CA-476C-88B5-168776AAC7B1}" presName="negativeSpace" presStyleCnt="0"/>
      <dgm:spPr/>
    </dgm:pt>
    <dgm:pt modelId="{39A89A50-E600-47C6-8BA5-CB3ADF19FDF9}" type="pres">
      <dgm:prSet presAssocID="{E37F92FB-78CA-476C-88B5-168776AAC7B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7CE1C31-CA0B-4439-9E9B-68B06CB19DC3}" srcId="{95109C7A-A4E0-4641-A73A-D66C44D96BC5}" destId="{7EBBFACB-252A-4C5F-BD5B-D8748338750C}" srcOrd="0" destOrd="0" parTransId="{FFA13F3C-D1C6-4F8D-94CC-3857E6879A77}" sibTransId="{0BF57C0D-4A9C-4AEB-81FE-3D1B93994C29}"/>
    <dgm:cxn modelId="{700D0FBB-FA8F-4B2D-B11C-FC3E348C7853}" type="presOf" srcId="{95109C7A-A4E0-4641-A73A-D66C44D96BC5}" destId="{105E6539-0628-42DF-B92E-F8EB6DAFE3AB}" srcOrd="0" destOrd="0" presId="urn:microsoft.com/office/officeart/2005/8/layout/list1"/>
    <dgm:cxn modelId="{4A826699-9896-4AD1-AB8A-5B8EA536B472}" type="presOf" srcId="{3816DD0C-D408-4743-9059-B9EBFA7BECA1}" destId="{5F84E1A8-D61D-4785-9D5A-219B8BC35A77}" srcOrd="0" destOrd="0" presId="urn:microsoft.com/office/officeart/2005/8/layout/list1"/>
    <dgm:cxn modelId="{3A41B945-49A3-462D-B621-CF653A619A0E}" type="presOf" srcId="{E37F92FB-78CA-476C-88B5-168776AAC7B1}" destId="{CDC7F382-7576-44CA-A374-76069FD3BC4B}" srcOrd="1" destOrd="0" presId="urn:microsoft.com/office/officeart/2005/8/layout/list1"/>
    <dgm:cxn modelId="{1BC01038-A20A-470F-8AD5-EA1FC20BCE3F}" srcId="{95109C7A-A4E0-4641-A73A-D66C44D96BC5}" destId="{3816DD0C-D408-4743-9059-B9EBFA7BECA1}" srcOrd="2" destOrd="0" parTransId="{EC0F124B-9121-4304-A7BA-A38E0E464252}" sibTransId="{A2688AFB-1492-4BCD-9B23-8BE7954D5568}"/>
    <dgm:cxn modelId="{3771A9AC-B587-4098-8C2B-0A390D7C8DEE}" type="presOf" srcId="{7EBBFACB-252A-4C5F-BD5B-D8748338750C}" destId="{1D8ACFF3-458B-4134-8A6A-54DC21443EF9}" srcOrd="0" destOrd="0" presId="urn:microsoft.com/office/officeart/2005/8/layout/list1"/>
    <dgm:cxn modelId="{2421A0ED-AAAC-4C91-8A38-F9EC65B380D1}" type="presOf" srcId="{E37F92FB-78CA-476C-88B5-168776AAC7B1}" destId="{7B83138A-F77E-44D0-84B0-896FAB65293B}" srcOrd="0" destOrd="0" presId="urn:microsoft.com/office/officeart/2005/8/layout/list1"/>
    <dgm:cxn modelId="{46C30194-CA42-4CB8-8D2F-5F1E7C20852B}" srcId="{95109C7A-A4E0-4641-A73A-D66C44D96BC5}" destId="{BDE1EE1D-D100-4931-BDC3-A0602207788D}" srcOrd="1" destOrd="0" parTransId="{CC75B550-3EE9-4CEB-9DE7-4787769A1C93}" sibTransId="{78683DF3-D423-4971-B337-BEE483F67ED1}"/>
    <dgm:cxn modelId="{EB3D11BC-F782-47BD-9100-FEF3B16DE9CA}" srcId="{95109C7A-A4E0-4641-A73A-D66C44D96BC5}" destId="{E37F92FB-78CA-476C-88B5-168776AAC7B1}" srcOrd="3" destOrd="0" parTransId="{DED26BA5-6328-4E2F-8B21-CE7EDD2B11F5}" sibTransId="{19A35EC4-3C29-4D70-A812-909B07A2C4BC}"/>
    <dgm:cxn modelId="{F99C54B9-8FAA-4148-889B-74F666DAE7F2}" type="presOf" srcId="{3816DD0C-D408-4743-9059-B9EBFA7BECA1}" destId="{903F0948-576A-4D5D-9D67-073BA50DDC2C}" srcOrd="1" destOrd="0" presId="urn:microsoft.com/office/officeart/2005/8/layout/list1"/>
    <dgm:cxn modelId="{03F9239F-66EE-4360-A8E6-25BE5EF8145B}" type="presOf" srcId="{7EBBFACB-252A-4C5F-BD5B-D8748338750C}" destId="{176B79E5-EC70-4A32-811D-5552F890681D}" srcOrd="1" destOrd="0" presId="urn:microsoft.com/office/officeart/2005/8/layout/list1"/>
    <dgm:cxn modelId="{D1447952-5AB8-4D6B-BBD4-39B1C8DC6712}" type="presOf" srcId="{BDE1EE1D-D100-4931-BDC3-A0602207788D}" destId="{42886E89-CEFD-4271-90B4-0E13338AAA57}" srcOrd="0" destOrd="0" presId="urn:microsoft.com/office/officeart/2005/8/layout/list1"/>
    <dgm:cxn modelId="{836CF772-FEDC-4562-B53B-55789C860425}" type="presOf" srcId="{BDE1EE1D-D100-4931-BDC3-A0602207788D}" destId="{86810D7F-036F-4007-9A27-FD22F52AD7F9}" srcOrd="1" destOrd="0" presId="urn:microsoft.com/office/officeart/2005/8/layout/list1"/>
    <dgm:cxn modelId="{AA09D968-FB7E-4322-B624-F809EB4B687B}" type="presParOf" srcId="{105E6539-0628-42DF-B92E-F8EB6DAFE3AB}" destId="{DADE0B56-4E83-4C98-B13D-59515F70FDD3}" srcOrd="0" destOrd="0" presId="urn:microsoft.com/office/officeart/2005/8/layout/list1"/>
    <dgm:cxn modelId="{3E5B02AD-4875-44E8-B1B0-1E0A7A1A1671}" type="presParOf" srcId="{DADE0B56-4E83-4C98-B13D-59515F70FDD3}" destId="{1D8ACFF3-458B-4134-8A6A-54DC21443EF9}" srcOrd="0" destOrd="0" presId="urn:microsoft.com/office/officeart/2005/8/layout/list1"/>
    <dgm:cxn modelId="{1804CEC4-3D40-4F32-8375-311FEB4EEBE7}" type="presParOf" srcId="{DADE0B56-4E83-4C98-B13D-59515F70FDD3}" destId="{176B79E5-EC70-4A32-811D-5552F890681D}" srcOrd="1" destOrd="0" presId="urn:microsoft.com/office/officeart/2005/8/layout/list1"/>
    <dgm:cxn modelId="{F0F0101E-CB65-4282-88C2-DE6EBCC7CB88}" type="presParOf" srcId="{105E6539-0628-42DF-B92E-F8EB6DAFE3AB}" destId="{95A1B564-5363-4CC9-AF30-B828F1D5A044}" srcOrd="1" destOrd="0" presId="urn:microsoft.com/office/officeart/2005/8/layout/list1"/>
    <dgm:cxn modelId="{EA4F95DA-EAE5-4BD8-A621-441E06B9C5D1}" type="presParOf" srcId="{105E6539-0628-42DF-B92E-F8EB6DAFE3AB}" destId="{7E4B4C8C-E92B-4710-8D52-44B1D7732E3D}" srcOrd="2" destOrd="0" presId="urn:microsoft.com/office/officeart/2005/8/layout/list1"/>
    <dgm:cxn modelId="{513EC789-76A8-4AD7-82F2-1C812BA42D6F}" type="presParOf" srcId="{105E6539-0628-42DF-B92E-F8EB6DAFE3AB}" destId="{636D5E2B-EBE8-494D-99D8-E648F8C1E9CD}" srcOrd="3" destOrd="0" presId="urn:microsoft.com/office/officeart/2005/8/layout/list1"/>
    <dgm:cxn modelId="{5A42934B-D93E-4338-8D27-14D008A7EE02}" type="presParOf" srcId="{105E6539-0628-42DF-B92E-F8EB6DAFE3AB}" destId="{848BC373-9FF4-4426-83DA-028D4D3379D4}" srcOrd="4" destOrd="0" presId="urn:microsoft.com/office/officeart/2005/8/layout/list1"/>
    <dgm:cxn modelId="{9B1BE43A-6CF6-42A0-B549-685222DFE5B3}" type="presParOf" srcId="{848BC373-9FF4-4426-83DA-028D4D3379D4}" destId="{42886E89-CEFD-4271-90B4-0E13338AAA57}" srcOrd="0" destOrd="0" presId="urn:microsoft.com/office/officeart/2005/8/layout/list1"/>
    <dgm:cxn modelId="{40416B41-9FE5-482B-B297-46CA847037E3}" type="presParOf" srcId="{848BC373-9FF4-4426-83DA-028D4D3379D4}" destId="{86810D7F-036F-4007-9A27-FD22F52AD7F9}" srcOrd="1" destOrd="0" presId="urn:microsoft.com/office/officeart/2005/8/layout/list1"/>
    <dgm:cxn modelId="{525BF71A-27D0-414F-8B81-7DC2BC34EEE6}" type="presParOf" srcId="{105E6539-0628-42DF-B92E-F8EB6DAFE3AB}" destId="{55C571B7-81BE-492D-8E09-225D76FD4B3D}" srcOrd="5" destOrd="0" presId="urn:microsoft.com/office/officeart/2005/8/layout/list1"/>
    <dgm:cxn modelId="{9D7E5999-CFFB-4F0F-B21E-841316CC367F}" type="presParOf" srcId="{105E6539-0628-42DF-B92E-F8EB6DAFE3AB}" destId="{4DCDEF54-C498-44DA-8EC2-BFEBBC7337BC}" srcOrd="6" destOrd="0" presId="urn:microsoft.com/office/officeart/2005/8/layout/list1"/>
    <dgm:cxn modelId="{8E607A8E-D086-4EFC-AF00-19E707D8983D}" type="presParOf" srcId="{105E6539-0628-42DF-B92E-F8EB6DAFE3AB}" destId="{56D316C9-62DB-4DE7-9608-454E4AD9B6E1}" srcOrd="7" destOrd="0" presId="urn:microsoft.com/office/officeart/2005/8/layout/list1"/>
    <dgm:cxn modelId="{3BC87408-9687-48CD-A58A-0A78019AECF3}" type="presParOf" srcId="{105E6539-0628-42DF-B92E-F8EB6DAFE3AB}" destId="{86796369-7082-4695-9403-93A3F6C0A362}" srcOrd="8" destOrd="0" presId="urn:microsoft.com/office/officeart/2005/8/layout/list1"/>
    <dgm:cxn modelId="{C9728191-95A0-43A1-919A-D0975037A17D}" type="presParOf" srcId="{86796369-7082-4695-9403-93A3F6C0A362}" destId="{5F84E1A8-D61D-4785-9D5A-219B8BC35A77}" srcOrd="0" destOrd="0" presId="urn:microsoft.com/office/officeart/2005/8/layout/list1"/>
    <dgm:cxn modelId="{7F1B18AF-577D-4EC6-A31D-2BCBF5339C08}" type="presParOf" srcId="{86796369-7082-4695-9403-93A3F6C0A362}" destId="{903F0948-576A-4D5D-9D67-073BA50DDC2C}" srcOrd="1" destOrd="0" presId="urn:microsoft.com/office/officeart/2005/8/layout/list1"/>
    <dgm:cxn modelId="{C81E64B8-977D-4BA2-A1BF-2D99A96612F8}" type="presParOf" srcId="{105E6539-0628-42DF-B92E-F8EB6DAFE3AB}" destId="{B5E94558-2A5D-4D2E-8E76-09E40ED37B1F}" srcOrd="9" destOrd="0" presId="urn:microsoft.com/office/officeart/2005/8/layout/list1"/>
    <dgm:cxn modelId="{53518D2E-EC9A-4F80-A972-6F76F83F285E}" type="presParOf" srcId="{105E6539-0628-42DF-B92E-F8EB6DAFE3AB}" destId="{88EBAC74-9A2A-4AA7-9649-F05D402A9E36}" srcOrd="10" destOrd="0" presId="urn:microsoft.com/office/officeart/2005/8/layout/list1"/>
    <dgm:cxn modelId="{981E48AA-6EDF-4AE8-AF59-A01CA48A620F}" type="presParOf" srcId="{105E6539-0628-42DF-B92E-F8EB6DAFE3AB}" destId="{BF7C3B98-12A4-4704-AD3A-025373665AF0}" srcOrd="11" destOrd="0" presId="urn:microsoft.com/office/officeart/2005/8/layout/list1"/>
    <dgm:cxn modelId="{8F8C7BB2-A9E7-4648-8C36-6E14D2C03C26}" type="presParOf" srcId="{105E6539-0628-42DF-B92E-F8EB6DAFE3AB}" destId="{7144FF59-2F93-47F1-922E-FB793549C0FE}" srcOrd="12" destOrd="0" presId="urn:microsoft.com/office/officeart/2005/8/layout/list1"/>
    <dgm:cxn modelId="{BF0D6D89-48BE-4BAF-B346-E2BA7AA4F6E7}" type="presParOf" srcId="{7144FF59-2F93-47F1-922E-FB793549C0FE}" destId="{7B83138A-F77E-44D0-84B0-896FAB65293B}" srcOrd="0" destOrd="0" presId="urn:microsoft.com/office/officeart/2005/8/layout/list1"/>
    <dgm:cxn modelId="{66509361-E650-43C7-88F7-E181AD9AD6CF}" type="presParOf" srcId="{7144FF59-2F93-47F1-922E-FB793549C0FE}" destId="{CDC7F382-7576-44CA-A374-76069FD3BC4B}" srcOrd="1" destOrd="0" presId="urn:microsoft.com/office/officeart/2005/8/layout/list1"/>
    <dgm:cxn modelId="{13104C68-8813-471A-9E6D-AEB6EE89C59B}" type="presParOf" srcId="{105E6539-0628-42DF-B92E-F8EB6DAFE3AB}" destId="{6F641B93-28B3-45F1-B7D1-9C518E0364A5}" srcOrd="13" destOrd="0" presId="urn:microsoft.com/office/officeart/2005/8/layout/list1"/>
    <dgm:cxn modelId="{AE075B29-C465-4B03-8270-DEF733707A97}" type="presParOf" srcId="{105E6539-0628-42DF-B92E-F8EB6DAFE3AB}" destId="{39A89A50-E600-47C6-8BA5-CB3ADF19FDF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2D4B56-4052-4424-A1A2-E434CE2F8A6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8CCD25-740C-40E8-8F7C-68881580C66E}">
      <dgm:prSet phldrT="[Текст]" custT="1"/>
      <dgm:spPr/>
      <dgm:t>
        <a:bodyPr/>
        <a:lstStyle/>
        <a:p>
          <a:r>
            <a:rPr lang="ru-RU" sz="1800" b="1" dirty="0" smtClean="0"/>
            <a:t>Методический</a:t>
          </a:r>
          <a:r>
            <a:rPr lang="ru-RU" sz="1800" dirty="0" smtClean="0"/>
            <a:t> </a:t>
          </a:r>
          <a:r>
            <a:rPr lang="ru-RU" sz="1800" b="1" dirty="0" smtClean="0"/>
            <a:t>совет</a:t>
          </a:r>
          <a:endParaRPr lang="ru-RU" sz="1800" b="1" dirty="0"/>
        </a:p>
      </dgm:t>
    </dgm:pt>
    <dgm:pt modelId="{617CACFA-4999-4F92-BCAF-A285DF715E7B}" type="parTrans" cxnId="{56CD5A8A-DBE4-4F05-A5A1-C75493B7277A}">
      <dgm:prSet/>
      <dgm:spPr/>
      <dgm:t>
        <a:bodyPr/>
        <a:lstStyle/>
        <a:p>
          <a:endParaRPr lang="ru-RU"/>
        </a:p>
      </dgm:t>
    </dgm:pt>
    <dgm:pt modelId="{3FBF8EC9-BFD1-4527-B4E5-CF0D1617B9B0}" type="sibTrans" cxnId="{56CD5A8A-DBE4-4F05-A5A1-C75493B7277A}">
      <dgm:prSet/>
      <dgm:spPr/>
      <dgm:t>
        <a:bodyPr/>
        <a:lstStyle/>
        <a:p>
          <a:endParaRPr lang="ru-RU"/>
        </a:p>
      </dgm:t>
    </dgm:pt>
    <dgm:pt modelId="{FABAC573-565E-41B7-A976-CCAEB5892DA9}">
      <dgm:prSet phldrT="[Текст]" custT="1"/>
      <dgm:spPr/>
      <dgm:t>
        <a:bodyPr/>
        <a:lstStyle/>
        <a:p>
          <a:r>
            <a:rPr lang="ru-RU" sz="1200" dirty="0" smtClean="0"/>
            <a:t>МО учителей начальных классов</a:t>
          </a:r>
          <a:endParaRPr lang="ru-RU" sz="1200" dirty="0"/>
        </a:p>
      </dgm:t>
    </dgm:pt>
    <dgm:pt modelId="{8330C18B-82D6-47A4-A653-CEBE61F9A67A}" type="parTrans" cxnId="{93434D17-C4EA-4D16-A744-D6E7727866AE}">
      <dgm:prSet/>
      <dgm:spPr/>
      <dgm:t>
        <a:bodyPr/>
        <a:lstStyle/>
        <a:p>
          <a:endParaRPr lang="ru-RU"/>
        </a:p>
      </dgm:t>
    </dgm:pt>
    <dgm:pt modelId="{12F93B78-BB2E-4FEE-A8B0-96E5F83CBF0A}" type="sibTrans" cxnId="{93434D17-C4EA-4D16-A744-D6E7727866AE}">
      <dgm:prSet/>
      <dgm:spPr/>
      <dgm:t>
        <a:bodyPr/>
        <a:lstStyle/>
        <a:p>
          <a:endParaRPr lang="ru-RU"/>
        </a:p>
      </dgm:t>
    </dgm:pt>
    <dgm:pt modelId="{4AA6AECC-65F9-45B0-B00E-2AD16FEA9AAB}">
      <dgm:prSet phldrT="[Текст]" custT="1"/>
      <dgm:spPr/>
      <dgm:t>
        <a:bodyPr/>
        <a:lstStyle/>
        <a:p>
          <a:r>
            <a:rPr lang="ru-RU" sz="1200" dirty="0" smtClean="0"/>
            <a:t>МО учителей естественно-математического цикла</a:t>
          </a:r>
          <a:endParaRPr lang="ru-RU" sz="1200" dirty="0"/>
        </a:p>
      </dgm:t>
    </dgm:pt>
    <dgm:pt modelId="{4796F73C-B7C6-472F-B5DE-7032F1615A2D}" type="parTrans" cxnId="{F425817B-EE3C-49FF-BEE1-6735F227590C}">
      <dgm:prSet/>
      <dgm:spPr/>
      <dgm:t>
        <a:bodyPr/>
        <a:lstStyle/>
        <a:p>
          <a:endParaRPr lang="ru-RU"/>
        </a:p>
      </dgm:t>
    </dgm:pt>
    <dgm:pt modelId="{DC735E8F-4855-49C9-A2AC-D3257638DEF5}" type="sibTrans" cxnId="{F425817B-EE3C-49FF-BEE1-6735F227590C}">
      <dgm:prSet/>
      <dgm:spPr/>
      <dgm:t>
        <a:bodyPr/>
        <a:lstStyle/>
        <a:p>
          <a:endParaRPr lang="ru-RU"/>
        </a:p>
      </dgm:t>
    </dgm:pt>
    <dgm:pt modelId="{2E38F0A5-83A1-415D-963F-BF8D6B47D780}">
      <dgm:prSet phldrT="[Текст]" custT="1"/>
      <dgm:spPr/>
      <dgm:t>
        <a:bodyPr/>
        <a:lstStyle/>
        <a:p>
          <a:r>
            <a:rPr lang="ru-RU" sz="1200" dirty="0" smtClean="0"/>
            <a:t>МО учителей гуманитарного цикла</a:t>
          </a:r>
          <a:endParaRPr lang="ru-RU" sz="1200" dirty="0"/>
        </a:p>
      </dgm:t>
    </dgm:pt>
    <dgm:pt modelId="{653F5EE4-8895-40C5-A655-A538B5E2C155}" type="parTrans" cxnId="{5B63C5CA-E7A9-4A22-83FE-1C7217C7BFF5}">
      <dgm:prSet/>
      <dgm:spPr/>
      <dgm:t>
        <a:bodyPr/>
        <a:lstStyle/>
        <a:p>
          <a:endParaRPr lang="ru-RU"/>
        </a:p>
      </dgm:t>
    </dgm:pt>
    <dgm:pt modelId="{EC302091-B460-4AEF-92A7-7F98FD1D3389}" type="sibTrans" cxnId="{5B63C5CA-E7A9-4A22-83FE-1C7217C7BFF5}">
      <dgm:prSet/>
      <dgm:spPr/>
      <dgm:t>
        <a:bodyPr/>
        <a:lstStyle/>
        <a:p>
          <a:endParaRPr lang="ru-RU"/>
        </a:p>
      </dgm:t>
    </dgm:pt>
    <dgm:pt modelId="{C55B1B97-1BDD-4092-AC29-8C1E9F5F0E67}">
      <dgm:prSet phldrT="[Текст]" custT="1"/>
      <dgm:spPr/>
      <dgm:t>
        <a:bodyPr/>
        <a:lstStyle/>
        <a:p>
          <a:r>
            <a:rPr lang="ru-RU" sz="1200" dirty="0" smtClean="0"/>
            <a:t>МО классных руководителей</a:t>
          </a:r>
          <a:endParaRPr lang="ru-RU" sz="1200" dirty="0"/>
        </a:p>
      </dgm:t>
    </dgm:pt>
    <dgm:pt modelId="{940BD0D3-695C-4A2F-8F4B-D52C089C3BCF}" type="parTrans" cxnId="{8226DEF8-26E0-4BE2-BBB8-9464E65143D5}">
      <dgm:prSet/>
      <dgm:spPr/>
      <dgm:t>
        <a:bodyPr/>
        <a:lstStyle/>
        <a:p>
          <a:endParaRPr lang="ru-RU"/>
        </a:p>
      </dgm:t>
    </dgm:pt>
    <dgm:pt modelId="{04305F02-AC92-47FE-81A3-6F1A5399F216}" type="sibTrans" cxnId="{8226DEF8-26E0-4BE2-BBB8-9464E65143D5}">
      <dgm:prSet/>
      <dgm:spPr/>
      <dgm:t>
        <a:bodyPr/>
        <a:lstStyle/>
        <a:p>
          <a:endParaRPr lang="ru-RU"/>
        </a:p>
      </dgm:t>
    </dgm:pt>
    <dgm:pt modelId="{0E66D414-4BCD-4B16-8DC5-92C93567DFC9}">
      <dgm:prSet/>
      <dgm:spPr/>
      <dgm:t>
        <a:bodyPr/>
        <a:lstStyle/>
        <a:p>
          <a:endParaRPr lang="ru-RU"/>
        </a:p>
      </dgm:t>
    </dgm:pt>
    <dgm:pt modelId="{5BD73A40-5F5E-4A9A-8BC4-BEC3522CA3B6}" type="parTrans" cxnId="{4AC69286-84FA-4031-B2C9-75EF727D4F78}">
      <dgm:prSet/>
      <dgm:spPr/>
      <dgm:t>
        <a:bodyPr/>
        <a:lstStyle/>
        <a:p>
          <a:endParaRPr lang="ru-RU"/>
        </a:p>
      </dgm:t>
    </dgm:pt>
    <dgm:pt modelId="{94BDE4B8-EBBE-4E91-9B8E-52975B469C85}" type="sibTrans" cxnId="{4AC69286-84FA-4031-B2C9-75EF727D4F78}">
      <dgm:prSet/>
      <dgm:spPr/>
      <dgm:t>
        <a:bodyPr/>
        <a:lstStyle/>
        <a:p>
          <a:endParaRPr lang="ru-RU"/>
        </a:p>
      </dgm:t>
    </dgm:pt>
    <dgm:pt modelId="{CCEB5CCD-0954-4BD5-B5E9-716A6EB6298E}">
      <dgm:prSet custT="1"/>
      <dgm:spPr/>
      <dgm:t>
        <a:bodyPr/>
        <a:lstStyle/>
        <a:p>
          <a:r>
            <a:rPr lang="ru-RU" sz="1200" dirty="0" smtClean="0"/>
            <a:t>КОУЧ </a:t>
          </a:r>
          <a:r>
            <a:rPr lang="ru-RU" sz="1200" b="1" dirty="0" smtClean="0"/>
            <a:t>«Развитие образцов субъектно-ориентированного образовательного процесса в основной школе при реализации ФГОС</a:t>
          </a:r>
          <a:r>
            <a:rPr lang="ru-RU" sz="600" b="1" dirty="0" smtClean="0"/>
            <a:t>»</a:t>
          </a:r>
          <a:endParaRPr lang="ru-RU" sz="600" dirty="0" smtClean="0"/>
        </a:p>
        <a:p>
          <a:r>
            <a:rPr lang="ru-RU" sz="600" dirty="0" smtClean="0"/>
            <a:t>  </a:t>
          </a:r>
          <a:endParaRPr lang="ru-RU" sz="600" dirty="0"/>
        </a:p>
      </dgm:t>
    </dgm:pt>
    <dgm:pt modelId="{F0A7B8BA-7715-46C4-A98C-C6204F5C9E61}" type="parTrans" cxnId="{196ABB62-88E5-4F0B-BD13-EFDDB95CBECC}">
      <dgm:prSet/>
      <dgm:spPr/>
      <dgm:t>
        <a:bodyPr/>
        <a:lstStyle/>
        <a:p>
          <a:endParaRPr lang="ru-RU"/>
        </a:p>
      </dgm:t>
    </dgm:pt>
    <dgm:pt modelId="{FB3D3382-4011-41FA-9C58-9BCF07333601}" type="sibTrans" cxnId="{196ABB62-88E5-4F0B-BD13-EFDDB95CBECC}">
      <dgm:prSet/>
      <dgm:spPr/>
      <dgm:t>
        <a:bodyPr/>
        <a:lstStyle/>
        <a:p>
          <a:endParaRPr lang="ru-RU"/>
        </a:p>
      </dgm:t>
    </dgm:pt>
    <dgm:pt modelId="{CE71F329-05BD-405B-B6E4-8F6D2564AC2C}">
      <dgm:prSet custT="1"/>
      <dgm:spPr/>
      <dgm:t>
        <a:bodyPr/>
        <a:lstStyle/>
        <a:p>
          <a:r>
            <a:rPr lang="ru-RU" sz="1100" b="1" dirty="0" smtClean="0"/>
            <a:t>КОУЧ «Формирующее оценивание как оценивание для обучения»</a:t>
          </a:r>
        </a:p>
      </dgm:t>
    </dgm:pt>
    <dgm:pt modelId="{7FA6B9FB-8816-4357-B9F0-B9F627428274}" type="parTrans" cxnId="{9A71D37D-27A3-45B9-A7CF-98EF81B2E888}">
      <dgm:prSet/>
      <dgm:spPr/>
      <dgm:t>
        <a:bodyPr/>
        <a:lstStyle/>
        <a:p>
          <a:endParaRPr lang="ru-RU" dirty="0"/>
        </a:p>
      </dgm:t>
    </dgm:pt>
    <dgm:pt modelId="{AEC920AA-86DC-4396-90C4-6ECFEC10B86A}" type="sibTrans" cxnId="{9A71D37D-27A3-45B9-A7CF-98EF81B2E888}">
      <dgm:prSet/>
      <dgm:spPr/>
      <dgm:t>
        <a:bodyPr/>
        <a:lstStyle/>
        <a:p>
          <a:endParaRPr lang="ru-RU"/>
        </a:p>
      </dgm:t>
    </dgm:pt>
    <dgm:pt modelId="{608C182C-69E3-494A-AF0C-F52AEFCAED32}">
      <dgm:prSet custT="1"/>
      <dgm:spPr/>
      <dgm:t>
        <a:bodyPr/>
        <a:lstStyle/>
        <a:p>
          <a:r>
            <a:rPr lang="ru-RU" sz="1200" b="1" dirty="0" smtClean="0"/>
            <a:t>КОУЧ </a:t>
          </a:r>
        </a:p>
        <a:p>
          <a:r>
            <a:rPr lang="ru-RU" sz="1200" b="1" dirty="0" smtClean="0"/>
            <a:t>«Lesson Study - исследование в действии»</a:t>
          </a:r>
        </a:p>
      </dgm:t>
    </dgm:pt>
    <dgm:pt modelId="{B3871D16-854A-4FFA-BB9B-48AA0145F3CA}" type="parTrans" cxnId="{758A63A8-816E-49B6-95F0-DE726FC773EF}">
      <dgm:prSet/>
      <dgm:spPr/>
      <dgm:t>
        <a:bodyPr/>
        <a:lstStyle/>
        <a:p>
          <a:endParaRPr lang="ru-RU"/>
        </a:p>
      </dgm:t>
    </dgm:pt>
    <dgm:pt modelId="{5A4D6644-8276-4FAD-96B0-190CAD792737}" type="sibTrans" cxnId="{758A63A8-816E-49B6-95F0-DE726FC773EF}">
      <dgm:prSet/>
      <dgm:spPr/>
      <dgm:t>
        <a:bodyPr/>
        <a:lstStyle/>
        <a:p>
          <a:endParaRPr lang="ru-RU"/>
        </a:p>
      </dgm:t>
    </dgm:pt>
    <dgm:pt modelId="{1A55CE33-F88E-4566-978A-F3844D17A7A4}">
      <dgm:prSet custT="1"/>
      <dgm:spPr/>
      <dgm:t>
        <a:bodyPr/>
        <a:lstStyle/>
        <a:p>
          <a:r>
            <a:rPr lang="ru-RU" sz="1400" dirty="0" smtClean="0"/>
            <a:t>Психолого-медико-педагогический консилиум</a:t>
          </a:r>
          <a:endParaRPr lang="ru-RU" sz="1400" dirty="0"/>
        </a:p>
      </dgm:t>
    </dgm:pt>
    <dgm:pt modelId="{13A44E50-DFFB-4375-A90E-8BD8A1586011}" type="parTrans" cxnId="{B4F5BD35-441A-4C5B-BB6E-501135223F3D}">
      <dgm:prSet/>
      <dgm:spPr/>
      <dgm:t>
        <a:bodyPr/>
        <a:lstStyle/>
        <a:p>
          <a:endParaRPr lang="ru-RU"/>
        </a:p>
      </dgm:t>
    </dgm:pt>
    <dgm:pt modelId="{45041542-B143-4106-8250-95B6A60BA214}" type="sibTrans" cxnId="{B4F5BD35-441A-4C5B-BB6E-501135223F3D}">
      <dgm:prSet/>
      <dgm:spPr/>
      <dgm:t>
        <a:bodyPr/>
        <a:lstStyle/>
        <a:p>
          <a:endParaRPr lang="ru-RU"/>
        </a:p>
      </dgm:t>
    </dgm:pt>
    <dgm:pt modelId="{6AFFA219-ECA1-4543-B085-24849704AE8F}">
      <dgm:prSet custT="1"/>
      <dgm:spPr/>
      <dgm:t>
        <a:bodyPr/>
        <a:lstStyle/>
        <a:p>
          <a:r>
            <a:rPr lang="ru-RU" sz="1200" dirty="0" smtClean="0"/>
            <a:t>КОУЧ «Организация деятельности по формированию смыслового чтения в образовательном процессе»</a:t>
          </a:r>
          <a:endParaRPr lang="ru-RU" sz="1200" dirty="0"/>
        </a:p>
      </dgm:t>
    </dgm:pt>
    <dgm:pt modelId="{19883DA9-A175-4A09-B1F2-81445C88C553}" type="parTrans" cxnId="{C4774483-F570-4D29-BF3A-D8813B3A96A2}">
      <dgm:prSet/>
      <dgm:spPr/>
      <dgm:t>
        <a:bodyPr/>
        <a:lstStyle/>
        <a:p>
          <a:endParaRPr lang="ru-RU"/>
        </a:p>
      </dgm:t>
    </dgm:pt>
    <dgm:pt modelId="{ADD463A8-1C42-485A-B650-C3FF8D41EF83}" type="sibTrans" cxnId="{C4774483-F570-4D29-BF3A-D8813B3A96A2}">
      <dgm:prSet/>
      <dgm:spPr/>
      <dgm:t>
        <a:bodyPr/>
        <a:lstStyle/>
        <a:p>
          <a:endParaRPr lang="ru-RU"/>
        </a:p>
      </dgm:t>
    </dgm:pt>
    <dgm:pt modelId="{8F300359-F0B7-4AE6-9DD3-7A0A630CDB6D}" type="pres">
      <dgm:prSet presAssocID="{062D4B56-4052-4424-A1A2-E434CE2F8A6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DF1EA7-EB0C-4155-A81B-2956CD3165CA}" type="pres">
      <dgm:prSet presAssocID="{B98CCD25-740C-40E8-8F7C-68881580C66E}" presName="centerShape" presStyleLbl="node0" presStyleIdx="0" presStyleCnt="1" custScaleX="173323" custScaleY="131343" custLinFactNeighborX="-216" custLinFactNeighborY="-951"/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42697B4-8CB8-429D-9514-EE75AC0333C4}" type="pres">
      <dgm:prSet presAssocID="{8330C18B-82D6-47A4-A653-CEBE61F9A67A}" presName="Name9" presStyleLbl="parChTrans1D2" presStyleIdx="0" presStyleCnt="9"/>
      <dgm:spPr/>
      <dgm:t>
        <a:bodyPr/>
        <a:lstStyle/>
        <a:p>
          <a:endParaRPr lang="ru-RU"/>
        </a:p>
      </dgm:t>
    </dgm:pt>
    <dgm:pt modelId="{991175BD-9233-4E39-AFB9-B482C0ACC3EE}" type="pres">
      <dgm:prSet presAssocID="{8330C18B-82D6-47A4-A653-CEBE61F9A67A}" presName="connTx" presStyleLbl="parChTrans1D2" presStyleIdx="0" presStyleCnt="9"/>
      <dgm:spPr/>
      <dgm:t>
        <a:bodyPr/>
        <a:lstStyle/>
        <a:p>
          <a:endParaRPr lang="ru-RU"/>
        </a:p>
      </dgm:t>
    </dgm:pt>
    <dgm:pt modelId="{B8509965-6984-4171-B6BC-3625796B49AD}" type="pres">
      <dgm:prSet presAssocID="{FABAC573-565E-41B7-A976-CCAEB5892DA9}" presName="node" presStyleLbl="node1" presStyleIdx="0" presStyleCnt="9" custScaleX="159552" custRadScaleRad="102123" custRadScaleInc="-144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A4C5D0A8-CDF4-4295-8540-78C18E7BD9D8}" type="pres">
      <dgm:prSet presAssocID="{4796F73C-B7C6-472F-B5DE-7032F1615A2D}" presName="Name9" presStyleLbl="parChTrans1D2" presStyleIdx="1" presStyleCnt="9"/>
      <dgm:spPr/>
      <dgm:t>
        <a:bodyPr/>
        <a:lstStyle/>
        <a:p>
          <a:endParaRPr lang="ru-RU"/>
        </a:p>
      </dgm:t>
    </dgm:pt>
    <dgm:pt modelId="{B7D720E3-5EAD-45A0-B84B-8F30806E37CF}" type="pres">
      <dgm:prSet presAssocID="{4796F73C-B7C6-472F-B5DE-7032F1615A2D}" presName="connTx" presStyleLbl="parChTrans1D2" presStyleIdx="1" presStyleCnt="9"/>
      <dgm:spPr/>
      <dgm:t>
        <a:bodyPr/>
        <a:lstStyle/>
        <a:p>
          <a:endParaRPr lang="ru-RU"/>
        </a:p>
      </dgm:t>
    </dgm:pt>
    <dgm:pt modelId="{3BBCC937-C5B1-4255-A8E9-D75C68F990E6}" type="pres">
      <dgm:prSet presAssocID="{4AA6AECC-65F9-45B0-B00E-2AD16FEA9AAB}" presName="node" presStyleLbl="node1" presStyleIdx="1" presStyleCnt="9" custScaleX="160671" custScaleY="115257" custRadScaleRad="133594" custRadScaleInc="4876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8FAA98F-DD7E-40AE-99E6-9887BA6C34BF}" type="pres">
      <dgm:prSet presAssocID="{653F5EE4-8895-40C5-A655-A538B5E2C155}" presName="Name9" presStyleLbl="parChTrans1D2" presStyleIdx="2" presStyleCnt="9"/>
      <dgm:spPr/>
      <dgm:t>
        <a:bodyPr/>
        <a:lstStyle/>
        <a:p>
          <a:endParaRPr lang="ru-RU"/>
        </a:p>
      </dgm:t>
    </dgm:pt>
    <dgm:pt modelId="{A486B26D-04F4-49CD-96A0-2C8558E38C89}" type="pres">
      <dgm:prSet presAssocID="{653F5EE4-8895-40C5-A655-A538B5E2C155}" presName="connTx" presStyleLbl="parChTrans1D2" presStyleIdx="2" presStyleCnt="9"/>
      <dgm:spPr/>
      <dgm:t>
        <a:bodyPr/>
        <a:lstStyle/>
        <a:p>
          <a:endParaRPr lang="ru-RU"/>
        </a:p>
      </dgm:t>
    </dgm:pt>
    <dgm:pt modelId="{6CD91026-49E4-4EEE-978D-F98D31C6BDCE}" type="pres">
      <dgm:prSet presAssocID="{2E38F0A5-83A1-415D-963F-BF8D6B47D780}" presName="node" presStyleLbl="node1" presStyleIdx="2" presStyleCnt="9" custScaleX="161343" custScaleY="117988" custRadScaleRad="138963" custRadScaleInc="291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417924AA-352D-4989-9EA6-5D1E155A9D9A}" type="pres">
      <dgm:prSet presAssocID="{940BD0D3-695C-4A2F-8F4B-D52C089C3BCF}" presName="Name9" presStyleLbl="parChTrans1D2" presStyleIdx="3" presStyleCnt="9"/>
      <dgm:spPr/>
      <dgm:t>
        <a:bodyPr/>
        <a:lstStyle/>
        <a:p>
          <a:endParaRPr lang="ru-RU"/>
        </a:p>
      </dgm:t>
    </dgm:pt>
    <dgm:pt modelId="{D061AE5E-2B3A-472C-B56B-B78CF10946C3}" type="pres">
      <dgm:prSet presAssocID="{940BD0D3-695C-4A2F-8F4B-D52C089C3BCF}" presName="connTx" presStyleLbl="parChTrans1D2" presStyleIdx="3" presStyleCnt="9"/>
      <dgm:spPr/>
      <dgm:t>
        <a:bodyPr/>
        <a:lstStyle/>
        <a:p>
          <a:endParaRPr lang="ru-RU"/>
        </a:p>
      </dgm:t>
    </dgm:pt>
    <dgm:pt modelId="{CFC45F60-8A8B-4F60-B970-392875F6284D}" type="pres">
      <dgm:prSet presAssocID="{C55B1B97-1BDD-4092-AC29-8C1E9F5F0E67}" presName="node" presStyleLbl="node1" presStyleIdx="3" presStyleCnt="9" custScaleX="175745" custScaleY="115384" custRadScaleRad="142352" custRadScaleInc="78473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6EBE5759-9A12-4A9A-9C63-EB3F71803541}" type="pres">
      <dgm:prSet presAssocID="{19883DA9-A175-4A09-B1F2-81445C88C553}" presName="Name9" presStyleLbl="parChTrans1D2" presStyleIdx="4" presStyleCnt="9"/>
      <dgm:spPr/>
      <dgm:t>
        <a:bodyPr/>
        <a:lstStyle/>
        <a:p>
          <a:endParaRPr lang="ru-RU"/>
        </a:p>
      </dgm:t>
    </dgm:pt>
    <dgm:pt modelId="{AF566A4D-0513-474A-88E0-CA6882B9A33B}" type="pres">
      <dgm:prSet presAssocID="{19883DA9-A175-4A09-B1F2-81445C88C553}" presName="connTx" presStyleLbl="parChTrans1D2" presStyleIdx="4" presStyleCnt="9"/>
      <dgm:spPr/>
      <dgm:t>
        <a:bodyPr/>
        <a:lstStyle/>
        <a:p>
          <a:endParaRPr lang="ru-RU"/>
        </a:p>
      </dgm:t>
    </dgm:pt>
    <dgm:pt modelId="{8BB28A2E-7964-43ED-8029-6DACADA5C78A}" type="pres">
      <dgm:prSet presAssocID="{6AFFA219-ECA1-4543-B085-24849704AE8F}" presName="node" presStyleLbl="node1" presStyleIdx="4" presStyleCnt="9" custScaleX="194879" custScaleY="126710" custRadScaleRad="115301" custRadScaleInc="-5186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DAC4014-8130-4003-8F3E-5B01FF5EEED8}" type="pres">
      <dgm:prSet presAssocID="{F0A7B8BA-7715-46C4-A98C-C6204F5C9E61}" presName="Name9" presStyleLbl="parChTrans1D2" presStyleIdx="5" presStyleCnt="9"/>
      <dgm:spPr/>
      <dgm:t>
        <a:bodyPr/>
        <a:lstStyle/>
        <a:p>
          <a:endParaRPr lang="ru-RU"/>
        </a:p>
      </dgm:t>
    </dgm:pt>
    <dgm:pt modelId="{28965826-59D6-4405-947C-71FEE5C0FE83}" type="pres">
      <dgm:prSet presAssocID="{F0A7B8BA-7715-46C4-A98C-C6204F5C9E61}" presName="connTx" presStyleLbl="parChTrans1D2" presStyleIdx="5" presStyleCnt="9"/>
      <dgm:spPr/>
      <dgm:t>
        <a:bodyPr/>
        <a:lstStyle/>
        <a:p>
          <a:endParaRPr lang="ru-RU"/>
        </a:p>
      </dgm:t>
    </dgm:pt>
    <dgm:pt modelId="{2D00CA3C-7D0C-410B-BB99-B0AFD906C528}" type="pres">
      <dgm:prSet presAssocID="{CCEB5CCD-0954-4BD5-B5E9-716A6EB6298E}" presName="node" presStyleLbl="node1" presStyleIdx="5" presStyleCnt="9" custScaleX="208504" custScaleY="151384" custRadScaleRad="130931" custRadScaleInc="2441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8277EC1-4680-4788-B1D0-B2F24B7352AB}" type="pres">
      <dgm:prSet presAssocID="{B3871D16-854A-4FFA-BB9B-48AA0145F3CA}" presName="Name9" presStyleLbl="parChTrans1D2" presStyleIdx="6" presStyleCnt="9"/>
      <dgm:spPr/>
      <dgm:t>
        <a:bodyPr/>
        <a:lstStyle/>
        <a:p>
          <a:endParaRPr lang="ru-RU"/>
        </a:p>
      </dgm:t>
    </dgm:pt>
    <dgm:pt modelId="{9873EBF7-A21F-4788-8BD5-91497FECC154}" type="pres">
      <dgm:prSet presAssocID="{B3871D16-854A-4FFA-BB9B-48AA0145F3CA}" presName="connTx" presStyleLbl="parChTrans1D2" presStyleIdx="6" presStyleCnt="9"/>
      <dgm:spPr/>
      <dgm:t>
        <a:bodyPr/>
        <a:lstStyle/>
        <a:p>
          <a:endParaRPr lang="ru-RU"/>
        </a:p>
      </dgm:t>
    </dgm:pt>
    <dgm:pt modelId="{A5897E4F-4018-4732-B3BB-4BD67C5EADF6}" type="pres">
      <dgm:prSet presAssocID="{608C182C-69E3-494A-AF0C-F52AEFCAED32}" presName="node" presStyleLbl="node1" presStyleIdx="6" presStyleCnt="9" custScaleX="149930" custRadScaleRad="158589" custRadScaleInc="6481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7A4B531-F165-4AEF-B74C-1E84E96412F3}" type="pres">
      <dgm:prSet presAssocID="{13A44E50-DFFB-4375-A90E-8BD8A1586011}" presName="Name9" presStyleLbl="parChTrans1D2" presStyleIdx="7" presStyleCnt="9"/>
      <dgm:spPr/>
      <dgm:t>
        <a:bodyPr/>
        <a:lstStyle/>
        <a:p>
          <a:endParaRPr lang="ru-RU"/>
        </a:p>
      </dgm:t>
    </dgm:pt>
    <dgm:pt modelId="{7141E35C-B1E7-4C81-8CCE-39317B5068EF}" type="pres">
      <dgm:prSet presAssocID="{13A44E50-DFFB-4375-A90E-8BD8A1586011}" presName="connTx" presStyleLbl="parChTrans1D2" presStyleIdx="7" presStyleCnt="9"/>
      <dgm:spPr/>
      <dgm:t>
        <a:bodyPr/>
        <a:lstStyle/>
        <a:p>
          <a:endParaRPr lang="ru-RU"/>
        </a:p>
      </dgm:t>
    </dgm:pt>
    <dgm:pt modelId="{64C72744-6949-4091-A651-034C9310470A}" type="pres">
      <dgm:prSet presAssocID="{1A55CE33-F88E-4566-978A-F3844D17A7A4}" presName="node" presStyleLbl="node1" presStyleIdx="7" presStyleCnt="9" custScaleX="188633" custScaleY="116231" custRadScaleRad="126966" custRadScaleInc="15622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CF97EDC-9E50-4855-9FB7-C0A9645B44AF}" type="pres">
      <dgm:prSet presAssocID="{7FA6B9FB-8816-4357-B9F0-B9F627428274}" presName="Name9" presStyleLbl="parChTrans1D2" presStyleIdx="8" presStyleCnt="9"/>
      <dgm:spPr/>
      <dgm:t>
        <a:bodyPr/>
        <a:lstStyle/>
        <a:p>
          <a:endParaRPr lang="ru-RU"/>
        </a:p>
      </dgm:t>
    </dgm:pt>
    <dgm:pt modelId="{D401886D-0D84-4674-A876-7D0B0D4F64F2}" type="pres">
      <dgm:prSet presAssocID="{7FA6B9FB-8816-4357-B9F0-B9F627428274}" presName="connTx" presStyleLbl="parChTrans1D2" presStyleIdx="8" presStyleCnt="9"/>
      <dgm:spPr/>
      <dgm:t>
        <a:bodyPr/>
        <a:lstStyle/>
        <a:p>
          <a:endParaRPr lang="ru-RU"/>
        </a:p>
      </dgm:t>
    </dgm:pt>
    <dgm:pt modelId="{06E6B095-4A84-4724-BA2E-69C1A50984DA}" type="pres">
      <dgm:prSet presAssocID="{CE71F329-05BD-405B-B6E4-8F6D2564AC2C}" presName="node" presStyleLbl="node1" presStyleIdx="8" presStyleCnt="9" custScaleX="184985" custScaleY="122393" custRadScaleRad="162272" custRadScaleInc="73753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61928A6C-1B5C-4AA2-AC3A-D0F12D891C0E}" type="presOf" srcId="{CCEB5CCD-0954-4BD5-B5E9-716A6EB6298E}" destId="{2D00CA3C-7D0C-410B-BB99-B0AFD906C528}" srcOrd="0" destOrd="0" presId="urn:microsoft.com/office/officeart/2005/8/layout/radial1"/>
    <dgm:cxn modelId="{1E5CBC13-B56A-4504-852C-08991C5E9089}" type="presOf" srcId="{13A44E50-DFFB-4375-A90E-8BD8A1586011}" destId="{77A4B531-F165-4AEF-B74C-1E84E96412F3}" srcOrd="0" destOrd="0" presId="urn:microsoft.com/office/officeart/2005/8/layout/radial1"/>
    <dgm:cxn modelId="{CAF69C7F-605E-4EC0-81B2-6D0D0D5231E3}" type="presOf" srcId="{19883DA9-A175-4A09-B1F2-81445C88C553}" destId="{6EBE5759-9A12-4A9A-9C63-EB3F71803541}" srcOrd="0" destOrd="0" presId="urn:microsoft.com/office/officeart/2005/8/layout/radial1"/>
    <dgm:cxn modelId="{924607F1-E1D8-4DD0-91A9-BF7DA4E8C242}" type="presOf" srcId="{4AA6AECC-65F9-45B0-B00E-2AD16FEA9AAB}" destId="{3BBCC937-C5B1-4255-A8E9-D75C68F990E6}" srcOrd="0" destOrd="0" presId="urn:microsoft.com/office/officeart/2005/8/layout/radial1"/>
    <dgm:cxn modelId="{F425817B-EE3C-49FF-BEE1-6735F227590C}" srcId="{B98CCD25-740C-40E8-8F7C-68881580C66E}" destId="{4AA6AECC-65F9-45B0-B00E-2AD16FEA9AAB}" srcOrd="1" destOrd="0" parTransId="{4796F73C-B7C6-472F-B5DE-7032F1615A2D}" sibTransId="{DC735E8F-4855-49C9-A2AC-D3257638DEF5}"/>
    <dgm:cxn modelId="{196ABB62-88E5-4F0B-BD13-EFDDB95CBECC}" srcId="{B98CCD25-740C-40E8-8F7C-68881580C66E}" destId="{CCEB5CCD-0954-4BD5-B5E9-716A6EB6298E}" srcOrd="5" destOrd="0" parTransId="{F0A7B8BA-7715-46C4-A98C-C6204F5C9E61}" sibTransId="{FB3D3382-4011-41FA-9C58-9BCF07333601}"/>
    <dgm:cxn modelId="{CCA6DF70-C0D7-45ED-87A0-FB3867F62F44}" type="presOf" srcId="{F0A7B8BA-7715-46C4-A98C-C6204F5C9E61}" destId="{CDAC4014-8130-4003-8F3E-5B01FF5EEED8}" srcOrd="0" destOrd="0" presId="urn:microsoft.com/office/officeart/2005/8/layout/radial1"/>
    <dgm:cxn modelId="{6230E115-F89A-4B7D-83F4-FD3A5D356CC6}" type="presOf" srcId="{1A55CE33-F88E-4566-978A-F3844D17A7A4}" destId="{64C72744-6949-4091-A651-034C9310470A}" srcOrd="0" destOrd="0" presId="urn:microsoft.com/office/officeart/2005/8/layout/radial1"/>
    <dgm:cxn modelId="{A242E395-22B2-4371-937E-532BDCF33B9C}" type="presOf" srcId="{653F5EE4-8895-40C5-A655-A538B5E2C155}" destId="{D8FAA98F-DD7E-40AE-99E6-9887BA6C34BF}" srcOrd="0" destOrd="0" presId="urn:microsoft.com/office/officeart/2005/8/layout/radial1"/>
    <dgm:cxn modelId="{4AC69286-84FA-4031-B2C9-75EF727D4F78}" srcId="{062D4B56-4052-4424-A1A2-E434CE2F8A6A}" destId="{0E66D414-4BCD-4B16-8DC5-92C93567DFC9}" srcOrd="1" destOrd="0" parTransId="{5BD73A40-5F5E-4A9A-8BC4-BEC3522CA3B6}" sibTransId="{94BDE4B8-EBBE-4E91-9B8E-52975B469C85}"/>
    <dgm:cxn modelId="{8E08BC10-27A0-451F-86C9-2F0FDD1D7B51}" type="presOf" srcId="{7FA6B9FB-8816-4357-B9F0-B9F627428274}" destId="{D401886D-0D84-4674-A876-7D0B0D4F64F2}" srcOrd="1" destOrd="0" presId="urn:microsoft.com/office/officeart/2005/8/layout/radial1"/>
    <dgm:cxn modelId="{F6A34980-5C75-4B5D-9AA1-17EC279BC5B0}" type="presOf" srcId="{4796F73C-B7C6-472F-B5DE-7032F1615A2D}" destId="{B7D720E3-5EAD-45A0-B84B-8F30806E37CF}" srcOrd="1" destOrd="0" presId="urn:microsoft.com/office/officeart/2005/8/layout/radial1"/>
    <dgm:cxn modelId="{6B03D869-A173-42C0-B7BA-DF7482FE64F1}" type="presOf" srcId="{608C182C-69E3-494A-AF0C-F52AEFCAED32}" destId="{A5897E4F-4018-4732-B3BB-4BD67C5EADF6}" srcOrd="0" destOrd="0" presId="urn:microsoft.com/office/officeart/2005/8/layout/radial1"/>
    <dgm:cxn modelId="{9A71D37D-27A3-45B9-A7CF-98EF81B2E888}" srcId="{B98CCD25-740C-40E8-8F7C-68881580C66E}" destId="{CE71F329-05BD-405B-B6E4-8F6D2564AC2C}" srcOrd="8" destOrd="0" parTransId="{7FA6B9FB-8816-4357-B9F0-B9F627428274}" sibTransId="{AEC920AA-86DC-4396-90C4-6ECFEC10B86A}"/>
    <dgm:cxn modelId="{2F0DEE13-1808-4786-952C-1D4F0E1D046A}" type="presOf" srcId="{4796F73C-B7C6-472F-B5DE-7032F1615A2D}" destId="{A4C5D0A8-CDF4-4295-8540-78C18E7BD9D8}" srcOrd="0" destOrd="0" presId="urn:microsoft.com/office/officeart/2005/8/layout/radial1"/>
    <dgm:cxn modelId="{137B068D-2E0B-459E-ADFF-AEB62CD1F1FF}" type="presOf" srcId="{940BD0D3-695C-4A2F-8F4B-D52C089C3BCF}" destId="{D061AE5E-2B3A-472C-B56B-B78CF10946C3}" srcOrd="1" destOrd="0" presId="urn:microsoft.com/office/officeart/2005/8/layout/radial1"/>
    <dgm:cxn modelId="{B6F8D449-396F-4D61-B6F4-5212A0895A02}" type="presOf" srcId="{653F5EE4-8895-40C5-A655-A538B5E2C155}" destId="{A486B26D-04F4-49CD-96A0-2C8558E38C89}" srcOrd="1" destOrd="0" presId="urn:microsoft.com/office/officeart/2005/8/layout/radial1"/>
    <dgm:cxn modelId="{1A26BE3C-2FA0-494D-91BB-93744E3B6D45}" type="presOf" srcId="{062D4B56-4052-4424-A1A2-E434CE2F8A6A}" destId="{8F300359-F0B7-4AE6-9DD3-7A0A630CDB6D}" srcOrd="0" destOrd="0" presId="urn:microsoft.com/office/officeart/2005/8/layout/radial1"/>
    <dgm:cxn modelId="{4841DBE7-498D-48D9-B139-9BAF7FD65ECB}" type="presOf" srcId="{13A44E50-DFFB-4375-A90E-8BD8A1586011}" destId="{7141E35C-B1E7-4C81-8CCE-39317B5068EF}" srcOrd="1" destOrd="0" presId="urn:microsoft.com/office/officeart/2005/8/layout/radial1"/>
    <dgm:cxn modelId="{C4774483-F570-4D29-BF3A-D8813B3A96A2}" srcId="{B98CCD25-740C-40E8-8F7C-68881580C66E}" destId="{6AFFA219-ECA1-4543-B085-24849704AE8F}" srcOrd="4" destOrd="0" parTransId="{19883DA9-A175-4A09-B1F2-81445C88C553}" sibTransId="{ADD463A8-1C42-485A-B650-C3FF8D41EF83}"/>
    <dgm:cxn modelId="{16B4F2C4-6095-4F49-AD34-95434F2B037E}" type="presOf" srcId="{B3871D16-854A-4FFA-BB9B-48AA0145F3CA}" destId="{9873EBF7-A21F-4788-8BD5-91497FECC154}" srcOrd="1" destOrd="0" presId="urn:microsoft.com/office/officeart/2005/8/layout/radial1"/>
    <dgm:cxn modelId="{1A5C013B-18F2-415A-98FC-076F4654A358}" type="presOf" srcId="{C55B1B97-1BDD-4092-AC29-8C1E9F5F0E67}" destId="{CFC45F60-8A8B-4F60-B970-392875F6284D}" srcOrd="0" destOrd="0" presId="urn:microsoft.com/office/officeart/2005/8/layout/radial1"/>
    <dgm:cxn modelId="{8226DEF8-26E0-4BE2-BBB8-9464E65143D5}" srcId="{B98CCD25-740C-40E8-8F7C-68881580C66E}" destId="{C55B1B97-1BDD-4092-AC29-8C1E9F5F0E67}" srcOrd="3" destOrd="0" parTransId="{940BD0D3-695C-4A2F-8F4B-D52C089C3BCF}" sibTransId="{04305F02-AC92-47FE-81A3-6F1A5399F216}"/>
    <dgm:cxn modelId="{A69A56A4-D56E-48DB-9915-7255CE0D6B39}" type="presOf" srcId="{2E38F0A5-83A1-415D-963F-BF8D6B47D780}" destId="{6CD91026-49E4-4EEE-978D-F98D31C6BDCE}" srcOrd="0" destOrd="0" presId="urn:microsoft.com/office/officeart/2005/8/layout/radial1"/>
    <dgm:cxn modelId="{E7ED904E-993D-4BD5-A6BD-06C9EB487FE7}" type="presOf" srcId="{F0A7B8BA-7715-46C4-A98C-C6204F5C9E61}" destId="{28965826-59D6-4405-947C-71FEE5C0FE83}" srcOrd="1" destOrd="0" presId="urn:microsoft.com/office/officeart/2005/8/layout/radial1"/>
    <dgm:cxn modelId="{93434D17-C4EA-4D16-A744-D6E7727866AE}" srcId="{B98CCD25-740C-40E8-8F7C-68881580C66E}" destId="{FABAC573-565E-41B7-A976-CCAEB5892DA9}" srcOrd="0" destOrd="0" parTransId="{8330C18B-82D6-47A4-A653-CEBE61F9A67A}" sibTransId="{12F93B78-BB2E-4FEE-A8B0-96E5F83CBF0A}"/>
    <dgm:cxn modelId="{D69BEB01-7AD6-4F3B-9ADE-FE5BF04734CC}" type="presOf" srcId="{FABAC573-565E-41B7-A976-CCAEB5892DA9}" destId="{B8509965-6984-4171-B6BC-3625796B49AD}" srcOrd="0" destOrd="0" presId="urn:microsoft.com/office/officeart/2005/8/layout/radial1"/>
    <dgm:cxn modelId="{56CD5A8A-DBE4-4F05-A5A1-C75493B7277A}" srcId="{062D4B56-4052-4424-A1A2-E434CE2F8A6A}" destId="{B98CCD25-740C-40E8-8F7C-68881580C66E}" srcOrd="0" destOrd="0" parTransId="{617CACFA-4999-4F92-BCAF-A285DF715E7B}" sibTransId="{3FBF8EC9-BFD1-4527-B4E5-CF0D1617B9B0}"/>
    <dgm:cxn modelId="{758A63A8-816E-49B6-95F0-DE726FC773EF}" srcId="{B98CCD25-740C-40E8-8F7C-68881580C66E}" destId="{608C182C-69E3-494A-AF0C-F52AEFCAED32}" srcOrd="6" destOrd="0" parTransId="{B3871D16-854A-4FFA-BB9B-48AA0145F3CA}" sibTransId="{5A4D6644-8276-4FAD-96B0-190CAD792737}"/>
    <dgm:cxn modelId="{B4E8A8CF-3726-4D0D-B089-14BB4757833F}" type="presOf" srcId="{7FA6B9FB-8816-4357-B9F0-B9F627428274}" destId="{7CF97EDC-9E50-4855-9FB7-C0A9645B44AF}" srcOrd="0" destOrd="0" presId="urn:microsoft.com/office/officeart/2005/8/layout/radial1"/>
    <dgm:cxn modelId="{0D94D0C4-666E-4BFF-B193-49C9E1ACD75C}" type="presOf" srcId="{B98CCD25-740C-40E8-8F7C-68881580C66E}" destId="{51DF1EA7-EB0C-4155-A81B-2956CD3165CA}" srcOrd="0" destOrd="0" presId="urn:microsoft.com/office/officeart/2005/8/layout/radial1"/>
    <dgm:cxn modelId="{5B63C5CA-E7A9-4A22-83FE-1C7217C7BFF5}" srcId="{B98CCD25-740C-40E8-8F7C-68881580C66E}" destId="{2E38F0A5-83A1-415D-963F-BF8D6B47D780}" srcOrd="2" destOrd="0" parTransId="{653F5EE4-8895-40C5-A655-A538B5E2C155}" sibTransId="{EC302091-B460-4AEF-92A7-7F98FD1D3389}"/>
    <dgm:cxn modelId="{30F32D86-5679-459A-A27A-9F9F178CC906}" type="presOf" srcId="{B3871D16-854A-4FFA-BB9B-48AA0145F3CA}" destId="{F8277EC1-4680-4788-B1D0-B2F24B7352AB}" srcOrd="0" destOrd="0" presId="urn:microsoft.com/office/officeart/2005/8/layout/radial1"/>
    <dgm:cxn modelId="{CC69084C-3117-436B-B11F-704C2CC5A242}" type="presOf" srcId="{CE71F329-05BD-405B-B6E4-8F6D2564AC2C}" destId="{06E6B095-4A84-4724-BA2E-69C1A50984DA}" srcOrd="0" destOrd="0" presId="urn:microsoft.com/office/officeart/2005/8/layout/radial1"/>
    <dgm:cxn modelId="{B4F5BD35-441A-4C5B-BB6E-501135223F3D}" srcId="{B98CCD25-740C-40E8-8F7C-68881580C66E}" destId="{1A55CE33-F88E-4566-978A-F3844D17A7A4}" srcOrd="7" destOrd="0" parTransId="{13A44E50-DFFB-4375-A90E-8BD8A1586011}" sibTransId="{45041542-B143-4106-8250-95B6A60BA214}"/>
    <dgm:cxn modelId="{E435D0AD-0FEB-468F-B89D-3D4F4979BD9D}" type="presOf" srcId="{6AFFA219-ECA1-4543-B085-24849704AE8F}" destId="{8BB28A2E-7964-43ED-8029-6DACADA5C78A}" srcOrd="0" destOrd="0" presId="urn:microsoft.com/office/officeart/2005/8/layout/radial1"/>
    <dgm:cxn modelId="{17DD4B34-72C1-4A82-BB67-F0D5576E1F50}" type="presOf" srcId="{8330C18B-82D6-47A4-A653-CEBE61F9A67A}" destId="{D42697B4-8CB8-429D-9514-EE75AC0333C4}" srcOrd="0" destOrd="0" presId="urn:microsoft.com/office/officeart/2005/8/layout/radial1"/>
    <dgm:cxn modelId="{C3A00AD7-33D8-46C7-AFB9-D533F71ED027}" type="presOf" srcId="{8330C18B-82D6-47A4-A653-CEBE61F9A67A}" destId="{991175BD-9233-4E39-AFB9-B482C0ACC3EE}" srcOrd="1" destOrd="0" presId="urn:microsoft.com/office/officeart/2005/8/layout/radial1"/>
    <dgm:cxn modelId="{E584D4FD-3A7F-4F3C-A181-36BF6CC9E9C1}" type="presOf" srcId="{940BD0D3-695C-4A2F-8F4B-D52C089C3BCF}" destId="{417924AA-352D-4989-9EA6-5D1E155A9D9A}" srcOrd="0" destOrd="0" presId="urn:microsoft.com/office/officeart/2005/8/layout/radial1"/>
    <dgm:cxn modelId="{97E4B568-E5FC-4590-BFD4-7B38F9232806}" type="presOf" srcId="{19883DA9-A175-4A09-B1F2-81445C88C553}" destId="{AF566A4D-0513-474A-88E0-CA6882B9A33B}" srcOrd="1" destOrd="0" presId="urn:microsoft.com/office/officeart/2005/8/layout/radial1"/>
    <dgm:cxn modelId="{99B0A543-8216-4CC8-92AC-CF740A3E723C}" type="presParOf" srcId="{8F300359-F0B7-4AE6-9DD3-7A0A630CDB6D}" destId="{51DF1EA7-EB0C-4155-A81B-2956CD3165CA}" srcOrd="0" destOrd="0" presId="urn:microsoft.com/office/officeart/2005/8/layout/radial1"/>
    <dgm:cxn modelId="{9246F385-DFE0-4601-98ED-50B3A009125C}" type="presParOf" srcId="{8F300359-F0B7-4AE6-9DD3-7A0A630CDB6D}" destId="{D42697B4-8CB8-429D-9514-EE75AC0333C4}" srcOrd="1" destOrd="0" presId="urn:microsoft.com/office/officeart/2005/8/layout/radial1"/>
    <dgm:cxn modelId="{E924627A-45FB-473E-96A6-9FAF1E43ABDB}" type="presParOf" srcId="{D42697B4-8CB8-429D-9514-EE75AC0333C4}" destId="{991175BD-9233-4E39-AFB9-B482C0ACC3EE}" srcOrd="0" destOrd="0" presId="urn:microsoft.com/office/officeart/2005/8/layout/radial1"/>
    <dgm:cxn modelId="{788C9BCC-7666-42F2-BDAD-614EC2887B6D}" type="presParOf" srcId="{8F300359-F0B7-4AE6-9DD3-7A0A630CDB6D}" destId="{B8509965-6984-4171-B6BC-3625796B49AD}" srcOrd="2" destOrd="0" presId="urn:microsoft.com/office/officeart/2005/8/layout/radial1"/>
    <dgm:cxn modelId="{9F326A99-92FE-4391-9988-7C9FEA002308}" type="presParOf" srcId="{8F300359-F0B7-4AE6-9DD3-7A0A630CDB6D}" destId="{A4C5D0A8-CDF4-4295-8540-78C18E7BD9D8}" srcOrd="3" destOrd="0" presId="urn:microsoft.com/office/officeart/2005/8/layout/radial1"/>
    <dgm:cxn modelId="{8DC7D87C-4239-4B6A-B9DC-2D50B6D3BA15}" type="presParOf" srcId="{A4C5D0A8-CDF4-4295-8540-78C18E7BD9D8}" destId="{B7D720E3-5EAD-45A0-B84B-8F30806E37CF}" srcOrd="0" destOrd="0" presId="urn:microsoft.com/office/officeart/2005/8/layout/radial1"/>
    <dgm:cxn modelId="{E5472ED5-B64B-4B31-99B5-C492F9C01C33}" type="presParOf" srcId="{8F300359-F0B7-4AE6-9DD3-7A0A630CDB6D}" destId="{3BBCC937-C5B1-4255-A8E9-D75C68F990E6}" srcOrd="4" destOrd="0" presId="urn:microsoft.com/office/officeart/2005/8/layout/radial1"/>
    <dgm:cxn modelId="{F92FB925-EA9A-4F69-9CD7-1C09E7159D11}" type="presParOf" srcId="{8F300359-F0B7-4AE6-9DD3-7A0A630CDB6D}" destId="{D8FAA98F-DD7E-40AE-99E6-9887BA6C34BF}" srcOrd="5" destOrd="0" presId="urn:microsoft.com/office/officeart/2005/8/layout/radial1"/>
    <dgm:cxn modelId="{8B43C288-2E62-413A-9E4C-F69D1E097C66}" type="presParOf" srcId="{D8FAA98F-DD7E-40AE-99E6-9887BA6C34BF}" destId="{A486B26D-04F4-49CD-96A0-2C8558E38C89}" srcOrd="0" destOrd="0" presId="urn:microsoft.com/office/officeart/2005/8/layout/radial1"/>
    <dgm:cxn modelId="{80557DB4-C7F5-415E-A0C1-91147567D9BF}" type="presParOf" srcId="{8F300359-F0B7-4AE6-9DD3-7A0A630CDB6D}" destId="{6CD91026-49E4-4EEE-978D-F98D31C6BDCE}" srcOrd="6" destOrd="0" presId="urn:microsoft.com/office/officeart/2005/8/layout/radial1"/>
    <dgm:cxn modelId="{5A428730-2C30-4A6F-9468-67690415EF9E}" type="presParOf" srcId="{8F300359-F0B7-4AE6-9DD3-7A0A630CDB6D}" destId="{417924AA-352D-4989-9EA6-5D1E155A9D9A}" srcOrd="7" destOrd="0" presId="urn:microsoft.com/office/officeart/2005/8/layout/radial1"/>
    <dgm:cxn modelId="{E3C26452-1081-4AB3-B0AE-873CB6E3754E}" type="presParOf" srcId="{417924AA-352D-4989-9EA6-5D1E155A9D9A}" destId="{D061AE5E-2B3A-472C-B56B-B78CF10946C3}" srcOrd="0" destOrd="0" presId="urn:microsoft.com/office/officeart/2005/8/layout/radial1"/>
    <dgm:cxn modelId="{EF88C399-453F-4AF0-A3C0-7E7CFC81423B}" type="presParOf" srcId="{8F300359-F0B7-4AE6-9DD3-7A0A630CDB6D}" destId="{CFC45F60-8A8B-4F60-B970-392875F6284D}" srcOrd="8" destOrd="0" presId="urn:microsoft.com/office/officeart/2005/8/layout/radial1"/>
    <dgm:cxn modelId="{39FD1E10-62AE-4EAC-8A7B-772E02967F0A}" type="presParOf" srcId="{8F300359-F0B7-4AE6-9DD3-7A0A630CDB6D}" destId="{6EBE5759-9A12-4A9A-9C63-EB3F71803541}" srcOrd="9" destOrd="0" presId="urn:microsoft.com/office/officeart/2005/8/layout/radial1"/>
    <dgm:cxn modelId="{B9E7069B-B743-421F-842C-C026FA2AA3E0}" type="presParOf" srcId="{6EBE5759-9A12-4A9A-9C63-EB3F71803541}" destId="{AF566A4D-0513-474A-88E0-CA6882B9A33B}" srcOrd="0" destOrd="0" presId="urn:microsoft.com/office/officeart/2005/8/layout/radial1"/>
    <dgm:cxn modelId="{D1F79820-70AA-4EE2-B5DD-93412E7C2F77}" type="presParOf" srcId="{8F300359-F0B7-4AE6-9DD3-7A0A630CDB6D}" destId="{8BB28A2E-7964-43ED-8029-6DACADA5C78A}" srcOrd="10" destOrd="0" presId="urn:microsoft.com/office/officeart/2005/8/layout/radial1"/>
    <dgm:cxn modelId="{C2BDEEEF-1150-4677-84B5-D7347AD29814}" type="presParOf" srcId="{8F300359-F0B7-4AE6-9DD3-7A0A630CDB6D}" destId="{CDAC4014-8130-4003-8F3E-5B01FF5EEED8}" srcOrd="11" destOrd="0" presId="urn:microsoft.com/office/officeart/2005/8/layout/radial1"/>
    <dgm:cxn modelId="{164D097E-B0D7-4B5A-906C-423EA63780F2}" type="presParOf" srcId="{CDAC4014-8130-4003-8F3E-5B01FF5EEED8}" destId="{28965826-59D6-4405-947C-71FEE5C0FE83}" srcOrd="0" destOrd="0" presId="urn:microsoft.com/office/officeart/2005/8/layout/radial1"/>
    <dgm:cxn modelId="{43F31C90-6077-46DA-86CA-DB07B84A8217}" type="presParOf" srcId="{8F300359-F0B7-4AE6-9DD3-7A0A630CDB6D}" destId="{2D00CA3C-7D0C-410B-BB99-B0AFD906C528}" srcOrd="12" destOrd="0" presId="urn:microsoft.com/office/officeart/2005/8/layout/radial1"/>
    <dgm:cxn modelId="{7B3CA9B3-0A1F-4DE6-BB9E-53E7FC008420}" type="presParOf" srcId="{8F300359-F0B7-4AE6-9DD3-7A0A630CDB6D}" destId="{F8277EC1-4680-4788-B1D0-B2F24B7352AB}" srcOrd="13" destOrd="0" presId="urn:microsoft.com/office/officeart/2005/8/layout/radial1"/>
    <dgm:cxn modelId="{9EF3BA32-C8EF-4B8C-B987-B76BC0C0CA1D}" type="presParOf" srcId="{F8277EC1-4680-4788-B1D0-B2F24B7352AB}" destId="{9873EBF7-A21F-4788-8BD5-91497FECC154}" srcOrd="0" destOrd="0" presId="urn:microsoft.com/office/officeart/2005/8/layout/radial1"/>
    <dgm:cxn modelId="{C916EA91-4471-421E-AD38-81CF626107FA}" type="presParOf" srcId="{8F300359-F0B7-4AE6-9DD3-7A0A630CDB6D}" destId="{A5897E4F-4018-4732-B3BB-4BD67C5EADF6}" srcOrd="14" destOrd="0" presId="urn:microsoft.com/office/officeart/2005/8/layout/radial1"/>
    <dgm:cxn modelId="{8F65709F-F379-4F48-BB22-3FD6B8F10947}" type="presParOf" srcId="{8F300359-F0B7-4AE6-9DD3-7A0A630CDB6D}" destId="{77A4B531-F165-4AEF-B74C-1E84E96412F3}" srcOrd="15" destOrd="0" presId="urn:microsoft.com/office/officeart/2005/8/layout/radial1"/>
    <dgm:cxn modelId="{340402C7-7B3C-4D64-A4BD-F79304F28C57}" type="presParOf" srcId="{77A4B531-F165-4AEF-B74C-1E84E96412F3}" destId="{7141E35C-B1E7-4C81-8CCE-39317B5068EF}" srcOrd="0" destOrd="0" presId="urn:microsoft.com/office/officeart/2005/8/layout/radial1"/>
    <dgm:cxn modelId="{807187EF-DF62-40CC-9147-0F42F8A183DD}" type="presParOf" srcId="{8F300359-F0B7-4AE6-9DD3-7A0A630CDB6D}" destId="{64C72744-6949-4091-A651-034C9310470A}" srcOrd="16" destOrd="0" presId="urn:microsoft.com/office/officeart/2005/8/layout/radial1"/>
    <dgm:cxn modelId="{AD5294EE-9CC2-492F-A772-AAB27B2470C9}" type="presParOf" srcId="{8F300359-F0B7-4AE6-9DD3-7A0A630CDB6D}" destId="{7CF97EDC-9E50-4855-9FB7-C0A9645B44AF}" srcOrd="17" destOrd="0" presId="urn:microsoft.com/office/officeart/2005/8/layout/radial1"/>
    <dgm:cxn modelId="{EEF069D4-0757-4ECB-A6F3-2EC2CA8EAA02}" type="presParOf" srcId="{7CF97EDC-9E50-4855-9FB7-C0A9645B44AF}" destId="{D401886D-0D84-4674-A876-7D0B0D4F64F2}" srcOrd="0" destOrd="0" presId="urn:microsoft.com/office/officeart/2005/8/layout/radial1"/>
    <dgm:cxn modelId="{79DCCAF6-6E9D-4994-BDE2-B5DFBD8D26A0}" type="presParOf" srcId="{8F300359-F0B7-4AE6-9DD3-7A0A630CDB6D}" destId="{06E6B095-4A84-4724-BA2E-69C1A50984DA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343224-CD4B-4C2F-97EF-2C45371B3106}" type="doc">
      <dgm:prSet loTypeId="urn:microsoft.com/office/officeart/2005/8/layout/process4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81325C-DA85-42A7-803F-A0E3B5E4A4C8}">
      <dgm:prSet phldrT="[Текст]"/>
      <dgm:spPr/>
      <dgm:t>
        <a:bodyPr/>
        <a:lstStyle/>
        <a:p>
          <a:r>
            <a:rPr lang="ru-RU" b="1" dirty="0" smtClean="0"/>
            <a:t>КОУЧ «</a:t>
          </a:r>
          <a:r>
            <a:rPr lang="en-US" b="1" dirty="0" smtClean="0"/>
            <a:t>Lesson Study</a:t>
          </a:r>
          <a:r>
            <a:rPr lang="ru-RU" b="1" dirty="0" smtClean="0"/>
            <a:t>»</a:t>
          </a:r>
          <a:endParaRPr lang="ru-RU" b="1" dirty="0"/>
        </a:p>
      </dgm:t>
    </dgm:pt>
    <dgm:pt modelId="{4C2DBBA3-3452-41B8-9DBF-6D90ADF0A626}" type="parTrans" cxnId="{09C54914-A774-4D57-B987-684136A94B82}">
      <dgm:prSet/>
      <dgm:spPr/>
      <dgm:t>
        <a:bodyPr/>
        <a:lstStyle/>
        <a:p>
          <a:endParaRPr lang="ru-RU"/>
        </a:p>
      </dgm:t>
    </dgm:pt>
    <dgm:pt modelId="{779CE687-D511-4AB4-A5A1-04C5F939A2F8}" type="sibTrans" cxnId="{09C54914-A774-4D57-B987-684136A94B82}">
      <dgm:prSet/>
      <dgm:spPr/>
      <dgm:t>
        <a:bodyPr/>
        <a:lstStyle/>
        <a:p>
          <a:endParaRPr lang="ru-RU"/>
        </a:p>
      </dgm:t>
    </dgm:pt>
    <dgm:pt modelId="{7221E803-C29E-40D0-B5FB-3BC928925E58}">
      <dgm:prSet phldrT="[Текст]" custT="1"/>
      <dgm:spPr/>
      <dgm:t>
        <a:bodyPr/>
        <a:lstStyle/>
        <a:p>
          <a:r>
            <a:rPr lang="ru-RU" sz="2000" dirty="0" smtClean="0"/>
            <a:t>Совместное исследование уроков в действии</a:t>
          </a:r>
          <a:endParaRPr lang="ru-RU" sz="2000" dirty="0"/>
        </a:p>
      </dgm:t>
    </dgm:pt>
    <dgm:pt modelId="{BBF3B35E-E109-4808-B377-95760A411444}" type="parTrans" cxnId="{CBC0951F-3B45-40E7-B91B-76C6A40D58F5}">
      <dgm:prSet/>
      <dgm:spPr/>
      <dgm:t>
        <a:bodyPr/>
        <a:lstStyle/>
        <a:p>
          <a:endParaRPr lang="ru-RU"/>
        </a:p>
      </dgm:t>
    </dgm:pt>
    <dgm:pt modelId="{E1CE905F-C5ED-4FEB-9F22-42202729FEC6}" type="sibTrans" cxnId="{CBC0951F-3B45-40E7-B91B-76C6A40D58F5}">
      <dgm:prSet/>
      <dgm:spPr/>
      <dgm:t>
        <a:bodyPr/>
        <a:lstStyle/>
        <a:p>
          <a:endParaRPr lang="ru-RU"/>
        </a:p>
      </dgm:t>
    </dgm:pt>
    <dgm:pt modelId="{FC8EFCA3-9E73-4652-ADF5-4E91A0147306}">
      <dgm:prSet phldrT="[Текст]" custT="1"/>
      <dgm:spPr/>
      <dgm:t>
        <a:bodyPr/>
        <a:lstStyle/>
        <a:p>
          <a:r>
            <a:rPr lang="ru-RU" sz="2000" dirty="0" smtClean="0"/>
            <a:t>Портфолио учителя</a:t>
          </a:r>
          <a:endParaRPr lang="ru-RU" sz="2000" dirty="0"/>
        </a:p>
      </dgm:t>
    </dgm:pt>
    <dgm:pt modelId="{CC0C553C-9A55-47B2-B19F-3DA288D7B71B}" type="parTrans" cxnId="{C71EE981-6703-4E89-B759-E0915F16B06B}">
      <dgm:prSet/>
      <dgm:spPr/>
      <dgm:t>
        <a:bodyPr/>
        <a:lstStyle/>
        <a:p>
          <a:endParaRPr lang="ru-RU"/>
        </a:p>
      </dgm:t>
    </dgm:pt>
    <dgm:pt modelId="{69B3F191-684A-4443-B494-99F60E2D597F}" type="sibTrans" cxnId="{C71EE981-6703-4E89-B759-E0915F16B06B}">
      <dgm:prSet/>
      <dgm:spPr/>
      <dgm:t>
        <a:bodyPr/>
        <a:lstStyle/>
        <a:p>
          <a:endParaRPr lang="ru-RU"/>
        </a:p>
      </dgm:t>
    </dgm:pt>
    <dgm:pt modelId="{3A627BB0-9AF2-47A1-B13C-10C7DAB9708C}">
      <dgm:prSet phldrT="[Текст]"/>
      <dgm:spPr/>
      <dgm:t>
        <a:bodyPr/>
        <a:lstStyle/>
        <a:p>
          <a:r>
            <a:rPr lang="ru-RU" b="1" dirty="0" smtClean="0"/>
            <a:t>План методической работы школы</a:t>
          </a:r>
          <a:endParaRPr lang="ru-RU" b="1" dirty="0"/>
        </a:p>
      </dgm:t>
    </dgm:pt>
    <dgm:pt modelId="{EA7F9AD0-D8AE-408B-8BD8-AB47FF0C5739}" type="parTrans" cxnId="{1D9E8CC4-E330-40CE-9AF0-1776181EE207}">
      <dgm:prSet/>
      <dgm:spPr/>
      <dgm:t>
        <a:bodyPr/>
        <a:lstStyle/>
        <a:p>
          <a:endParaRPr lang="ru-RU"/>
        </a:p>
      </dgm:t>
    </dgm:pt>
    <dgm:pt modelId="{A1590976-7563-413C-8417-8678666FD1A0}" type="sibTrans" cxnId="{1D9E8CC4-E330-40CE-9AF0-1776181EE207}">
      <dgm:prSet/>
      <dgm:spPr/>
      <dgm:t>
        <a:bodyPr/>
        <a:lstStyle/>
        <a:p>
          <a:endParaRPr lang="ru-RU"/>
        </a:p>
      </dgm:t>
    </dgm:pt>
    <dgm:pt modelId="{3A7420E6-77FF-4129-98E9-84DC32176A79}">
      <dgm:prSet phldrT="[Текст]" custT="1"/>
      <dgm:spPr/>
      <dgm:t>
        <a:bodyPr/>
        <a:lstStyle/>
        <a:p>
          <a:r>
            <a:rPr lang="ru-RU" sz="2000" dirty="0" smtClean="0"/>
            <a:t>Разработка плана методического сопровождения молодых специалистов</a:t>
          </a:r>
          <a:endParaRPr lang="ru-RU" sz="2000" dirty="0"/>
        </a:p>
      </dgm:t>
    </dgm:pt>
    <dgm:pt modelId="{76361B41-EE12-4FD9-AA6B-E84BA9428B6E}" type="parTrans" cxnId="{71F9B7CF-7DC2-4411-8750-15D46BBA047F}">
      <dgm:prSet/>
      <dgm:spPr/>
      <dgm:t>
        <a:bodyPr/>
        <a:lstStyle/>
        <a:p>
          <a:endParaRPr lang="ru-RU"/>
        </a:p>
      </dgm:t>
    </dgm:pt>
    <dgm:pt modelId="{989FB63D-D122-4EDE-AEDA-F7241A1A305B}" type="sibTrans" cxnId="{71F9B7CF-7DC2-4411-8750-15D46BBA047F}">
      <dgm:prSet/>
      <dgm:spPr/>
      <dgm:t>
        <a:bodyPr/>
        <a:lstStyle/>
        <a:p>
          <a:endParaRPr lang="ru-RU"/>
        </a:p>
      </dgm:t>
    </dgm:pt>
    <dgm:pt modelId="{F8268C22-889F-465D-8558-6D24ADBF5113}">
      <dgm:prSet phldrT="[Текст]" custT="1"/>
      <dgm:spPr/>
      <dgm:t>
        <a:bodyPr/>
        <a:lstStyle/>
        <a:p>
          <a:r>
            <a:rPr lang="ru-RU" sz="2000" dirty="0" smtClean="0"/>
            <a:t>Организация мониторинга эффективности деятельности учителя</a:t>
          </a:r>
          <a:endParaRPr lang="ru-RU" sz="2000" dirty="0"/>
        </a:p>
      </dgm:t>
    </dgm:pt>
    <dgm:pt modelId="{051A7C41-D4FE-43AF-8742-69F04095E50C}" type="parTrans" cxnId="{5A9DE61A-50E3-4877-B141-323E030F5789}">
      <dgm:prSet/>
      <dgm:spPr/>
      <dgm:t>
        <a:bodyPr/>
        <a:lstStyle/>
        <a:p>
          <a:endParaRPr lang="ru-RU"/>
        </a:p>
      </dgm:t>
    </dgm:pt>
    <dgm:pt modelId="{2C1A952E-EEFA-4BA2-A4DD-971B9B343D98}" type="sibTrans" cxnId="{5A9DE61A-50E3-4877-B141-323E030F5789}">
      <dgm:prSet/>
      <dgm:spPr/>
      <dgm:t>
        <a:bodyPr/>
        <a:lstStyle/>
        <a:p>
          <a:endParaRPr lang="ru-RU"/>
        </a:p>
      </dgm:t>
    </dgm:pt>
    <dgm:pt modelId="{047C13E3-E985-4B8E-BCCB-954BBB5F81FD}">
      <dgm:prSet phldrT="[Текст]"/>
      <dgm:spPr/>
      <dgm:t>
        <a:bodyPr/>
        <a:lstStyle/>
        <a:p>
          <a:r>
            <a:rPr lang="ru-RU" b="1" dirty="0" smtClean="0"/>
            <a:t>План работы школы </a:t>
          </a:r>
          <a:endParaRPr lang="ru-RU" b="1" dirty="0"/>
        </a:p>
      </dgm:t>
    </dgm:pt>
    <dgm:pt modelId="{FACB9FAB-22E8-4D0A-82B3-F6EC86ED7311}" type="parTrans" cxnId="{90E6ACA3-8EDE-42B3-BCC5-03F1CDE850F8}">
      <dgm:prSet/>
      <dgm:spPr/>
      <dgm:t>
        <a:bodyPr/>
        <a:lstStyle/>
        <a:p>
          <a:endParaRPr lang="ru-RU"/>
        </a:p>
      </dgm:t>
    </dgm:pt>
    <dgm:pt modelId="{CA417EA9-6E82-4156-AF5C-9C34E379CC22}" type="sibTrans" cxnId="{90E6ACA3-8EDE-42B3-BCC5-03F1CDE850F8}">
      <dgm:prSet/>
      <dgm:spPr/>
      <dgm:t>
        <a:bodyPr/>
        <a:lstStyle/>
        <a:p>
          <a:endParaRPr lang="ru-RU"/>
        </a:p>
      </dgm:t>
    </dgm:pt>
    <dgm:pt modelId="{EFC77A65-FD13-4692-B077-229073B670A2}">
      <dgm:prSet phldrT="[Текст]" custT="1"/>
      <dgm:spPr/>
      <dgm:t>
        <a:bodyPr/>
        <a:lstStyle/>
        <a:p>
          <a:r>
            <a:rPr lang="ru-RU" sz="1800" dirty="0" smtClean="0"/>
            <a:t>Определение наставников для молодых специалистов и установление доплат за наставничество</a:t>
          </a:r>
          <a:endParaRPr lang="ru-RU" sz="1800" dirty="0"/>
        </a:p>
      </dgm:t>
    </dgm:pt>
    <dgm:pt modelId="{BBF8BEB6-6965-4745-A455-C3EA57BAE97B}" type="parTrans" cxnId="{C6672C91-58DC-4DF0-A497-B3C102902BEF}">
      <dgm:prSet/>
      <dgm:spPr/>
      <dgm:t>
        <a:bodyPr/>
        <a:lstStyle/>
        <a:p>
          <a:endParaRPr lang="ru-RU"/>
        </a:p>
      </dgm:t>
    </dgm:pt>
    <dgm:pt modelId="{ECA65B9D-B2EF-4675-BC6E-35489069F06D}" type="sibTrans" cxnId="{C6672C91-58DC-4DF0-A497-B3C102902BEF}">
      <dgm:prSet/>
      <dgm:spPr/>
      <dgm:t>
        <a:bodyPr/>
        <a:lstStyle/>
        <a:p>
          <a:endParaRPr lang="ru-RU"/>
        </a:p>
      </dgm:t>
    </dgm:pt>
    <dgm:pt modelId="{EE69063D-DD24-48FA-955B-7DF2E71B7892}">
      <dgm:prSet phldrT="[Текст]"/>
      <dgm:spPr/>
      <dgm:t>
        <a:bodyPr/>
        <a:lstStyle/>
        <a:p>
          <a:r>
            <a:rPr lang="ru-RU" dirty="0" smtClean="0"/>
            <a:t>Подготовка документов и перевод педагогов на эффективный контракт </a:t>
          </a:r>
          <a:endParaRPr lang="ru-RU" dirty="0"/>
        </a:p>
      </dgm:t>
    </dgm:pt>
    <dgm:pt modelId="{69960015-84F1-4969-B9E6-756DAD14270E}" type="parTrans" cxnId="{3B23A37B-41EC-405F-8883-244A587C44EE}">
      <dgm:prSet/>
      <dgm:spPr/>
      <dgm:t>
        <a:bodyPr/>
        <a:lstStyle/>
        <a:p>
          <a:endParaRPr lang="ru-RU"/>
        </a:p>
      </dgm:t>
    </dgm:pt>
    <dgm:pt modelId="{863EE44E-818A-4349-AD80-449748766085}" type="sibTrans" cxnId="{3B23A37B-41EC-405F-8883-244A587C44EE}">
      <dgm:prSet/>
      <dgm:spPr/>
      <dgm:t>
        <a:bodyPr/>
        <a:lstStyle/>
        <a:p>
          <a:endParaRPr lang="ru-RU"/>
        </a:p>
      </dgm:t>
    </dgm:pt>
    <dgm:pt modelId="{BC2B7509-22FA-43C4-AF3C-C4F5F7E915B6}" type="pres">
      <dgm:prSet presAssocID="{81343224-CD4B-4C2F-97EF-2C45371B31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8AF1C2-8AA5-4521-92BD-AAE8C4C1E6FB}" type="pres">
      <dgm:prSet presAssocID="{047C13E3-E985-4B8E-BCCB-954BBB5F81FD}" presName="boxAndChildren" presStyleCnt="0"/>
      <dgm:spPr/>
    </dgm:pt>
    <dgm:pt modelId="{BD6EA185-9F17-4CD4-B747-817DC8740A50}" type="pres">
      <dgm:prSet presAssocID="{047C13E3-E985-4B8E-BCCB-954BBB5F81FD}" presName="parentTextBox" presStyleLbl="node1" presStyleIdx="0" presStyleCnt="3"/>
      <dgm:spPr/>
      <dgm:t>
        <a:bodyPr/>
        <a:lstStyle/>
        <a:p>
          <a:endParaRPr lang="ru-RU"/>
        </a:p>
      </dgm:t>
    </dgm:pt>
    <dgm:pt modelId="{3D235005-C5ED-4BBA-98D9-B59E45FC2882}" type="pres">
      <dgm:prSet presAssocID="{047C13E3-E985-4B8E-BCCB-954BBB5F81FD}" presName="entireBox" presStyleLbl="node1" presStyleIdx="0" presStyleCnt="3" custLinFactNeighborY="-11191"/>
      <dgm:spPr/>
      <dgm:t>
        <a:bodyPr/>
        <a:lstStyle/>
        <a:p>
          <a:endParaRPr lang="ru-RU"/>
        </a:p>
      </dgm:t>
    </dgm:pt>
    <dgm:pt modelId="{ACCDB7EA-CEF2-49FD-8660-A3E75D9DB0B6}" type="pres">
      <dgm:prSet presAssocID="{047C13E3-E985-4B8E-BCCB-954BBB5F81FD}" presName="descendantBox" presStyleCnt="0"/>
      <dgm:spPr/>
    </dgm:pt>
    <dgm:pt modelId="{0ACA2EA6-BDC9-477F-A5B8-671C35F5280A}" type="pres">
      <dgm:prSet presAssocID="{EFC77A65-FD13-4692-B077-229073B670A2}" presName="childTextBox" presStyleLbl="fgAccFollowNode1" presStyleIdx="0" presStyleCnt="6" custScaleY="168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03E8DF-C6F2-4D8F-8C0A-7CAD6869BA3F}" type="pres">
      <dgm:prSet presAssocID="{EE69063D-DD24-48FA-955B-7DF2E71B7892}" presName="childTextBox" presStyleLbl="fgAccFollowNode1" presStyleIdx="1" presStyleCnt="6" custScaleY="1607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867B9B-DDBB-4223-9AB5-77E9C274EA27}" type="pres">
      <dgm:prSet presAssocID="{A1590976-7563-413C-8417-8678666FD1A0}" presName="sp" presStyleCnt="0"/>
      <dgm:spPr/>
    </dgm:pt>
    <dgm:pt modelId="{429ECB71-E87C-42A1-8A9A-C74263CE4DAC}" type="pres">
      <dgm:prSet presAssocID="{3A627BB0-9AF2-47A1-B13C-10C7DAB9708C}" presName="arrowAndChildren" presStyleCnt="0"/>
      <dgm:spPr/>
    </dgm:pt>
    <dgm:pt modelId="{B7965899-BE1A-4A97-B646-605F95A90C1C}" type="pres">
      <dgm:prSet presAssocID="{3A627BB0-9AF2-47A1-B13C-10C7DAB9708C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BEACA881-4F6B-4ACB-A821-C7818E4CB8E3}" type="pres">
      <dgm:prSet presAssocID="{3A627BB0-9AF2-47A1-B13C-10C7DAB9708C}" presName="arrow" presStyleLbl="node1" presStyleIdx="1" presStyleCnt="3" custScaleY="128480" custLinFactNeighborY="938"/>
      <dgm:spPr/>
      <dgm:t>
        <a:bodyPr/>
        <a:lstStyle/>
        <a:p>
          <a:endParaRPr lang="ru-RU"/>
        </a:p>
      </dgm:t>
    </dgm:pt>
    <dgm:pt modelId="{CBB09319-4D6C-44D4-8A3E-4C22EFB535E1}" type="pres">
      <dgm:prSet presAssocID="{3A627BB0-9AF2-47A1-B13C-10C7DAB9708C}" presName="descendantArrow" presStyleCnt="0"/>
      <dgm:spPr/>
    </dgm:pt>
    <dgm:pt modelId="{03CAFC6B-9B12-4311-BE63-D5BCC5B7DCD8}" type="pres">
      <dgm:prSet presAssocID="{3A7420E6-77FF-4129-98E9-84DC32176A79}" presName="childTextArrow" presStyleLbl="fgAccFollowNode1" presStyleIdx="2" presStyleCnt="6" custScaleY="159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60090C-16CC-4BFF-8BF4-EC65F7AEC7CD}" type="pres">
      <dgm:prSet presAssocID="{F8268C22-889F-465D-8558-6D24ADBF5113}" presName="childTextArrow" presStyleLbl="fgAccFollowNode1" presStyleIdx="3" presStyleCnt="6" custScaleY="167760" custLinFactNeighborY="1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F6DE34-7CA6-4CDF-9DD0-3B3878C322AD}" type="pres">
      <dgm:prSet presAssocID="{779CE687-D511-4AB4-A5A1-04C5F939A2F8}" presName="sp" presStyleCnt="0"/>
      <dgm:spPr/>
    </dgm:pt>
    <dgm:pt modelId="{BE6FE068-B133-4775-8356-F9622095743A}" type="pres">
      <dgm:prSet presAssocID="{4281325C-DA85-42A7-803F-A0E3B5E4A4C8}" presName="arrowAndChildren" presStyleCnt="0"/>
      <dgm:spPr/>
    </dgm:pt>
    <dgm:pt modelId="{8824FACC-ECFE-461A-A736-957480B464F1}" type="pres">
      <dgm:prSet presAssocID="{4281325C-DA85-42A7-803F-A0E3B5E4A4C8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8256B885-C901-4C12-9023-3A894F9EBE9A}" type="pres">
      <dgm:prSet presAssocID="{4281325C-DA85-42A7-803F-A0E3B5E4A4C8}" presName="arrow" presStyleLbl="node1" presStyleIdx="2" presStyleCnt="3" custScaleY="94718" custLinFactNeighborX="-11107" custLinFactNeighborY="9395"/>
      <dgm:spPr/>
      <dgm:t>
        <a:bodyPr/>
        <a:lstStyle/>
        <a:p>
          <a:endParaRPr lang="ru-RU"/>
        </a:p>
      </dgm:t>
    </dgm:pt>
    <dgm:pt modelId="{7AD55490-5B20-47FB-8B1C-BD2D9EAF1494}" type="pres">
      <dgm:prSet presAssocID="{4281325C-DA85-42A7-803F-A0E3B5E4A4C8}" presName="descendantArrow" presStyleCnt="0"/>
      <dgm:spPr/>
    </dgm:pt>
    <dgm:pt modelId="{FE1AD8F6-6B99-4B9B-98B4-79CE6E0C0959}" type="pres">
      <dgm:prSet presAssocID="{7221E803-C29E-40D0-B5FB-3BC928925E58}" presName="childTextArrow" presStyleLbl="fgAccFollowNode1" presStyleIdx="4" presStyleCnt="6" custScaleX="87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F45F14-A808-41E8-BAE0-3CE03906D854}" type="pres">
      <dgm:prSet presAssocID="{FC8EFCA3-9E73-4652-ADF5-4E91A0147306}" presName="childTextArrow" presStyleLbl="fgAccFollowNode1" presStyleIdx="5" presStyleCnt="6" custScaleX="87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672C91-58DC-4DF0-A497-B3C102902BEF}" srcId="{047C13E3-E985-4B8E-BCCB-954BBB5F81FD}" destId="{EFC77A65-FD13-4692-B077-229073B670A2}" srcOrd="0" destOrd="0" parTransId="{BBF8BEB6-6965-4745-A455-C3EA57BAE97B}" sibTransId="{ECA65B9D-B2EF-4675-BC6E-35489069F06D}"/>
    <dgm:cxn modelId="{0B99AA52-8030-48D0-99F2-0EEE88C321CD}" type="presOf" srcId="{4281325C-DA85-42A7-803F-A0E3B5E4A4C8}" destId="{8824FACC-ECFE-461A-A736-957480B464F1}" srcOrd="0" destOrd="0" presId="urn:microsoft.com/office/officeart/2005/8/layout/process4"/>
    <dgm:cxn modelId="{2F00EF02-C72F-4BA3-A5A5-9E3DD1AEB05F}" type="presOf" srcId="{F8268C22-889F-465D-8558-6D24ADBF5113}" destId="{DF60090C-16CC-4BFF-8BF4-EC65F7AEC7CD}" srcOrd="0" destOrd="0" presId="urn:microsoft.com/office/officeart/2005/8/layout/process4"/>
    <dgm:cxn modelId="{ECED0897-A236-4613-A5BC-8943909354A7}" type="presOf" srcId="{81343224-CD4B-4C2F-97EF-2C45371B3106}" destId="{BC2B7509-22FA-43C4-AF3C-C4F5F7E915B6}" srcOrd="0" destOrd="0" presId="urn:microsoft.com/office/officeart/2005/8/layout/process4"/>
    <dgm:cxn modelId="{0321C325-4552-428B-A598-3F876C06AFB6}" type="presOf" srcId="{047C13E3-E985-4B8E-BCCB-954BBB5F81FD}" destId="{3D235005-C5ED-4BBA-98D9-B59E45FC2882}" srcOrd="1" destOrd="0" presId="urn:microsoft.com/office/officeart/2005/8/layout/process4"/>
    <dgm:cxn modelId="{0B289C52-E29F-4788-95EB-60C0C46D7736}" type="presOf" srcId="{3A627BB0-9AF2-47A1-B13C-10C7DAB9708C}" destId="{BEACA881-4F6B-4ACB-A821-C7818E4CB8E3}" srcOrd="1" destOrd="0" presId="urn:microsoft.com/office/officeart/2005/8/layout/process4"/>
    <dgm:cxn modelId="{4F48843F-BC84-4BE8-ADEA-2C43A3615DD9}" type="presOf" srcId="{3A7420E6-77FF-4129-98E9-84DC32176A79}" destId="{03CAFC6B-9B12-4311-BE63-D5BCC5B7DCD8}" srcOrd="0" destOrd="0" presId="urn:microsoft.com/office/officeart/2005/8/layout/process4"/>
    <dgm:cxn modelId="{1D9E8CC4-E330-40CE-9AF0-1776181EE207}" srcId="{81343224-CD4B-4C2F-97EF-2C45371B3106}" destId="{3A627BB0-9AF2-47A1-B13C-10C7DAB9708C}" srcOrd="1" destOrd="0" parTransId="{EA7F9AD0-D8AE-408B-8BD8-AB47FF0C5739}" sibTransId="{A1590976-7563-413C-8417-8678666FD1A0}"/>
    <dgm:cxn modelId="{90E6ACA3-8EDE-42B3-BCC5-03F1CDE850F8}" srcId="{81343224-CD4B-4C2F-97EF-2C45371B3106}" destId="{047C13E3-E985-4B8E-BCCB-954BBB5F81FD}" srcOrd="2" destOrd="0" parTransId="{FACB9FAB-22E8-4D0A-82B3-F6EC86ED7311}" sibTransId="{CA417EA9-6E82-4156-AF5C-9C34E379CC22}"/>
    <dgm:cxn modelId="{71F9B7CF-7DC2-4411-8750-15D46BBA047F}" srcId="{3A627BB0-9AF2-47A1-B13C-10C7DAB9708C}" destId="{3A7420E6-77FF-4129-98E9-84DC32176A79}" srcOrd="0" destOrd="0" parTransId="{76361B41-EE12-4FD9-AA6B-E84BA9428B6E}" sibTransId="{989FB63D-D122-4EDE-AEDA-F7241A1A305B}"/>
    <dgm:cxn modelId="{DCBA371B-C2F0-4960-8AF1-3DF83B648EA4}" type="presOf" srcId="{047C13E3-E985-4B8E-BCCB-954BBB5F81FD}" destId="{BD6EA185-9F17-4CD4-B747-817DC8740A50}" srcOrd="0" destOrd="0" presId="urn:microsoft.com/office/officeart/2005/8/layout/process4"/>
    <dgm:cxn modelId="{495C110C-1F3A-43A9-9C2F-0BEED68B8608}" type="presOf" srcId="{EE69063D-DD24-48FA-955B-7DF2E71B7892}" destId="{8F03E8DF-C6F2-4D8F-8C0A-7CAD6869BA3F}" srcOrd="0" destOrd="0" presId="urn:microsoft.com/office/officeart/2005/8/layout/process4"/>
    <dgm:cxn modelId="{3B23A37B-41EC-405F-8883-244A587C44EE}" srcId="{047C13E3-E985-4B8E-BCCB-954BBB5F81FD}" destId="{EE69063D-DD24-48FA-955B-7DF2E71B7892}" srcOrd="1" destOrd="0" parTransId="{69960015-84F1-4969-B9E6-756DAD14270E}" sibTransId="{863EE44E-818A-4349-AD80-449748766085}"/>
    <dgm:cxn modelId="{AC3693EA-84D7-4BE8-857B-DFD3C2DA20D4}" type="presOf" srcId="{7221E803-C29E-40D0-B5FB-3BC928925E58}" destId="{FE1AD8F6-6B99-4B9B-98B4-79CE6E0C0959}" srcOrd="0" destOrd="0" presId="urn:microsoft.com/office/officeart/2005/8/layout/process4"/>
    <dgm:cxn modelId="{5A1419F4-5E6D-41F1-BE4D-28917DEA5EAE}" type="presOf" srcId="{FC8EFCA3-9E73-4652-ADF5-4E91A0147306}" destId="{9EF45F14-A808-41E8-BAE0-3CE03906D854}" srcOrd="0" destOrd="0" presId="urn:microsoft.com/office/officeart/2005/8/layout/process4"/>
    <dgm:cxn modelId="{62C8F096-60AA-47A0-881C-FFAB429B4EDE}" type="presOf" srcId="{4281325C-DA85-42A7-803F-A0E3B5E4A4C8}" destId="{8256B885-C901-4C12-9023-3A894F9EBE9A}" srcOrd="1" destOrd="0" presId="urn:microsoft.com/office/officeart/2005/8/layout/process4"/>
    <dgm:cxn modelId="{09C54914-A774-4D57-B987-684136A94B82}" srcId="{81343224-CD4B-4C2F-97EF-2C45371B3106}" destId="{4281325C-DA85-42A7-803F-A0E3B5E4A4C8}" srcOrd="0" destOrd="0" parTransId="{4C2DBBA3-3452-41B8-9DBF-6D90ADF0A626}" sibTransId="{779CE687-D511-4AB4-A5A1-04C5F939A2F8}"/>
    <dgm:cxn modelId="{FE454099-7714-4BF2-A492-CF50EB54128C}" type="presOf" srcId="{EFC77A65-FD13-4692-B077-229073B670A2}" destId="{0ACA2EA6-BDC9-477F-A5B8-671C35F5280A}" srcOrd="0" destOrd="0" presId="urn:microsoft.com/office/officeart/2005/8/layout/process4"/>
    <dgm:cxn modelId="{5A9DE61A-50E3-4877-B141-323E030F5789}" srcId="{3A627BB0-9AF2-47A1-B13C-10C7DAB9708C}" destId="{F8268C22-889F-465D-8558-6D24ADBF5113}" srcOrd="1" destOrd="0" parTransId="{051A7C41-D4FE-43AF-8742-69F04095E50C}" sibTransId="{2C1A952E-EEFA-4BA2-A4DD-971B9B343D98}"/>
    <dgm:cxn modelId="{9ABFBD69-39FB-4A20-8B49-FAB007CC6F7F}" type="presOf" srcId="{3A627BB0-9AF2-47A1-B13C-10C7DAB9708C}" destId="{B7965899-BE1A-4A97-B646-605F95A90C1C}" srcOrd="0" destOrd="0" presId="urn:microsoft.com/office/officeart/2005/8/layout/process4"/>
    <dgm:cxn modelId="{CBC0951F-3B45-40E7-B91B-76C6A40D58F5}" srcId="{4281325C-DA85-42A7-803F-A0E3B5E4A4C8}" destId="{7221E803-C29E-40D0-B5FB-3BC928925E58}" srcOrd="0" destOrd="0" parTransId="{BBF3B35E-E109-4808-B377-95760A411444}" sibTransId="{E1CE905F-C5ED-4FEB-9F22-42202729FEC6}"/>
    <dgm:cxn modelId="{C71EE981-6703-4E89-B759-E0915F16B06B}" srcId="{4281325C-DA85-42A7-803F-A0E3B5E4A4C8}" destId="{FC8EFCA3-9E73-4652-ADF5-4E91A0147306}" srcOrd="1" destOrd="0" parTransId="{CC0C553C-9A55-47B2-B19F-3DA288D7B71B}" sibTransId="{69B3F191-684A-4443-B494-99F60E2D597F}"/>
    <dgm:cxn modelId="{EE4AC34C-8E6B-4B33-AB8F-185AEFC0D938}" type="presParOf" srcId="{BC2B7509-22FA-43C4-AF3C-C4F5F7E915B6}" destId="{C08AF1C2-8AA5-4521-92BD-AAE8C4C1E6FB}" srcOrd="0" destOrd="0" presId="urn:microsoft.com/office/officeart/2005/8/layout/process4"/>
    <dgm:cxn modelId="{C04CA2D8-E9AE-4220-87E7-6D04FED32937}" type="presParOf" srcId="{C08AF1C2-8AA5-4521-92BD-AAE8C4C1E6FB}" destId="{BD6EA185-9F17-4CD4-B747-817DC8740A50}" srcOrd="0" destOrd="0" presId="urn:microsoft.com/office/officeart/2005/8/layout/process4"/>
    <dgm:cxn modelId="{68C50007-1A39-41D1-9DC9-DC8C82EBCA71}" type="presParOf" srcId="{C08AF1C2-8AA5-4521-92BD-AAE8C4C1E6FB}" destId="{3D235005-C5ED-4BBA-98D9-B59E45FC2882}" srcOrd="1" destOrd="0" presId="urn:microsoft.com/office/officeart/2005/8/layout/process4"/>
    <dgm:cxn modelId="{7DAC3F74-3F37-41EA-A755-6F3DFB90A988}" type="presParOf" srcId="{C08AF1C2-8AA5-4521-92BD-AAE8C4C1E6FB}" destId="{ACCDB7EA-CEF2-49FD-8660-A3E75D9DB0B6}" srcOrd="2" destOrd="0" presId="urn:microsoft.com/office/officeart/2005/8/layout/process4"/>
    <dgm:cxn modelId="{E1B5F0D4-CB88-41AA-BC44-74A1198DE668}" type="presParOf" srcId="{ACCDB7EA-CEF2-49FD-8660-A3E75D9DB0B6}" destId="{0ACA2EA6-BDC9-477F-A5B8-671C35F5280A}" srcOrd="0" destOrd="0" presId="urn:microsoft.com/office/officeart/2005/8/layout/process4"/>
    <dgm:cxn modelId="{E91BBF98-55F4-4B06-95E3-F4C05BC57B7C}" type="presParOf" srcId="{ACCDB7EA-CEF2-49FD-8660-A3E75D9DB0B6}" destId="{8F03E8DF-C6F2-4D8F-8C0A-7CAD6869BA3F}" srcOrd="1" destOrd="0" presId="urn:microsoft.com/office/officeart/2005/8/layout/process4"/>
    <dgm:cxn modelId="{502706A9-B447-40BE-BB8C-D494C5866EB9}" type="presParOf" srcId="{BC2B7509-22FA-43C4-AF3C-C4F5F7E915B6}" destId="{AD867B9B-DDBB-4223-9AB5-77E9C274EA27}" srcOrd="1" destOrd="0" presId="urn:microsoft.com/office/officeart/2005/8/layout/process4"/>
    <dgm:cxn modelId="{C0D757D7-34E1-4B00-8DF6-3DA3CFA6683E}" type="presParOf" srcId="{BC2B7509-22FA-43C4-AF3C-C4F5F7E915B6}" destId="{429ECB71-E87C-42A1-8A9A-C74263CE4DAC}" srcOrd="2" destOrd="0" presId="urn:microsoft.com/office/officeart/2005/8/layout/process4"/>
    <dgm:cxn modelId="{55DB783F-7CF0-4175-B4AA-4CA476DDB6A5}" type="presParOf" srcId="{429ECB71-E87C-42A1-8A9A-C74263CE4DAC}" destId="{B7965899-BE1A-4A97-B646-605F95A90C1C}" srcOrd="0" destOrd="0" presId="urn:microsoft.com/office/officeart/2005/8/layout/process4"/>
    <dgm:cxn modelId="{4BDB1C00-33A8-4BC9-9895-CFFE0A894199}" type="presParOf" srcId="{429ECB71-E87C-42A1-8A9A-C74263CE4DAC}" destId="{BEACA881-4F6B-4ACB-A821-C7818E4CB8E3}" srcOrd="1" destOrd="0" presId="urn:microsoft.com/office/officeart/2005/8/layout/process4"/>
    <dgm:cxn modelId="{60D0A9A8-0F19-42D9-A0B0-A85979BC5979}" type="presParOf" srcId="{429ECB71-E87C-42A1-8A9A-C74263CE4DAC}" destId="{CBB09319-4D6C-44D4-8A3E-4C22EFB535E1}" srcOrd="2" destOrd="0" presId="urn:microsoft.com/office/officeart/2005/8/layout/process4"/>
    <dgm:cxn modelId="{BA11FD16-B0C9-4E1B-BFC7-1A47D9032C4C}" type="presParOf" srcId="{CBB09319-4D6C-44D4-8A3E-4C22EFB535E1}" destId="{03CAFC6B-9B12-4311-BE63-D5BCC5B7DCD8}" srcOrd="0" destOrd="0" presId="urn:microsoft.com/office/officeart/2005/8/layout/process4"/>
    <dgm:cxn modelId="{4309BB8A-D2FA-4F02-88F1-2DD3F807FC3A}" type="presParOf" srcId="{CBB09319-4D6C-44D4-8A3E-4C22EFB535E1}" destId="{DF60090C-16CC-4BFF-8BF4-EC65F7AEC7CD}" srcOrd="1" destOrd="0" presId="urn:microsoft.com/office/officeart/2005/8/layout/process4"/>
    <dgm:cxn modelId="{58ACC735-F7F9-46AE-9911-5740CA5406A6}" type="presParOf" srcId="{BC2B7509-22FA-43C4-AF3C-C4F5F7E915B6}" destId="{F8F6DE34-7CA6-4CDF-9DD0-3B3878C322AD}" srcOrd="3" destOrd="0" presId="urn:microsoft.com/office/officeart/2005/8/layout/process4"/>
    <dgm:cxn modelId="{CDF02233-AC63-494F-889B-A166D4DB4575}" type="presParOf" srcId="{BC2B7509-22FA-43C4-AF3C-C4F5F7E915B6}" destId="{BE6FE068-B133-4775-8356-F9622095743A}" srcOrd="4" destOrd="0" presId="urn:microsoft.com/office/officeart/2005/8/layout/process4"/>
    <dgm:cxn modelId="{7AD89002-4505-41FB-B8E5-AE30CC521185}" type="presParOf" srcId="{BE6FE068-B133-4775-8356-F9622095743A}" destId="{8824FACC-ECFE-461A-A736-957480B464F1}" srcOrd="0" destOrd="0" presId="urn:microsoft.com/office/officeart/2005/8/layout/process4"/>
    <dgm:cxn modelId="{30225FE9-9A29-45B8-8EA6-5BD9AFF9E98D}" type="presParOf" srcId="{BE6FE068-B133-4775-8356-F9622095743A}" destId="{8256B885-C901-4C12-9023-3A894F9EBE9A}" srcOrd="1" destOrd="0" presId="urn:microsoft.com/office/officeart/2005/8/layout/process4"/>
    <dgm:cxn modelId="{C6718AEC-657D-455B-B1EC-56542BEADEBF}" type="presParOf" srcId="{BE6FE068-B133-4775-8356-F9622095743A}" destId="{7AD55490-5B20-47FB-8B1C-BD2D9EAF1494}" srcOrd="2" destOrd="0" presId="urn:microsoft.com/office/officeart/2005/8/layout/process4"/>
    <dgm:cxn modelId="{C00696C4-DA05-439B-9851-DBBDABA11E14}" type="presParOf" srcId="{7AD55490-5B20-47FB-8B1C-BD2D9EAF1494}" destId="{FE1AD8F6-6B99-4B9B-98B4-79CE6E0C0959}" srcOrd="0" destOrd="0" presId="urn:microsoft.com/office/officeart/2005/8/layout/process4"/>
    <dgm:cxn modelId="{4F1B81C0-659F-47F6-BB53-D8AFD8137B8E}" type="presParOf" srcId="{7AD55490-5B20-47FB-8B1C-BD2D9EAF1494}" destId="{9EF45F14-A808-41E8-BAE0-3CE03906D854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A36B1E-6709-4E86-868C-86AC1408D6C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799255-5806-42B7-9E53-1B4AB6E30CF7}">
      <dgm:prSet phldrT="[Текст]"/>
      <dgm:spPr/>
      <dgm:t>
        <a:bodyPr/>
        <a:lstStyle/>
        <a:p>
          <a:r>
            <a:rPr lang="ru-RU" dirty="0" smtClean="0"/>
            <a:t>Учитель начальных классов Никитина Л.В.(наставник)</a:t>
          </a:r>
          <a:endParaRPr lang="ru-RU" dirty="0"/>
        </a:p>
      </dgm:t>
    </dgm:pt>
    <dgm:pt modelId="{9B20A9FC-A38B-4CBF-8B58-A0A6A1777B98}" type="parTrans" cxnId="{66333C59-E499-4990-BDDF-A2A77A61B017}">
      <dgm:prSet/>
      <dgm:spPr/>
      <dgm:t>
        <a:bodyPr/>
        <a:lstStyle/>
        <a:p>
          <a:endParaRPr lang="ru-RU"/>
        </a:p>
      </dgm:t>
    </dgm:pt>
    <dgm:pt modelId="{02C5B6F3-1044-4DF4-8561-E788097F052D}" type="sibTrans" cxnId="{66333C59-E499-4990-BDDF-A2A77A61B017}">
      <dgm:prSet/>
      <dgm:spPr/>
      <dgm:t>
        <a:bodyPr/>
        <a:lstStyle/>
        <a:p>
          <a:endParaRPr lang="ru-RU"/>
        </a:p>
      </dgm:t>
    </dgm:pt>
    <dgm:pt modelId="{A75ACBE4-29A5-443A-91F5-CBC3AF0E78C1}">
      <dgm:prSet phldrT="[Текст]"/>
      <dgm:spPr/>
      <dgm:t>
        <a:bodyPr/>
        <a:lstStyle/>
        <a:p>
          <a:r>
            <a:rPr lang="ru-RU" dirty="0" smtClean="0"/>
            <a:t>Учитель начальных классов  Волкова О.А.</a:t>
          </a:r>
          <a:endParaRPr lang="ru-RU" dirty="0"/>
        </a:p>
      </dgm:t>
    </dgm:pt>
    <dgm:pt modelId="{544FC20F-E314-48B8-A87A-F776CF033D01}" type="parTrans" cxnId="{0C5DBF16-28BD-4991-9B52-268980DFA1C1}">
      <dgm:prSet/>
      <dgm:spPr/>
      <dgm:t>
        <a:bodyPr/>
        <a:lstStyle/>
        <a:p>
          <a:endParaRPr lang="ru-RU"/>
        </a:p>
      </dgm:t>
    </dgm:pt>
    <dgm:pt modelId="{4890B66E-57D0-4868-A0E2-CD223E28EEA9}" type="sibTrans" cxnId="{0C5DBF16-28BD-4991-9B52-268980DFA1C1}">
      <dgm:prSet/>
      <dgm:spPr/>
      <dgm:t>
        <a:bodyPr/>
        <a:lstStyle/>
        <a:p>
          <a:endParaRPr lang="ru-RU"/>
        </a:p>
      </dgm:t>
    </dgm:pt>
    <dgm:pt modelId="{0DCA9029-3105-43F5-B379-FE32612CEDFC}">
      <dgm:prSet phldrT="[Текст]"/>
      <dgm:spPr/>
      <dgm:t>
        <a:bodyPr/>
        <a:lstStyle/>
        <a:p>
          <a:r>
            <a:rPr lang="ru-RU" dirty="0" smtClean="0"/>
            <a:t>Учитель начальных  классов Танешкина Н.А.</a:t>
          </a:r>
          <a:endParaRPr lang="ru-RU" dirty="0"/>
        </a:p>
      </dgm:t>
    </dgm:pt>
    <dgm:pt modelId="{A6F5ADE0-DF30-4B40-848F-CA03906B6587}" type="parTrans" cxnId="{5B044933-53F1-4395-826E-FE11370758EF}">
      <dgm:prSet/>
      <dgm:spPr/>
      <dgm:t>
        <a:bodyPr/>
        <a:lstStyle/>
        <a:p>
          <a:endParaRPr lang="ru-RU"/>
        </a:p>
      </dgm:t>
    </dgm:pt>
    <dgm:pt modelId="{3C34C8F6-6FCA-4C7D-8489-CF1292B071A1}" type="sibTrans" cxnId="{5B044933-53F1-4395-826E-FE11370758EF}">
      <dgm:prSet/>
      <dgm:spPr/>
      <dgm:t>
        <a:bodyPr/>
        <a:lstStyle/>
        <a:p>
          <a:endParaRPr lang="ru-RU"/>
        </a:p>
      </dgm:t>
    </dgm:pt>
    <dgm:pt modelId="{4717DD3C-77B3-4E66-A605-BF2750D5E465}">
      <dgm:prSet phldrT="[Текст]"/>
      <dgm:spPr/>
      <dgm:t>
        <a:bodyPr/>
        <a:lstStyle/>
        <a:p>
          <a:r>
            <a:rPr lang="ru-RU" dirty="0" smtClean="0"/>
            <a:t>Учитель-логопед Валова А.С.</a:t>
          </a:r>
          <a:endParaRPr lang="ru-RU" dirty="0"/>
        </a:p>
      </dgm:t>
    </dgm:pt>
    <dgm:pt modelId="{DF3DD4DC-CC98-4F8D-80D2-13FD7C9C821E}" type="parTrans" cxnId="{EBC520FF-E6FC-4AA4-BCDD-8285FEEE82F9}">
      <dgm:prSet/>
      <dgm:spPr/>
      <dgm:t>
        <a:bodyPr/>
        <a:lstStyle/>
        <a:p>
          <a:endParaRPr lang="ru-RU"/>
        </a:p>
      </dgm:t>
    </dgm:pt>
    <dgm:pt modelId="{B5225BAC-CF44-4EC3-BACC-DFD6126B77DC}" type="sibTrans" cxnId="{EBC520FF-E6FC-4AA4-BCDD-8285FEEE82F9}">
      <dgm:prSet/>
      <dgm:spPr/>
      <dgm:t>
        <a:bodyPr/>
        <a:lstStyle/>
        <a:p>
          <a:endParaRPr lang="ru-RU"/>
        </a:p>
      </dgm:t>
    </dgm:pt>
    <dgm:pt modelId="{F1855830-480E-4851-80ED-FA7B02565A6F}">
      <dgm:prSet phldrT="[Текст]"/>
      <dgm:spPr/>
      <dgm:t>
        <a:bodyPr/>
        <a:lstStyle/>
        <a:p>
          <a:r>
            <a:rPr lang="ru-RU" dirty="0" smtClean="0"/>
            <a:t>Учитель начальных классов (молодой специалист ) Базина О.В.</a:t>
          </a:r>
          <a:endParaRPr lang="ru-RU" dirty="0"/>
        </a:p>
      </dgm:t>
    </dgm:pt>
    <dgm:pt modelId="{41C21CE8-855C-4E4A-B98F-BA6952D01EA4}" type="parTrans" cxnId="{23246707-9D00-4F79-BDD3-C4CA90625486}">
      <dgm:prSet/>
      <dgm:spPr/>
      <dgm:t>
        <a:bodyPr/>
        <a:lstStyle/>
        <a:p>
          <a:endParaRPr lang="ru-RU"/>
        </a:p>
      </dgm:t>
    </dgm:pt>
    <dgm:pt modelId="{2A0FA651-29CF-4384-B88E-F38FF018B721}" type="sibTrans" cxnId="{23246707-9D00-4F79-BDD3-C4CA90625486}">
      <dgm:prSet/>
      <dgm:spPr/>
      <dgm:t>
        <a:bodyPr/>
        <a:lstStyle/>
        <a:p>
          <a:endParaRPr lang="ru-RU"/>
        </a:p>
      </dgm:t>
    </dgm:pt>
    <dgm:pt modelId="{202D4270-7B7F-4364-8533-EB7EBFD28E8B}" type="pres">
      <dgm:prSet presAssocID="{B8A36B1E-6709-4E86-868C-86AC1408D6C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45A38B-A5CD-489D-8078-EB50A27285C2}" type="pres">
      <dgm:prSet presAssocID="{9C799255-5806-42B7-9E53-1B4AB6E30CF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418B0F-90FB-4570-B712-6486D7A1F67C}" type="pres">
      <dgm:prSet presAssocID="{9C799255-5806-42B7-9E53-1B4AB6E30CF7}" presName="spNode" presStyleCnt="0"/>
      <dgm:spPr/>
    </dgm:pt>
    <dgm:pt modelId="{FF7FAE72-9CD5-4F32-8DF7-D3A2545B9FC6}" type="pres">
      <dgm:prSet presAssocID="{02C5B6F3-1044-4DF4-8561-E788097F052D}" presName="sibTrans" presStyleLbl="sibTrans1D1" presStyleIdx="0" presStyleCnt="5"/>
      <dgm:spPr/>
      <dgm:t>
        <a:bodyPr/>
        <a:lstStyle/>
        <a:p>
          <a:endParaRPr lang="ru-RU"/>
        </a:p>
      </dgm:t>
    </dgm:pt>
    <dgm:pt modelId="{3C0BC985-5440-45E2-AAD0-EA73E437409C}" type="pres">
      <dgm:prSet presAssocID="{A75ACBE4-29A5-443A-91F5-CBC3AF0E78C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BD164-67C3-4E9F-9500-EC969C666758}" type="pres">
      <dgm:prSet presAssocID="{A75ACBE4-29A5-443A-91F5-CBC3AF0E78C1}" presName="spNode" presStyleCnt="0"/>
      <dgm:spPr/>
    </dgm:pt>
    <dgm:pt modelId="{3B8007DB-509E-4725-B83D-B8C59E03FA6F}" type="pres">
      <dgm:prSet presAssocID="{4890B66E-57D0-4868-A0E2-CD223E28EEA9}" presName="sibTrans" presStyleLbl="sibTrans1D1" presStyleIdx="1" presStyleCnt="5"/>
      <dgm:spPr/>
      <dgm:t>
        <a:bodyPr/>
        <a:lstStyle/>
        <a:p>
          <a:endParaRPr lang="ru-RU"/>
        </a:p>
      </dgm:t>
    </dgm:pt>
    <dgm:pt modelId="{8260CED6-C3CF-4A0F-8CFE-B854D15CDE11}" type="pres">
      <dgm:prSet presAssocID="{0DCA9029-3105-43F5-B379-FE32612CEDF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887AB9-107C-41CC-BBDA-CD04E476CDF7}" type="pres">
      <dgm:prSet presAssocID="{0DCA9029-3105-43F5-B379-FE32612CEDFC}" presName="spNode" presStyleCnt="0"/>
      <dgm:spPr/>
    </dgm:pt>
    <dgm:pt modelId="{0DC0F3AE-B194-4019-9E83-84D9A0D1CA73}" type="pres">
      <dgm:prSet presAssocID="{3C34C8F6-6FCA-4C7D-8489-CF1292B071A1}" presName="sibTrans" presStyleLbl="sibTrans1D1" presStyleIdx="2" presStyleCnt="5"/>
      <dgm:spPr/>
      <dgm:t>
        <a:bodyPr/>
        <a:lstStyle/>
        <a:p>
          <a:endParaRPr lang="ru-RU"/>
        </a:p>
      </dgm:t>
    </dgm:pt>
    <dgm:pt modelId="{F3292C5B-2D4F-45FA-9ACB-E134AE503C3E}" type="pres">
      <dgm:prSet presAssocID="{4717DD3C-77B3-4E66-A605-BF2750D5E46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AAC417-2D64-4E55-9DDB-C1E339ABC3E4}" type="pres">
      <dgm:prSet presAssocID="{4717DD3C-77B3-4E66-A605-BF2750D5E465}" presName="spNode" presStyleCnt="0"/>
      <dgm:spPr/>
    </dgm:pt>
    <dgm:pt modelId="{374876B7-96BC-4600-914E-C53713D15CD0}" type="pres">
      <dgm:prSet presAssocID="{B5225BAC-CF44-4EC3-BACC-DFD6126B77DC}" presName="sibTrans" presStyleLbl="sibTrans1D1" presStyleIdx="3" presStyleCnt="5"/>
      <dgm:spPr/>
      <dgm:t>
        <a:bodyPr/>
        <a:lstStyle/>
        <a:p>
          <a:endParaRPr lang="ru-RU"/>
        </a:p>
      </dgm:t>
    </dgm:pt>
    <dgm:pt modelId="{911E81DA-A574-40C0-8D80-3D3A2175BF6A}" type="pres">
      <dgm:prSet presAssocID="{F1855830-480E-4851-80ED-FA7B02565A6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7CF376-F059-4E94-B6E4-3A0E74A92DDA}" type="pres">
      <dgm:prSet presAssocID="{F1855830-480E-4851-80ED-FA7B02565A6F}" presName="spNode" presStyleCnt="0"/>
      <dgm:spPr/>
    </dgm:pt>
    <dgm:pt modelId="{43B82A50-0F38-4168-993B-A8D9949246A0}" type="pres">
      <dgm:prSet presAssocID="{2A0FA651-29CF-4384-B88E-F38FF018B721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66333C59-E499-4990-BDDF-A2A77A61B017}" srcId="{B8A36B1E-6709-4E86-868C-86AC1408D6CE}" destId="{9C799255-5806-42B7-9E53-1B4AB6E30CF7}" srcOrd="0" destOrd="0" parTransId="{9B20A9FC-A38B-4CBF-8B58-A0A6A1777B98}" sibTransId="{02C5B6F3-1044-4DF4-8561-E788097F052D}"/>
    <dgm:cxn modelId="{8B440DDF-7278-47D2-B75B-21498F07A3A2}" type="presOf" srcId="{3C34C8F6-6FCA-4C7D-8489-CF1292B071A1}" destId="{0DC0F3AE-B194-4019-9E83-84D9A0D1CA73}" srcOrd="0" destOrd="0" presId="urn:microsoft.com/office/officeart/2005/8/layout/cycle6"/>
    <dgm:cxn modelId="{0C5DBF16-28BD-4991-9B52-268980DFA1C1}" srcId="{B8A36B1E-6709-4E86-868C-86AC1408D6CE}" destId="{A75ACBE4-29A5-443A-91F5-CBC3AF0E78C1}" srcOrd="1" destOrd="0" parTransId="{544FC20F-E314-48B8-A87A-F776CF033D01}" sibTransId="{4890B66E-57D0-4868-A0E2-CD223E28EEA9}"/>
    <dgm:cxn modelId="{EBC520FF-E6FC-4AA4-BCDD-8285FEEE82F9}" srcId="{B8A36B1E-6709-4E86-868C-86AC1408D6CE}" destId="{4717DD3C-77B3-4E66-A605-BF2750D5E465}" srcOrd="3" destOrd="0" parTransId="{DF3DD4DC-CC98-4F8D-80D2-13FD7C9C821E}" sibTransId="{B5225BAC-CF44-4EC3-BACC-DFD6126B77DC}"/>
    <dgm:cxn modelId="{F49572D3-8021-4854-B74D-7D9F8656209D}" type="presOf" srcId="{B5225BAC-CF44-4EC3-BACC-DFD6126B77DC}" destId="{374876B7-96BC-4600-914E-C53713D15CD0}" srcOrd="0" destOrd="0" presId="urn:microsoft.com/office/officeart/2005/8/layout/cycle6"/>
    <dgm:cxn modelId="{A3ED19F0-72E9-462D-A3BD-EB3DA04B584B}" type="presOf" srcId="{F1855830-480E-4851-80ED-FA7B02565A6F}" destId="{911E81DA-A574-40C0-8D80-3D3A2175BF6A}" srcOrd="0" destOrd="0" presId="urn:microsoft.com/office/officeart/2005/8/layout/cycle6"/>
    <dgm:cxn modelId="{23246707-9D00-4F79-BDD3-C4CA90625486}" srcId="{B8A36B1E-6709-4E86-868C-86AC1408D6CE}" destId="{F1855830-480E-4851-80ED-FA7B02565A6F}" srcOrd="4" destOrd="0" parTransId="{41C21CE8-855C-4E4A-B98F-BA6952D01EA4}" sibTransId="{2A0FA651-29CF-4384-B88E-F38FF018B721}"/>
    <dgm:cxn modelId="{5B044933-53F1-4395-826E-FE11370758EF}" srcId="{B8A36B1E-6709-4E86-868C-86AC1408D6CE}" destId="{0DCA9029-3105-43F5-B379-FE32612CEDFC}" srcOrd="2" destOrd="0" parTransId="{A6F5ADE0-DF30-4B40-848F-CA03906B6587}" sibTransId="{3C34C8F6-6FCA-4C7D-8489-CF1292B071A1}"/>
    <dgm:cxn modelId="{D0947B8B-9226-48B9-BC23-5BB15B15320E}" type="presOf" srcId="{02C5B6F3-1044-4DF4-8561-E788097F052D}" destId="{FF7FAE72-9CD5-4F32-8DF7-D3A2545B9FC6}" srcOrd="0" destOrd="0" presId="urn:microsoft.com/office/officeart/2005/8/layout/cycle6"/>
    <dgm:cxn modelId="{D4CFA08D-80B6-4ED5-A291-A0BF66D1B5CA}" type="presOf" srcId="{9C799255-5806-42B7-9E53-1B4AB6E30CF7}" destId="{7545A38B-A5CD-489D-8078-EB50A27285C2}" srcOrd="0" destOrd="0" presId="urn:microsoft.com/office/officeart/2005/8/layout/cycle6"/>
    <dgm:cxn modelId="{0E83D4D5-B7F5-444E-A571-E29BA600DE0F}" type="presOf" srcId="{A75ACBE4-29A5-443A-91F5-CBC3AF0E78C1}" destId="{3C0BC985-5440-45E2-AAD0-EA73E437409C}" srcOrd="0" destOrd="0" presId="urn:microsoft.com/office/officeart/2005/8/layout/cycle6"/>
    <dgm:cxn modelId="{7731FDAF-600C-42C7-804F-92300A428B8A}" type="presOf" srcId="{0DCA9029-3105-43F5-B379-FE32612CEDFC}" destId="{8260CED6-C3CF-4A0F-8CFE-B854D15CDE11}" srcOrd="0" destOrd="0" presId="urn:microsoft.com/office/officeart/2005/8/layout/cycle6"/>
    <dgm:cxn modelId="{35B06E91-F74B-478F-9391-7AFC5D173AD4}" type="presOf" srcId="{4890B66E-57D0-4868-A0E2-CD223E28EEA9}" destId="{3B8007DB-509E-4725-B83D-B8C59E03FA6F}" srcOrd="0" destOrd="0" presId="urn:microsoft.com/office/officeart/2005/8/layout/cycle6"/>
    <dgm:cxn modelId="{EB98E3AA-DC71-4CFF-85FC-0495A327BEF0}" type="presOf" srcId="{4717DD3C-77B3-4E66-A605-BF2750D5E465}" destId="{F3292C5B-2D4F-45FA-9ACB-E134AE503C3E}" srcOrd="0" destOrd="0" presId="urn:microsoft.com/office/officeart/2005/8/layout/cycle6"/>
    <dgm:cxn modelId="{F8BF59EA-B0ED-4D4A-99D8-D565453B0F05}" type="presOf" srcId="{2A0FA651-29CF-4384-B88E-F38FF018B721}" destId="{43B82A50-0F38-4168-993B-A8D9949246A0}" srcOrd="0" destOrd="0" presId="urn:microsoft.com/office/officeart/2005/8/layout/cycle6"/>
    <dgm:cxn modelId="{FA5CD34B-8CF7-4E84-BE9C-5DB44FF5B4C1}" type="presOf" srcId="{B8A36B1E-6709-4E86-868C-86AC1408D6CE}" destId="{202D4270-7B7F-4364-8533-EB7EBFD28E8B}" srcOrd="0" destOrd="0" presId="urn:microsoft.com/office/officeart/2005/8/layout/cycle6"/>
    <dgm:cxn modelId="{C5753067-F3E9-4181-B496-5AD67109F7C0}" type="presParOf" srcId="{202D4270-7B7F-4364-8533-EB7EBFD28E8B}" destId="{7545A38B-A5CD-489D-8078-EB50A27285C2}" srcOrd="0" destOrd="0" presId="urn:microsoft.com/office/officeart/2005/8/layout/cycle6"/>
    <dgm:cxn modelId="{F2DA7E5B-8B26-4050-A059-B8E306BAC56C}" type="presParOf" srcId="{202D4270-7B7F-4364-8533-EB7EBFD28E8B}" destId="{8D418B0F-90FB-4570-B712-6486D7A1F67C}" srcOrd="1" destOrd="0" presId="urn:microsoft.com/office/officeart/2005/8/layout/cycle6"/>
    <dgm:cxn modelId="{29218627-6D21-45CA-AF45-00FCABD5C2F6}" type="presParOf" srcId="{202D4270-7B7F-4364-8533-EB7EBFD28E8B}" destId="{FF7FAE72-9CD5-4F32-8DF7-D3A2545B9FC6}" srcOrd="2" destOrd="0" presId="urn:microsoft.com/office/officeart/2005/8/layout/cycle6"/>
    <dgm:cxn modelId="{31B85881-BCF3-498E-B8E7-F51F7AF45C0A}" type="presParOf" srcId="{202D4270-7B7F-4364-8533-EB7EBFD28E8B}" destId="{3C0BC985-5440-45E2-AAD0-EA73E437409C}" srcOrd="3" destOrd="0" presId="urn:microsoft.com/office/officeart/2005/8/layout/cycle6"/>
    <dgm:cxn modelId="{F017839E-F266-40C3-AD65-F3B92C4E1426}" type="presParOf" srcId="{202D4270-7B7F-4364-8533-EB7EBFD28E8B}" destId="{884BD164-67C3-4E9F-9500-EC969C666758}" srcOrd="4" destOrd="0" presId="urn:microsoft.com/office/officeart/2005/8/layout/cycle6"/>
    <dgm:cxn modelId="{1CDFFF64-C698-4456-AE33-01846185E3CA}" type="presParOf" srcId="{202D4270-7B7F-4364-8533-EB7EBFD28E8B}" destId="{3B8007DB-509E-4725-B83D-B8C59E03FA6F}" srcOrd="5" destOrd="0" presId="urn:microsoft.com/office/officeart/2005/8/layout/cycle6"/>
    <dgm:cxn modelId="{B9782D0E-645F-4153-99B5-36B8B3CA44DD}" type="presParOf" srcId="{202D4270-7B7F-4364-8533-EB7EBFD28E8B}" destId="{8260CED6-C3CF-4A0F-8CFE-B854D15CDE11}" srcOrd="6" destOrd="0" presId="urn:microsoft.com/office/officeart/2005/8/layout/cycle6"/>
    <dgm:cxn modelId="{3EC6B461-5EB4-487E-995B-47D6F17F07AE}" type="presParOf" srcId="{202D4270-7B7F-4364-8533-EB7EBFD28E8B}" destId="{F6887AB9-107C-41CC-BBDA-CD04E476CDF7}" srcOrd="7" destOrd="0" presId="urn:microsoft.com/office/officeart/2005/8/layout/cycle6"/>
    <dgm:cxn modelId="{18877A4E-99AA-49C8-8B47-2A7C341AA618}" type="presParOf" srcId="{202D4270-7B7F-4364-8533-EB7EBFD28E8B}" destId="{0DC0F3AE-B194-4019-9E83-84D9A0D1CA73}" srcOrd="8" destOrd="0" presId="urn:microsoft.com/office/officeart/2005/8/layout/cycle6"/>
    <dgm:cxn modelId="{63A3C126-2C45-42A8-85EF-102FE367171E}" type="presParOf" srcId="{202D4270-7B7F-4364-8533-EB7EBFD28E8B}" destId="{F3292C5B-2D4F-45FA-9ACB-E134AE503C3E}" srcOrd="9" destOrd="0" presId="urn:microsoft.com/office/officeart/2005/8/layout/cycle6"/>
    <dgm:cxn modelId="{1AB3DD8D-2846-41D7-8344-52CDC04F3825}" type="presParOf" srcId="{202D4270-7B7F-4364-8533-EB7EBFD28E8B}" destId="{C3AAC417-2D64-4E55-9DDB-C1E339ABC3E4}" srcOrd="10" destOrd="0" presId="urn:microsoft.com/office/officeart/2005/8/layout/cycle6"/>
    <dgm:cxn modelId="{4F1243E0-2A27-4475-B047-884BFDE1FAB4}" type="presParOf" srcId="{202D4270-7B7F-4364-8533-EB7EBFD28E8B}" destId="{374876B7-96BC-4600-914E-C53713D15CD0}" srcOrd="11" destOrd="0" presId="urn:microsoft.com/office/officeart/2005/8/layout/cycle6"/>
    <dgm:cxn modelId="{D4AE9D49-23F4-4962-8E9C-B6D59AA63B62}" type="presParOf" srcId="{202D4270-7B7F-4364-8533-EB7EBFD28E8B}" destId="{911E81DA-A574-40C0-8D80-3D3A2175BF6A}" srcOrd="12" destOrd="0" presId="urn:microsoft.com/office/officeart/2005/8/layout/cycle6"/>
    <dgm:cxn modelId="{B251E5E7-DD18-480F-9474-7EC1C93599F1}" type="presParOf" srcId="{202D4270-7B7F-4364-8533-EB7EBFD28E8B}" destId="{2D7CF376-F059-4E94-B6E4-3A0E74A92DDA}" srcOrd="13" destOrd="0" presId="urn:microsoft.com/office/officeart/2005/8/layout/cycle6"/>
    <dgm:cxn modelId="{7105032B-FEF6-46DF-8135-4F169BFAD5A2}" type="presParOf" srcId="{202D4270-7B7F-4364-8533-EB7EBFD28E8B}" destId="{43B82A50-0F38-4168-993B-A8D9949246A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7B-3C57-4F52-AA57-D657DE5AAEBA}">
      <dsp:nvSpPr>
        <dsp:cNvPr id="0" name=""/>
        <dsp:cNvSpPr/>
      </dsp:nvSpPr>
      <dsp:spPr>
        <a:xfrm>
          <a:off x="637041" y="-404041"/>
          <a:ext cx="9239084" cy="5771309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1"/>
          </a:solidFill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2724A6-3DA8-43E7-BEA2-9EBAEDBF019D}">
      <dsp:nvSpPr>
        <dsp:cNvPr id="0" name=""/>
        <dsp:cNvSpPr/>
      </dsp:nvSpPr>
      <dsp:spPr>
        <a:xfrm>
          <a:off x="1597772" y="3498541"/>
          <a:ext cx="298892" cy="4724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26FE80-9ADA-4D8F-8AC4-64146C345E71}">
      <dsp:nvSpPr>
        <dsp:cNvPr id="0" name=""/>
        <dsp:cNvSpPr/>
      </dsp:nvSpPr>
      <dsp:spPr>
        <a:xfrm>
          <a:off x="1170665" y="3097216"/>
          <a:ext cx="2175671" cy="3110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599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Тема самообразования педагога</a:t>
          </a:r>
          <a:endParaRPr lang="ru-RU" sz="1400" b="1" kern="1200" dirty="0"/>
        </a:p>
      </dsp:txBody>
      <dsp:txXfrm>
        <a:off x="1170665" y="3097216"/>
        <a:ext cx="2175671" cy="3110470"/>
      </dsp:txXfrm>
    </dsp:sp>
    <dsp:sp modelId="{FC4D5389-5D75-41AD-B6F0-AA84185548BA}">
      <dsp:nvSpPr>
        <dsp:cNvPr id="0" name=""/>
        <dsp:cNvSpPr/>
      </dsp:nvSpPr>
      <dsp:spPr>
        <a:xfrm>
          <a:off x="2878744" y="2456725"/>
          <a:ext cx="332607" cy="514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9A1E8-6D88-4C12-831E-7157ADFBDB1D}">
      <dsp:nvSpPr>
        <dsp:cNvPr id="0" name=""/>
        <dsp:cNvSpPr/>
      </dsp:nvSpPr>
      <dsp:spPr>
        <a:xfrm>
          <a:off x="3107678" y="2219997"/>
          <a:ext cx="1045653" cy="381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24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План</a:t>
          </a:r>
          <a:r>
            <a:rPr lang="ru-RU" sz="1400" kern="1200" dirty="0" smtClean="0"/>
            <a:t> </a:t>
          </a:r>
          <a:r>
            <a:rPr lang="ru-RU" sz="1400" b="1" kern="1200" dirty="0" smtClean="0"/>
            <a:t>работы </a:t>
          </a:r>
          <a:r>
            <a:rPr lang="ru-RU" sz="1400" b="1" kern="1200" dirty="0" err="1" smtClean="0"/>
            <a:t>КОУча</a:t>
          </a:r>
          <a:endParaRPr lang="ru-RU" sz="1400" b="1" kern="1200" dirty="0"/>
        </a:p>
      </dsp:txBody>
      <dsp:txXfrm>
        <a:off x="3107678" y="2219997"/>
        <a:ext cx="1045653" cy="3819738"/>
      </dsp:txXfrm>
    </dsp:sp>
    <dsp:sp modelId="{19AC5CBD-FC4B-443E-B8CE-5686F54B4148}">
      <dsp:nvSpPr>
        <dsp:cNvPr id="0" name=""/>
        <dsp:cNvSpPr/>
      </dsp:nvSpPr>
      <dsp:spPr>
        <a:xfrm>
          <a:off x="4239782" y="1656117"/>
          <a:ext cx="443476" cy="6675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126F11-FB5E-40AB-9E28-E86B18BA08E0}">
      <dsp:nvSpPr>
        <dsp:cNvPr id="0" name=""/>
        <dsp:cNvSpPr/>
      </dsp:nvSpPr>
      <dsp:spPr>
        <a:xfrm>
          <a:off x="4507707" y="1569351"/>
          <a:ext cx="1506970" cy="4295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89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</a:t>
          </a:r>
          <a:r>
            <a:rPr lang="ru-RU" sz="1400" b="1" kern="1200" dirty="0" smtClean="0"/>
            <a:t>лан работы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 ШМО</a:t>
          </a:r>
          <a:endParaRPr lang="ru-RU" sz="1400" b="1" kern="1200" dirty="0"/>
        </a:p>
      </dsp:txBody>
      <dsp:txXfrm>
        <a:off x="4507707" y="1569351"/>
        <a:ext cx="1506970" cy="4295287"/>
      </dsp:txXfrm>
    </dsp:sp>
    <dsp:sp modelId="{D329B8EA-D281-40DD-B41A-7148216CB82E}">
      <dsp:nvSpPr>
        <dsp:cNvPr id="0" name=""/>
        <dsp:cNvSpPr/>
      </dsp:nvSpPr>
      <dsp:spPr>
        <a:xfrm>
          <a:off x="5840997" y="1095692"/>
          <a:ext cx="572823" cy="8253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BA30D0-D4B8-4A7F-9B51-985B3A96CD5D}">
      <dsp:nvSpPr>
        <dsp:cNvPr id="0" name=""/>
        <dsp:cNvSpPr/>
      </dsp:nvSpPr>
      <dsp:spPr>
        <a:xfrm>
          <a:off x="6190609" y="1166107"/>
          <a:ext cx="1827583" cy="4478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352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План методической работы</a:t>
          </a:r>
          <a:endParaRPr lang="ru-RU" sz="1400" b="1" kern="1200" dirty="0"/>
        </a:p>
      </dsp:txBody>
      <dsp:txXfrm>
        <a:off x="6190609" y="1166107"/>
        <a:ext cx="1827583" cy="4478135"/>
      </dsp:txXfrm>
    </dsp:sp>
    <dsp:sp modelId="{A6075F4B-B16D-4BE2-93B0-FFE87ED2A037}">
      <dsp:nvSpPr>
        <dsp:cNvPr id="0" name=""/>
        <dsp:cNvSpPr/>
      </dsp:nvSpPr>
      <dsp:spPr>
        <a:xfrm>
          <a:off x="7842516" y="695388"/>
          <a:ext cx="729887" cy="9412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0280B0-0FF4-417C-A8A7-31B18EC6B6EC}">
      <dsp:nvSpPr>
        <dsp:cNvPr id="0" name=""/>
        <dsp:cNvSpPr/>
      </dsp:nvSpPr>
      <dsp:spPr>
        <a:xfrm>
          <a:off x="8294238" y="737710"/>
          <a:ext cx="1315959" cy="4953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675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План работы школы</a:t>
          </a:r>
          <a:endParaRPr lang="ru-RU" sz="1400" b="1" kern="1200" dirty="0"/>
        </a:p>
      </dsp:txBody>
      <dsp:txXfrm>
        <a:off x="8294238" y="737710"/>
        <a:ext cx="1315959" cy="49538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B4C8C-E92B-4710-8D52-44B1D7732E3D}">
      <dsp:nvSpPr>
        <dsp:cNvPr id="0" name=""/>
        <dsp:cNvSpPr/>
      </dsp:nvSpPr>
      <dsp:spPr>
        <a:xfrm>
          <a:off x="0" y="1165245"/>
          <a:ext cx="740886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6B79E5-EC70-4A32-811D-5552F890681D}">
      <dsp:nvSpPr>
        <dsp:cNvPr id="0" name=""/>
        <dsp:cNvSpPr/>
      </dsp:nvSpPr>
      <dsp:spPr>
        <a:xfrm>
          <a:off x="370081" y="273110"/>
          <a:ext cx="5181138" cy="1010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6" tIns="0" rIns="1960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Диагностика профессиональных затруднений</a:t>
          </a:r>
          <a:endParaRPr lang="ru-RU" sz="2400" kern="1200" dirty="0"/>
        </a:p>
      </dsp:txBody>
      <dsp:txXfrm>
        <a:off x="419396" y="322425"/>
        <a:ext cx="5082508" cy="911584"/>
      </dsp:txXfrm>
    </dsp:sp>
    <dsp:sp modelId="{4DCDEF54-C498-44DA-8EC2-BFEBBC7337BC}">
      <dsp:nvSpPr>
        <dsp:cNvPr id="0" name=""/>
        <dsp:cNvSpPr/>
      </dsp:nvSpPr>
      <dsp:spPr>
        <a:xfrm>
          <a:off x="0" y="2385926"/>
          <a:ext cx="740886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10D7F-036F-4007-9A27-FD22F52AD7F9}">
      <dsp:nvSpPr>
        <dsp:cNvPr id="0" name=""/>
        <dsp:cNvSpPr/>
      </dsp:nvSpPr>
      <dsp:spPr>
        <a:xfrm>
          <a:off x="370081" y="1410045"/>
          <a:ext cx="5181138" cy="10939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6" tIns="0" rIns="1960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Создание КОУЧей и включение членов коллектива в процессы управления </a:t>
          </a:r>
          <a:endParaRPr lang="ru-RU" sz="2400" kern="1200" dirty="0"/>
        </a:p>
      </dsp:txBody>
      <dsp:txXfrm>
        <a:off x="423484" y="1463448"/>
        <a:ext cx="5074332" cy="987155"/>
      </dsp:txXfrm>
    </dsp:sp>
    <dsp:sp modelId="{88EBAC74-9A2A-4AA7-9649-F05D402A9E36}">
      <dsp:nvSpPr>
        <dsp:cNvPr id="0" name=""/>
        <dsp:cNvSpPr/>
      </dsp:nvSpPr>
      <dsp:spPr>
        <a:xfrm>
          <a:off x="0" y="3346220"/>
          <a:ext cx="740886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F0948-576A-4D5D-9D67-073BA50DDC2C}">
      <dsp:nvSpPr>
        <dsp:cNvPr id="0" name=""/>
        <dsp:cNvSpPr/>
      </dsp:nvSpPr>
      <dsp:spPr>
        <a:xfrm>
          <a:off x="370081" y="2630726"/>
          <a:ext cx="5181138" cy="833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6" tIns="0" rIns="1960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Внесение изменений в структуру методической службы</a:t>
          </a:r>
          <a:endParaRPr lang="ru-RU" sz="2400" kern="1200" dirty="0"/>
        </a:p>
      </dsp:txBody>
      <dsp:txXfrm>
        <a:off x="410773" y="2671418"/>
        <a:ext cx="5099754" cy="752189"/>
      </dsp:txXfrm>
    </dsp:sp>
    <dsp:sp modelId="{39A89A50-E600-47C6-8BA5-CB3ADF19FDF9}">
      <dsp:nvSpPr>
        <dsp:cNvPr id="0" name=""/>
        <dsp:cNvSpPr/>
      </dsp:nvSpPr>
      <dsp:spPr>
        <a:xfrm>
          <a:off x="0" y="4764773"/>
          <a:ext cx="740886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C7F382-7576-44CA-A374-76069FD3BC4B}">
      <dsp:nvSpPr>
        <dsp:cNvPr id="0" name=""/>
        <dsp:cNvSpPr/>
      </dsp:nvSpPr>
      <dsp:spPr>
        <a:xfrm>
          <a:off x="370081" y="3591020"/>
          <a:ext cx="5181138" cy="12918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6" tIns="0" rIns="1960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Выявление проблем и путей их решения (использование подхода </a:t>
          </a:r>
          <a:r>
            <a:rPr lang="en-US" sz="2400" kern="1200" dirty="0" smtClean="0"/>
            <a:t>Lesson Study</a:t>
          </a:r>
          <a:r>
            <a:rPr lang="ru-RU" sz="2400" kern="1200" dirty="0" smtClean="0"/>
            <a:t> )</a:t>
          </a:r>
          <a:endParaRPr lang="ru-RU" sz="2400" kern="1200" dirty="0"/>
        </a:p>
      </dsp:txBody>
      <dsp:txXfrm>
        <a:off x="433143" y="3654082"/>
        <a:ext cx="5055014" cy="11657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F1EA7-EB0C-4155-A81B-2956CD3165CA}">
      <dsp:nvSpPr>
        <dsp:cNvPr id="0" name=""/>
        <dsp:cNvSpPr/>
      </dsp:nvSpPr>
      <dsp:spPr>
        <a:xfrm>
          <a:off x="3137582" y="1709955"/>
          <a:ext cx="1854284" cy="14051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Методический</a:t>
          </a:r>
          <a:r>
            <a:rPr lang="ru-RU" sz="1800" kern="1200" dirty="0" smtClean="0"/>
            <a:t> </a:t>
          </a:r>
          <a:r>
            <a:rPr lang="ru-RU" sz="1800" b="1" kern="1200" dirty="0" smtClean="0"/>
            <a:t>совет</a:t>
          </a:r>
          <a:endParaRPr lang="ru-RU" sz="1800" b="1" kern="1200" dirty="0"/>
        </a:p>
      </dsp:txBody>
      <dsp:txXfrm>
        <a:off x="3206176" y="1778549"/>
        <a:ext cx="1717096" cy="1267976"/>
      </dsp:txXfrm>
    </dsp:sp>
    <dsp:sp modelId="{D42697B4-8CB8-429D-9514-EE75AC0333C4}">
      <dsp:nvSpPr>
        <dsp:cNvPr id="0" name=""/>
        <dsp:cNvSpPr/>
      </dsp:nvSpPr>
      <dsp:spPr>
        <a:xfrm rot="16197138">
          <a:off x="3684232" y="1318330"/>
          <a:ext cx="759183" cy="24068"/>
        </a:xfrm>
        <a:custGeom>
          <a:avLst/>
          <a:gdLst/>
          <a:ahLst/>
          <a:cxnLst/>
          <a:rect l="0" t="0" r="0" b="0"/>
          <a:pathLst>
            <a:path>
              <a:moveTo>
                <a:pt x="0" y="12034"/>
              </a:moveTo>
              <a:lnTo>
                <a:pt x="759183" y="1203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044844" y="1311384"/>
        <a:ext cx="37959" cy="37959"/>
      </dsp:txXfrm>
    </dsp:sp>
    <dsp:sp modelId="{B8509965-6984-4171-B6BC-3625796B49AD}">
      <dsp:nvSpPr>
        <dsp:cNvPr id="0" name=""/>
        <dsp:cNvSpPr/>
      </dsp:nvSpPr>
      <dsp:spPr>
        <a:xfrm>
          <a:off x="3209584" y="-119070"/>
          <a:ext cx="1706956" cy="10698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МО учителей начальных классов</a:t>
          </a:r>
          <a:endParaRPr lang="ru-RU" sz="1200" kern="1200" dirty="0"/>
        </a:p>
      </dsp:txBody>
      <dsp:txXfrm>
        <a:off x="3261809" y="-66845"/>
        <a:ext cx="1602506" cy="965393"/>
      </dsp:txXfrm>
    </dsp:sp>
    <dsp:sp modelId="{A4C5D0A8-CDF4-4295-8540-78C18E7BD9D8}">
      <dsp:nvSpPr>
        <dsp:cNvPr id="0" name=""/>
        <dsp:cNvSpPr/>
      </dsp:nvSpPr>
      <dsp:spPr>
        <a:xfrm rot="19229994">
          <a:off x="4560097" y="1515372"/>
          <a:ext cx="1156748" cy="24068"/>
        </a:xfrm>
        <a:custGeom>
          <a:avLst/>
          <a:gdLst/>
          <a:ahLst/>
          <a:cxnLst/>
          <a:rect l="0" t="0" r="0" b="0"/>
          <a:pathLst>
            <a:path>
              <a:moveTo>
                <a:pt x="0" y="12034"/>
              </a:moveTo>
              <a:lnTo>
                <a:pt x="1156748" y="1203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109552" y="1498488"/>
        <a:ext cx="57837" cy="57837"/>
      </dsp:txXfrm>
    </dsp:sp>
    <dsp:sp modelId="{3BBCC937-C5B1-4255-A8E9-D75C68F990E6}">
      <dsp:nvSpPr>
        <dsp:cNvPr id="0" name=""/>
        <dsp:cNvSpPr/>
      </dsp:nvSpPr>
      <dsp:spPr>
        <a:xfrm>
          <a:off x="5289494" y="77888"/>
          <a:ext cx="1718928" cy="12330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МО учителей естественно-математического цикла</a:t>
          </a:r>
          <a:endParaRPr lang="ru-RU" sz="1200" kern="1200" dirty="0"/>
        </a:p>
      </dsp:txBody>
      <dsp:txXfrm>
        <a:off x="5349687" y="138081"/>
        <a:ext cx="1598542" cy="1112683"/>
      </dsp:txXfrm>
    </dsp:sp>
    <dsp:sp modelId="{D8FAA98F-DD7E-40AE-99E6-9887BA6C34BF}">
      <dsp:nvSpPr>
        <dsp:cNvPr id="0" name=""/>
        <dsp:cNvSpPr/>
      </dsp:nvSpPr>
      <dsp:spPr>
        <a:xfrm rot="21083104">
          <a:off x="4967914" y="2183615"/>
          <a:ext cx="1056788" cy="24068"/>
        </a:xfrm>
        <a:custGeom>
          <a:avLst/>
          <a:gdLst/>
          <a:ahLst/>
          <a:cxnLst/>
          <a:rect l="0" t="0" r="0" b="0"/>
          <a:pathLst>
            <a:path>
              <a:moveTo>
                <a:pt x="0" y="12034"/>
              </a:moveTo>
              <a:lnTo>
                <a:pt x="1056788" y="1203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69888" y="2169230"/>
        <a:ext cx="52839" cy="52839"/>
      </dsp:txXfrm>
    </dsp:sp>
    <dsp:sp modelId="{6CD91026-49E4-4EEE-978D-F98D31C6BDCE}">
      <dsp:nvSpPr>
        <dsp:cNvPr id="0" name=""/>
        <dsp:cNvSpPr/>
      </dsp:nvSpPr>
      <dsp:spPr>
        <a:xfrm>
          <a:off x="6000795" y="1357320"/>
          <a:ext cx="1726117" cy="126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МО учителей гуманитарного цикла</a:t>
          </a:r>
          <a:endParaRPr lang="ru-RU" sz="1200" kern="1200" dirty="0"/>
        </a:p>
      </dsp:txBody>
      <dsp:txXfrm>
        <a:off x="6062415" y="1418940"/>
        <a:ext cx="1602877" cy="1139046"/>
      </dsp:txXfrm>
    </dsp:sp>
    <dsp:sp modelId="{417924AA-352D-4989-9EA6-5D1E155A9D9A}">
      <dsp:nvSpPr>
        <dsp:cNvPr id="0" name=""/>
        <dsp:cNvSpPr/>
      </dsp:nvSpPr>
      <dsp:spPr>
        <a:xfrm rot="11172223">
          <a:off x="2121812" y="2245190"/>
          <a:ext cx="1028174" cy="24068"/>
        </a:xfrm>
        <a:custGeom>
          <a:avLst/>
          <a:gdLst/>
          <a:ahLst/>
          <a:cxnLst/>
          <a:rect l="0" t="0" r="0" b="0"/>
          <a:pathLst>
            <a:path>
              <a:moveTo>
                <a:pt x="0" y="12034"/>
              </a:moveTo>
              <a:lnTo>
                <a:pt x="1028174" y="1203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610195" y="2231519"/>
        <a:ext cx="51408" cy="51408"/>
      </dsp:txXfrm>
    </dsp:sp>
    <dsp:sp modelId="{CFC45F60-8A8B-4F60-B970-392875F6284D}">
      <dsp:nvSpPr>
        <dsp:cNvPr id="0" name=""/>
        <dsp:cNvSpPr/>
      </dsp:nvSpPr>
      <dsp:spPr>
        <a:xfrm>
          <a:off x="257252" y="1483639"/>
          <a:ext cx="1880196" cy="12344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МО классных руководителей</a:t>
          </a:r>
          <a:endParaRPr lang="ru-RU" sz="1200" kern="1200" dirty="0"/>
        </a:p>
      </dsp:txBody>
      <dsp:txXfrm>
        <a:off x="317512" y="1543899"/>
        <a:ext cx="1759676" cy="1113908"/>
      </dsp:txXfrm>
    </dsp:sp>
    <dsp:sp modelId="{6EBE5759-9A12-4A9A-9C63-EB3F71803541}">
      <dsp:nvSpPr>
        <dsp:cNvPr id="0" name=""/>
        <dsp:cNvSpPr/>
      </dsp:nvSpPr>
      <dsp:spPr>
        <a:xfrm rot="3520573">
          <a:off x="4257400" y="3386519"/>
          <a:ext cx="814784" cy="24068"/>
        </a:xfrm>
        <a:custGeom>
          <a:avLst/>
          <a:gdLst/>
          <a:ahLst/>
          <a:cxnLst/>
          <a:rect l="0" t="0" r="0" b="0"/>
          <a:pathLst>
            <a:path>
              <a:moveTo>
                <a:pt x="0" y="12034"/>
              </a:moveTo>
              <a:lnTo>
                <a:pt x="814784" y="1203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644423" y="3378184"/>
        <a:ext cx="40739" cy="40739"/>
      </dsp:txXfrm>
    </dsp:sp>
    <dsp:sp modelId="{8BB28A2E-7964-43ED-8029-6DACADA5C78A}">
      <dsp:nvSpPr>
        <dsp:cNvPr id="0" name=""/>
        <dsp:cNvSpPr/>
      </dsp:nvSpPr>
      <dsp:spPr>
        <a:xfrm>
          <a:off x="4217692" y="3699018"/>
          <a:ext cx="2084900" cy="13555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КОУЧ «Организация деятельности по формированию смыслового чтения в образовательном процессе»</a:t>
          </a:r>
          <a:endParaRPr lang="ru-RU" sz="1200" kern="1200" dirty="0"/>
        </a:p>
      </dsp:txBody>
      <dsp:txXfrm>
        <a:off x="4283867" y="3765193"/>
        <a:ext cx="1952550" cy="1223248"/>
      </dsp:txXfrm>
    </dsp:sp>
    <dsp:sp modelId="{CDAC4014-8130-4003-8F3E-5B01FF5EEED8}">
      <dsp:nvSpPr>
        <dsp:cNvPr id="0" name=""/>
        <dsp:cNvSpPr/>
      </dsp:nvSpPr>
      <dsp:spPr>
        <a:xfrm rot="7181323">
          <a:off x="3216629" y="3324558"/>
          <a:ext cx="642530" cy="24068"/>
        </a:xfrm>
        <a:custGeom>
          <a:avLst/>
          <a:gdLst/>
          <a:ahLst/>
          <a:cxnLst/>
          <a:rect l="0" t="0" r="0" b="0"/>
          <a:pathLst>
            <a:path>
              <a:moveTo>
                <a:pt x="0" y="12034"/>
              </a:moveTo>
              <a:lnTo>
                <a:pt x="642530" y="1203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521831" y="3320529"/>
        <a:ext cx="32126" cy="32126"/>
      </dsp:txXfrm>
    </dsp:sp>
    <dsp:sp modelId="{2D00CA3C-7D0C-410B-BB99-B0AFD906C528}">
      <dsp:nvSpPr>
        <dsp:cNvPr id="0" name=""/>
        <dsp:cNvSpPr/>
      </dsp:nvSpPr>
      <dsp:spPr>
        <a:xfrm>
          <a:off x="1836862" y="3554116"/>
          <a:ext cx="2230666" cy="1619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КОУЧ </a:t>
          </a:r>
          <a:r>
            <a:rPr lang="ru-RU" sz="1200" b="1" kern="1200" dirty="0" smtClean="0"/>
            <a:t>«Развитие образцов субъектно-ориентированного образовательного процесса в основной школе при реализации ФГОС</a:t>
          </a:r>
          <a:r>
            <a:rPr lang="ru-RU" sz="600" b="1" kern="1200" dirty="0" smtClean="0"/>
            <a:t>»</a:t>
          </a:r>
          <a:endParaRPr lang="ru-RU" sz="6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/>
            <a:t>  </a:t>
          </a:r>
          <a:endParaRPr lang="ru-RU" sz="600" kern="1200" dirty="0"/>
        </a:p>
      </dsp:txBody>
      <dsp:txXfrm>
        <a:off x="1915923" y="3633177"/>
        <a:ext cx="2072544" cy="1461449"/>
      </dsp:txXfrm>
    </dsp:sp>
    <dsp:sp modelId="{F8277EC1-4680-4788-B1D0-B2F24B7352AB}">
      <dsp:nvSpPr>
        <dsp:cNvPr id="0" name=""/>
        <dsp:cNvSpPr/>
      </dsp:nvSpPr>
      <dsp:spPr>
        <a:xfrm rot="9735656">
          <a:off x="1672945" y="2913689"/>
          <a:ext cx="1575068" cy="24068"/>
        </a:xfrm>
        <a:custGeom>
          <a:avLst/>
          <a:gdLst/>
          <a:ahLst/>
          <a:cxnLst/>
          <a:rect l="0" t="0" r="0" b="0"/>
          <a:pathLst>
            <a:path>
              <a:moveTo>
                <a:pt x="0" y="12034"/>
              </a:moveTo>
              <a:lnTo>
                <a:pt x="1575068" y="1203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421102" y="2886346"/>
        <a:ext cx="78753" cy="78753"/>
      </dsp:txXfrm>
    </dsp:sp>
    <dsp:sp modelId="{A5897E4F-4018-4732-B3BB-4BD67C5EADF6}">
      <dsp:nvSpPr>
        <dsp:cNvPr id="0" name=""/>
        <dsp:cNvSpPr/>
      </dsp:nvSpPr>
      <dsp:spPr>
        <a:xfrm>
          <a:off x="185243" y="2862075"/>
          <a:ext cx="1604016" cy="10698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КОУЧ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«Lesson Study - исследование в действии»</a:t>
          </a:r>
        </a:p>
      </dsp:txBody>
      <dsp:txXfrm>
        <a:off x="237468" y="2914300"/>
        <a:ext cx="1499566" cy="965393"/>
      </dsp:txXfrm>
    </dsp:sp>
    <dsp:sp modelId="{77A4B531-F165-4AEF-B74C-1E84E96412F3}">
      <dsp:nvSpPr>
        <dsp:cNvPr id="0" name=""/>
        <dsp:cNvSpPr/>
      </dsp:nvSpPr>
      <dsp:spPr>
        <a:xfrm rot="13243252">
          <a:off x="2600437" y="1557106"/>
          <a:ext cx="968939" cy="24068"/>
        </a:xfrm>
        <a:custGeom>
          <a:avLst/>
          <a:gdLst/>
          <a:ahLst/>
          <a:cxnLst/>
          <a:rect l="0" t="0" r="0" b="0"/>
          <a:pathLst>
            <a:path>
              <a:moveTo>
                <a:pt x="0" y="12034"/>
              </a:moveTo>
              <a:lnTo>
                <a:pt x="968939" y="1203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060683" y="1544916"/>
        <a:ext cx="48446" cy="48446"/>
      </dsp:txXfrm>
    </dsp:sp>
    <dsp:sp modelId="{64C72744-6949-4091-A651-034C9310470A}">
      <dsp:nvSpPr>
        <dsp:cNvPr id="0" name=""/>
        <dsp:cNvSpPr/>
      </dsp:nvSpPr>
      <dsp:spPr>
        <a:xfrm>
          <a:off x="1121352" y="125777"/>
          <a:ext cx="2018077" cy="1243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Психолого-медико-педагогический консилиум</a:t>
          </a:r>
          <a:endParaRPr lang="ru-RU" sz="1400" kern="1200" dirty="0"/>
        </a:p>
      </dsp:txBody>
      <dsp:txXfrm>
        <a:off x="1182054" y="186479"/>
        <a:ext cx="1896673" cy="1122085"/>
      </dsp:txXfrm>
    </dsp:sp>
    <dsp:sp modelId="{7CF97EDC-9E50-4855-9FB7-C0A9645B44AF}">
      <dsp:nvSpPr>
        <dsp:cNvPr id="0" name=""/>
        <dsp:cNvSpPr/>
      </dsp:nvSpPr>
      <dsp:spPr>
        <a:xfrm rot="1158294">
          <a:off x="4869643" y="2910853"/>
          <a:ext cx="1304025" cy="24068"/>
        </a:xfrm>
        <a:custGeom>
          <a:avLst/>
          <a:gdLst/>
          <a:ahLst/>
          <a:cxnLst/>
          <a:rect l="0" t="0" r="0" b="0"/>
          <a:pathLst>
            <a:path>
              <a:moveTo>
                <a:pt x="0" y="12034"/>
              </a:moveTo>
              <a:lnTo>
                <a:pt x="1304025" y="1203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489055" y="2890287"/>
        <a:ext cx="65201" cy="65201"/>
      </dsp:txXfrm>
    </dsp:sp>
    <dsp:sp modelId="{06E6B095-4A84-4724-BA2E-69C1A50984DA}">
      <dsp:nvSpPr>
        <dsp:cNvPr id="0" name=""/>
        <dsp:cNvSpPr/>
      </dsp:nvSpPr>
      <dsp:spPr>
        <a:xfrm>
          <a:off x="6022006" y="2790071"/>
          <a:ext cx="1979049" cy="1309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КОУЧ «Формирующее оценивание как оценивание для обучения»</a:t>
          </a:r>
        </a:p>
      </dsp:txBody>
      <dsp:txXfrm>
        <a:off x="6085926" y="2853991"/>
        <a:ext cx="1851209" cy="11815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35005-C5ED-4BBA-98D9-B59E45FC2882}">
      <dsp:nvSpPr>
        <dsp:cNvPr id="0" name=""/>
        <dsp:cNvSpPr/>
      </dsp:nvSpPr>
      <dsp:spPr>
        <a:xfrm>
          <a:off x="0" y="4259451"/>
          <a:ext cx="8640960" cy="129426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План работы школы </a:t>
          </a:r>
          <a:endParaRPr lang="ru-RU" sz="2400" b="1" kern="1200" dirty="0"/>
        </a:p>
      </dsp:txBody>
      <dsp:txXfrm>
        <a:off x="0" y="4259451"/>
        <a:ext cx="8640960" cy="698901"/>
      </dsp:txXfrm>
    </dsp:sp>
    <dsp:sp modelId="{0ACA2EA6-BDC9-477F-A5B8-671C35F5280A}">
      <dsp:nvSpPr>
        <dsp:cNvPr id="0" name=""/>
        <dsp:cNvSpPr/>
      </dsp:nvSpPr>
      <dsp:spPr>
        <a:xfrm>
          <a:off x="0" y="4872900"/>
          <a:ext cx="4320480" cy="10041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Определение наставников для молодых специалистов и установление доплат за наставничество</a:t>
          </a:r>
          <a:endParaRPr lang="ru-RU" sz="1800" kern="1200" dirty="0"/>
        </a:p>
      </dsp:txBody>
      <dsp:txXfrm>
        <a:off x="0" y="4872900"/>
        <a:ext cx="4320480" cy="1004177"/>
      </dsp:txXfrm>
    </dsp:sp>
    <dsp:sp modelId="{8F03E8DF-C6F2-4D8F-8C0A-7CAD6869BA3F}">
      <dsp:nvSpPr>
        <dsp:cNvPr id="0" name=""/>
        <dsp:cNvSpPr/>
      </dsp:nvSpPr>
      <dsp:spPr>
        <a:xfrm>
          <a:off x="4320480" y="4896545"/>
          <a:ext cx="4320480" cy="9568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Подготовка документов и перевод педагогов на эффективный контракт </a:t>
          </a:r>
          <a:endParaRPr lang="ru-RU" sz="2200" kern="1200" dirty="0"/>
        </a:p>
      </dsp:txBody>
      <dsp:txXfrm>
        <a:off x="4320480" y="4896545"/>
        <a:ext cx="4320480" cy="956887"/>
      </dsp:txXfrm>
    </dsp:sp>
    <dsp:sp modelId="{BEACA881-4F6B-4ACB-A821-C7818E4CB8E3}">
      <dsp:nvSpPr>
        <dsp:cNvPr id="0" name=""/>
        <dsp:cNvSpPr/>
      </dsp:nvSpPr>
      <dsp:spPr>
        <a:xfrm rot="10800000">
          <a:off x="0" y="1884885"/>
          <a:ext cx="8640960" cy="2557491"/>
        </a:xfrm>
        <a:prstGeom prst="upArrowCallou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План методической работы школы</a:t>
          </a:r>
          <a:endParaRPr lang="ru-RU" sz="2400" b="1" kern="1200" dirty="0"/>
        </a:p>
      </dsp:txBody>
      <dsp:txXfrm rot="-10800000">
        <a:off x="0" y="1884885"/>
        <a:ext cx="8640960" cy="897679"/>
      </dsp:txXfrm>
    </dsp:sp>
    <dsp:sp modelId="{03CAFC6B-9B12-4311-BE63-D5BCC5B7DCD8}">
      <dsp:nvSpPr>
        <dsp:cNvPr id="0" name=""/>
        <dsp:cNvSpPr/>
      </dsp:nvSpPr>
      <dsp:spPr>
        <a:xfrm>
          <a:off x="0" y="2670535"/>
          <a:ext cx="4320480" cy="9508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Разработка плана методического сопровождения молодых специалистов</a:t>
          </a:r>
          <a:endParaRPr lang="ru-RU" sz="2000" kern="1200" dirty="0"/>
        </a:p>
      </dsp:txBody>
      <dsp:txXfrm>
        <a:off x="0" y="2670535"/>
        <a:ext cx="4320480" cy="950839"/>
      </dsp:txXfrm>
    </dsp:sp>
    <dsp:sp modelId="{DF60090C-16CC-4BFF-8BF4-EC65F7AEC7CD}">
      <dsp:nvSpPr>
        <dsp:cNvPr id="0" name=""/>
        <dsp:cNvSpPr/>
      </dsp:nvSpPr>
      <dsp:spPr>
        <a:xfrm>
          <a:off x="4320480" y="2653132"/>
          <a:ext cx="4320480" cy="9984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Организация мониторинга эффективности деятельности учителя</a:t>
          </a:r>
          <a:endParaRPr lang="ru-RU" sz="2000" kern="1200" dirty="0"/>
        </a:p>
      </dsp:txBody>
      <dsp:txXfrm>
        <a:off x="4320480" y="2653132"/>
        <a:ext cx="4320480" cy="998477"/>
      </dsp:txXfrm>
    </dsp:sp>
    <dsp:sp modelId="{8256B885-C901-4C12-9023-3A894F9EBE9A}">
      <dsp:nvSpPr>
        <dsp:cNvPr id="0" name=""/>
        <dsp:cNvSpPr/>
      </dsp:nvSpPr>
      <dsp:spPr>
        <a:xfrm rot="10800000">
          <a:off x="0" y="187209"/>
          <a:ext cx="8640960" cy="1885433"/>
        </a:xfrm>
        <a:prstGeom prst="upArrowCallou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КОУЧ «</a:t>
          </a:r>
          <a:r>
            <a:rPr lang="en-US" sz="2400" b="1" kern="1200" dirty="0" smtClean="0"/>
            <a:t>Lesson Study</a:t>
          </a:r>
          <a:r>
            <a:rPr lang="ru-RU" sz="2400" b="1" kern="1200" dirty="0" smtClean="0"/>
            <a:t>»</a:t>
          </a:r>
          <a:endParaRPr lang="ru-RU" sz="2400" b="1" kern="1200" dirty="0"/>
        </a:p>
      </dsp:txBody>
      <dsp:txXfrm rot="-10800000">
        <a:off x="0" y="187209"/>
        <a:ext cx="8640960" cy="661787"/>
      </dsp:txXfrm>
    </dsp:sp>
    <dsp:sp modelId="{FE1AD8F6-6B99-4B9B-98B4-79CE6E0C0959}">
      <dsp:nvSpPr>
        <dsp:cNvPr id="0" name=""/>
        <dsp:cNvSpPr/>
      </dsp:nvSpPr>
      <dsp:spPr>
        <a:xfrm>
          <a:off x="2634" y="646315"/>
          <a:ext cx="4317746" cy="5951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Совместное исследование уроков в действии</a:t>
          </a:r>
          <a:endParaRPr lang="ru-RU" sz="2000" kern="1200" dirty="0"/>
        </a:p>
      </dsp:txBody>
      <dsp:txXfrm>
        <a:off x="2634" y="646315"/>
        <a:ext cx="4317746" cy="595182"/>
      </dsp:txXfrm>
    </dsp:sp>
    <dsp:sp modelId="{9EF45F14-A808-41E8-BAE0-3CE03906D854}">
      <dsp:nvSpPr>
        <dsp:cNvPr id="0" name=""/>
        <dsp:cNvSpPr/>
      </dsp:nvSpPr>
      <dsp:spPr>
        <a:xfrm>
          <a:off x="4320381" y="646315"/>
          <a:ext cx="4317944" cy="5951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Портфолио учителя</a:t>
          </a:r>
          <a:endParaRPr lang="ru-RU" sz="2000" kern="1200" dirty="0"/>
        </a:p>
      </dsp:txBody>
      <dsp:txXfrm>
        <a:off x="4320381" y="646315"/>
        <a:ext cx="4317944" cy="5951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5A38B-A5CD-489D-8078-EB50A27285C2}">
      <dsp:nvSpPr>
        <dsp:cNvPr id="0" name=""/>
        <dsp:cNvSpPr/>
      </dsp:nvSpPr>
      <dsp:spPr>
        <a:xfrm>
          <a:off x="3952656" y="577"/>
          <a:ext cx="1595908" cy="1037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Учитель начальных классов Никитина Л.В.(наставник)</a:t>
          </a:r>
          <a:endParaRPr lang="ru-RU" sz="1200" kern="1200" dirty="0"/>
        </a:p>
      </dsp:txBody>
      <dsp:txXfrm>
        <a:off x="4003295" y="51216"/>
        <a:ext cx="1494630" cy="936062"/>
      </dsp:txXfrm>
    </dsp:sp>
    <dsp:sp modelId="{FF7FAE72-9CD5-4F32-8DF7-D3A2545B9FC6}">
      <dsp:nvSpPr>
        <dsp:cNvPr id="0" name=""/>
        <dsp:cNvSpPr/>
      </dsp:nvSpPr>
      <dsp:spPr>
        <a:xfrm>
          <a:off x="2677386" y="519248"/>
          <a:ext cx="4146449" cy="4146449"/>
        </a:xfrm>
        <a:custGeom>
          <a:avLst/>
          <a:gdLst/>
          <a:ahLst/>
          <a:cxnLst/>
          <a:rect l="0" t="0" r="0" b="0"/>
          <a:pathLst>
            <a:path>
              <a:moveTo>
                <a:pt x="2882151" y="164324"/>
              </a:moveTo>
              <a:arcTo wR="2073224" hR="2073224" stAng="17577935" swAng="196233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BC985-5440-45E2-AAD0-EA73E437409C}">
      <dsp:nvSpPr>
        <dsp:cNvPr id="0" name=""/>
        <dsp:cNvSpPr/>
      </dsp:nvSpPr>
      <dsp:spPr>
        <a:xfrm>
          <a:off x="5924410" y="1433140"/>
          <a:ext cx="1595908" cy="1037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Учитель начальных классов  Волкова О.А.</a:t>
          </a:r>
          <a:endParaRPr lang="ru-RU" sz="1200" kern="1200" dirty="0"/>
        </a:p>
      </dsp:txBody>
      <dsp:txXfrm>
        <a:off x="5975049" y="1483779"/>
        <a:ext cx="1494630" cy="936062"/>
      </dsp:txXfrm>
    </dsp:sp>
    <dsp:sp modelId="{3B8007DB-509E-4725-B83D-B8C59E03FA6F}">
      <dsp:nvSpPr>
        <dsp:cNvPr id="0" name=""/>
        <dsp:cNvSpPr/>
      </dsp:nvSpPr>
      <dsp:spPr>
        <a:xfrm>
          <a:off x="2677386" y="519248"/>
          <a:ext cx="4146449" cy="4146449"/>
        </a:xfrm>
        <a:custGeom>
          <a:avLst/>
          <a:gdLst/>
          <a:ahLst/>
          <a:cxnLst/>
          <a:rect l="0" t="0" r="0" b="0"/>
          <a:pathLst>
            <a:path>
              <a:moveTo>
                <a:pt x="4143595" y="1964489"/>
              </a:moveTo>
              <a:arcTo wR="2073224" hR="2073224" stAng="21419616" swAng="219691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60CED6-C3CF-4A0F-8CFE-B854D15CDE11}">
      <dsp:nvSpPr>
        <dsp:cNvPr id="0" name=""/>
        <dsp:cNvSpPr/>
      </dsp:nvSpPr>
      <dsp:spPr>
        <a:xfrm>
          <a:off x="5171267" y="3751076"/>
          <a:ext cx="1595908" cy="1037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Учитель начальных  классов Танешкина Н.А.</a:t>
          </a:r>
          <a:endParaRPr lang="ru-RU" sz="1200" kern="1200" dirty="0"/>
        </a:p>
      </dsp:txBody>
      <dsp:txXfrm>
        <a:off x="5221906" y="3801715"/>
        <a:ext cx="1494630" cy="936062"/>
      </dsp:txXfrm>
    </dsp:sp>
    <dsp:sp modelId="{0DC0F3AE-B194-4019-9E83-84D9A0D1CA73}">
      <dsp:nvSpPr>
        <dsp:cNvPr id="0" name=""/>
        <dsp:cNvSpPr/>
      </dsp:nvSpPr>
      <dsp:spPr>
        <a:xfrm>
          <a:off x="2677386" y="519248"/>
          <a:ext cx="4146449" cy="4146449"/>
        </a:xfrm>
        <a:custGeom>
          <a:avLst/>
          <a:gdLst/>
          <a:ahLst/>
          <a:cxnLst/>
          <a:rect l="0" t="0" r="0" b="0"/>
          <a:pathLst>
            <a:path>
              <a:moveTo>
                <a:pt x="2485639" y="4105015"/>
              </a:moveTo>
              <a:arcTo wR="2073224" hR="2073224" stAng="4711556" swAng="137688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92C5B-2D4F-45FA-9ACB-E134AE503C3E}">
      <dsp:nvSpPr>
        <dsp:cNvPr id="0" name=""/>
        <dsp:cNvSpPr/>
      </dsp:nvSpPr>
      <dsp:spPr>
        <a:xfrm>
          <a:off x="2734045" y="3751076"/>
          <a:ext cx="1595908" cy="1037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Учитель-логопед Валова А.С.</a:t>
          </a:r>
          <a:endParaRPr lang="ru-RU" sz="1200" kern="1200" dirty="0"/>
        </a:p>
      </dsp:txBody>
      <dsp:txXfrm>
        <a:off x="2784684" y="3801715"/>
        <a:ext cx="1494630" cy="936062"/>
      </dsp:txXfrm>
    </dsp:sp>
    <dsp:sp modelId="{374876B7-96BC-4600-914E-C53713D15CD0}">
      <dsp:nvSpPr>
        <dsp:cNvPr id="0" name=""/>
        <dsp:cNvSpPr/>
      </dsp:nvSpPr>
      <dsp:spPr>
        <a:xfrm>
          <a:off x="2677386" y="519248"/>
          <a:ext cx="4146449" cy="4146449"/>
        </a:xfrm>
        <a:custGeom>
          <a:avLst/>
          <a:gdLst/>
          <a:ahLst/>
          <a:cxnLst/>
          <a:rect l="0" t="0" r="0" b="0"/>
          <a:pathLst>
            <a:path>
              <a:moveTo>
                <a:pt x="346567" y="3220794"/>
              </a:moveTo>
              <a:arcTo wR="2073224" hR="2073224" stAng="8783472" swAng="219691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E81DA-A574-40C0-8D80-3D3A2175BF6A}">
      <dsp:nvSpPr>
        <dsp:cNvPr id="0" name=""/>
        <dsp:cNvSpPr/>
      </dsp:nvSpPr>
      <dsp:spPr>
        <a:xfrm>
          <a:off x="1980903" y="1433140"/>
          <a:ext cx="1595908" cy="1037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Учитель начальных классов (молодой специалист ) Базина О.В.</a:t>
          </a:r>
          <a:endParaRPr lang="ru-RU" sz="1200" kern="1200" dirty="0"/>
        </a:p>
      </dsp:txBody>
      <dsp:txXfrm>
        <a:off x="2031542" y="1483779"/>
        <a:ext cx="1494630" cy="936062"/>
      </dsp:txXfrm>
    </dsp:sp>
    <dsp:sp modelId="{43B82A50-0F38-4168-993B-A8D9949246A0}">
      <dsp:nvSpPr>
        <dsp:cNvPr id="0" name=""/>
        <dsp:cNvSpPr/>
      </dsp:nvSpPr>
      <dsp:spPr>
        <a:xfrm>
          <a:off x="2677386" y="519248"/>
          <a:ext cx="4146449" cy="4146449"/>
        </a:xfrm>
        <a:custGeom>
          <a:avLst/>
          <a:gdLst/>
          <a:ahLst/>
          <a:cxnLst/>
          <a:rect l="0" t="0" r="0" b="0"/>
          <a:pathLst>
            <a:path>
              <a:moveTo>
                <a:pt x="361127" y="904044"/>
              </a:moveTo>
              <a:arcTo wR="2073224" hR="2073224" stAng="12859735" swAng="196233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8967E-2AC5-4E54-90B1-C2E0CE559D10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207D8-6B7C-4F4D-A122-C98789A75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61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36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89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33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72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7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39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68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98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9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17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75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9E569-1EA9-4E15-A761-DCBE7CF1A1B5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53947-7A69-4BD8-AC97-DB0A629495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48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Планирование  работы всех структурных </a:t>
            </a:r>
            <a:r>
              <a:rPr lang="ru-RU" dirty="0" smtClean="0"/>
              <a:t>подразделений МОУ СОШ №4 «Центр образования» г. Тутаева.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Из опыта работы.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857759"/>
            <a:ext cx="5582994" cy="114300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Тихомирова Марина Юрьевна, заместитель директора по УВР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МОУ СОШ №4 «Центр образования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результаты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240005"/>
              </p:ext>
            </p:extLst>
          </p:nvPr>
        </p:nvGraphicFramePr>
        <p:xfrm>
          <a:off x="457200" y="1600200"/>
          <a:ext cx="8229600" cy="430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3265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Показатель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84488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молодых учителей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учителей наставников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учителей, повысивших</a:t>
                      </a:r>
                      <a:r>
                        <a:rPr lang="ru-RU" baseline="0" dirty="0" smtClean="0"/>
                        <a:t> свою категорию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учителей- участников профессиональных</a:t>
                      </a:r>
                      <a:r>
                        <a:rPr lang="ru-RU" baseline="0" dirty="0" smtClean="0"/>
                        <a:t> конкурсов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r>
                        <a:rPr lang="ru-RU" baseline="0" dirty="0" smtClean="0"/>
                        <a:t> участника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r>
                        <a:rPr lang="ru-RU" baseline="0" dirty="0" smtClean="0"/>
                        <a:t> участника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призёра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flipV="1">
            <a:off x="5805761" y="2200596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7812360" y="2215168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7861764" y="2924944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7812360" y="3717032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35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dirty="0" smtClean="0"/>
              <a:t>Подход «</a:t>
            </a:r>
            <a:r>
              <a:rPr lang="en-US" dirty="0"/>
              <a:t>L</a:t>
            </a:r>
            <a:r>
              <a:rPr lang="en-US" dirty="0" smtClean="0"/>
              <a:t>esson Study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30036"/>
            <a:ext cx="8229600" cy="4979284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Подход 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Lesson Study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представляет собой цикл, включающий не менее трех 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Lesson Study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совместно планируемых, преподаваемых/наблюдаемых и анализируемых группой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учителей.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dirty="0"/>
          </a:p>
        </p:txBody>
      </p:sp>
      <p:pic>
        <p:nvPicPr>
          <p:cNvPr id="1026" name="Picture 2" descr="C:\Users\Сергей\Pictures\Y6kBruj2Ei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0" y="4049688"/>
            <a:ext cx="4765893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Сергей\Pictures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900707"/>
            <a:ext cx="3958580" cy="295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/>
              <a:t>«Lesson Study- исследование в действии»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-357222" y="1500174"/>
          <a:ext cx="950122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3571868" y="3286124"/>
            <a:ext cx="1643074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Активизация деятельности учащихся на уроке</a:t>
            </a:r>
            <a:endParaRPr lang="ru-RU" sz="1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 rot="1940238">
            <a:off x="6469133" y="1389220"/>
            <a:ext cx="172000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Приёмы группового обучения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 rot="19632445">
            <a:off x="663822" y="1507255"/>
            <a:ext cx="1742739" cy="10158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Команда обучающихся учителей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 rot="19236096">
            <a:off x="7317491" y="4859877"/>
            <a:ext cx="1468513" cy="10991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3-а класс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932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4900" dirty="0" smtClean="0"/>
              <a:t>Планирование</a:t>
            </a:r>
            <a:r>
              <a:rPr lang="ru-RU" dirty="0" smtClean="0"/>
              <a:t> работы </a:t>
            </a:r>
            <a:endParaRPr lang="ru-RU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510353"/>
              </p:ext>
            </p:extLst>
          </p:nvPr>
        </p:nvGraphicFramePr>
        <p:xfrm>
          <a:off x="-828600" y="1628800"/>
          <a:ext cx="10513168" cy="5774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Приоритеты развития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достижение нового качества педагогической деятельности за счет использования современных подходов и технологий, интеграции урочной и внеурочной деятельности, реализации междисциплинарных программ.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школьной системы оценки качества образования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имиджа успешной школы как школы-лидера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материально-технической базы как многофункционального (метапредметного) образовательного пространства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Мероприятия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4177783"/>
              </p:ext>
            </p:extLst>
          </p:nvPr>
        </p:nvGraphicFramePr>
        <p:xfrm>
          <a:off x="899592" y="1285860"/>
          <a:ext cx="7408862" cy="5239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Профессиональные затруднения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302224"/>
              </p:ext>
            </p:extLst>
          </p:nvPr>
        </p:nvGraphicFramePr>
        <p:xfrm>
          <a:off x="457200" y="1628800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303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Взаимопосещение уроков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970853"/>
              </p:ext>
            </p:extLst>
          </p:nvPr>
        </p:nvGraphicFramePr>
        <p:xfrm>
          <a:off x="457200" y="1412776"/>
          <a:ext cx="8229600" cy="471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852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Команды </a:t>
            </a:r>
            <a:r>
              <a:rPr lang="ru-RU" sz="4900" dirty="0" smtClean="0"/>
              <a:t>обучающихся</a:t>
            </a:r>
            <a:r>
              <a:rPr lang="ru-RU" dirty="0" smtClean="0"/>
              <a:t> учителей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«Формирующее оценивание как оценивание для обучения</a:t>
            </a:r>
            <a:r>
              <a:rPr lang="ru-RU" dirty="0" smtClean="0"/>
              <a:t>»</a:t>
            </a:r>
          </a:p>
          <a:p>
            <a:r>
              <a:rPr lang="ru-RU" dirty="0"/>
              <a:t>«Lesson </a:t>
            </a:r>
            <a:r>
              <a:rPr lang="ru-RU" dirty="0" smtClean="0"/>
              <a:t>Study - </a:t>
            </a:r>
            <a:r>
              <a:rPr lang="ru-RU" dirty="0"/>
              <a:t>исследование в действии</a:t>
            </a:r>
            <a:r>
              <a:rPr lang="ru-RU" dirty="0" smtClean="0"/>
              <a:t>»</a:t>
            </a:r>
          </a:p>
          <a:p>
            <a:r>
              <a:rPr lang="ru-RU" dirty="0"/>
              <a:t>«Развитие образцов субъектно-ориентированного образовательного </a:t>
            </a:r>
            <a:r>
              <a:rPr lang="ru-RU" dirty="0" smtClean="0"/>
              <a:t>процесса в основной школе при реализации ФГОС»</a:t>
            </a:r>
          </a:p>
          <a:p>
            <a:r>
              <a:rPr lang="ru-RU" dirty="0"/>
              <a:t>«Организация деятельности по формированию смыслового чтения в образовательном процессе»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053330"/>
          </a:xfrm>
        </p:spPr>
        <p:txBody>
          <a:bodyPr>
            <a:normAutofit fontScale="90000"/>
          </a:bodyPr>
          <a:lstStyle/>
          <a:p>
            <a:r>
              <a:rPr lang="ru-RU" sz="4900" dirty="0" smtClean="0"/>
              <a:t>Структура</a:t>
            </a:r>
            <a:r>
              <a:rPr lang="ru-RU" dirty="0" smtClean="0"/>
              <a:t> методической службы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698695"/>
              </p:ext>
            </p:extLst>
          </p:nvPr>
        </p:nvGraphicFramePr>
        <p:xfrm>
          <a:off x="714348" y="1142984"/>
          <a:ext cx="8001056" cy="505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Autofit/>
          </a:bodyPr>
          <a:lstStyle/>
          <a:p>
            <a:r>
              <a:rPr lang="ru-RU" dirty="0" smtClean="0"/>
              <a:t>Цепочки взаимодействия(примеры) 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89137808"/>
              </p:ext>
            </p:extLst>
          </p:nvPr>
        </p:nvGraphicFramePr>
        <p:xfrm>
          <a:off x="251520" y="980728"/>
          <a:ext cx="864096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418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Планирование  работы всех структурных подразделений МОУ СОШ №4 «Центр образования» г. Тутаева.  Из опыта работы. </vt:lpstr>
      <vt:lpstr>Планирование работы </vt:lpstr>
      <vt:lpstr>Приоритеты развития </vt:lpstr>
      <vt:lpstr>Мероприятия </vt:lpstr>
      <vt:lpstr>Профессиональные затруднения</vt:lpstr>
      <vt:lpstr>Взаимопосещение уроков</vt:lpstr>
      <vt:lpstr>Команды обучающихся учителей</vt:lpstr>
      <vt:lpstr>Структура методической службы</vt:lpstr>
      <vt:lpstr>Цепочки взаимодействия(примеры) </vt:lpstr>
      <vt:lpstr>Ожидаемые результаты</vt:lpstr>
      <vt:lpstr>Подход «Lesson Study»</vt:lpstr>
      <vt:lpstr>«Lesson Study- исследование в действии»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 работы всех структурных подразделений.  Из опыта работы.</dc:title>
  <dc:creator>user</dc:creator>
  <cp:lastModifiedBy>Сергей</cp:lastModifiedBy>
  <cp:revision>56</cp:revision>
  <dcterms:created xsi:type="dcterms:W3CDTF">2015-01-15T19:22:39Z</dcterms:created>
  <dcterms:modified xsi:type="dcterms:W3CDTF">2015-01-22T18:22:08Z</dcterms:modified>
</cp:coreProperties>
</file>