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99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2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34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9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4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21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32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5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06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4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3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FD3F-9E8F-4EF7-B626-04683934FC38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20309-5BD3-4A14-9E02-3698748A0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9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25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Идентификация школ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ИСБ  </a:t>
            </a:r>
            <a:r>
              <a:rPr lang="ru-RU" dirty="0"/>
              <a:t> =   85   +   15 × «доля учащихся из семей, где оба родителя имеют высшее образование»   –   20 × «доля учащихся из неполных семей»   –   65 × «доля учащихся, состоящих на </a:t>
            </a:r>
            <a:r>
              <a:rPr lang="ru-RU" dirty="0" err="1"/>
              <a:t>внутришкольном</a:t>
            </a:r>
            <a:r>
              <a:rPr lang="ru-RU" dirty="0"/>
              <a:t>  учете»,</a:t>
            </a:r>
          </a:p>
          <a:p>
            <a:pPr marL="0" indent="0">
              <a:buNone/>
            </a:pPr>
            <a:r>
              <a:rPr lang="ru-RU" dirty="0"/>
              <a:t>где первое значение (85)  позволяет привести индекс к шкале, принимающей значения от 0 до 100. </a:t>
            </a:r>
          </a:p>
          <a:p>
            <a:pPr marL="0" indent="0">
              <a:buNone/>
            </a:pPr>
            <a:r>
              <a:rPr lang="ru-RU" dirty="0"/>
              <a:t>В максимально выгодном для школы положении (когда все положительные характеристики социального состава равны «1», а отрицательные «0») индекс принимает значение «100», а в максимально уязвимом (обратная ситуация) – «0». </a:t>
            </a:r>
          </a:p>
        </p:txBody>
      </p:sp>
    </p:spTree>
    <p:extLst>
      <p:ext uri="{BB962C8B-B14F-4D97-AF65-F5344CB8AC3E}">
        <p14:creationId xmlns:p14="http://schemas.microsoft.com/office/powerpoint/2010/main" val="138983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304734"/>
              </p:ext>
            </p:extLst>
          </p:nvPr>
        </p:nvGraphicFramePr>
        <p:xfrm>
          <a:off x="-36511" y="33508"/>
          <a:ext cx="9145016" cy="6874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520280"/>
                <a:gridCol w="2088232"/>
                <a:gridCol w="1152128"/>
                <a:gridCol w="2160240"/>
              </a:tblGrid>
              <a:tr h="982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Тип ОО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Характеристика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Основания для идентификации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 anchor="ctr"/>
                </a:tc>
                <a:tc>
                  <a:txBody>
                    <a:bodyPr/>
                    <a:lstStyle/>
                    <a:p>
                      <a:pPr marL="72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Источник информации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Фокус поддержки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 anchor="ctr"/>
                </a:tc>
              </a:tr>
              <a:tr h="1652941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Депривированные</a:t>
                      </a:r>
                      <a:r>
                        <a:rPr lang="ru-RU" sz="1600" dirty="0">
                          <a:effectLst/>
                        </a:rPr>
                        <a:t> сельские школы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80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Низкий СЭС семей, отсутствие запроса на образование, безнадзорность детей, ограниченные кадровые ресурсы, ограниченные источники поддержки.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Попадают </a:t>
                      </a:r>
                      <a:r>
                        <a:rPr lang="ru-RU" sz="1400" dirty="0" smtClean="0">
                          <a:effectLst/>
                        </a:rPr>
                        <a:t>в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группу </a:t>
                      </a:r>
                      <a:endParaRPr lang="ru-RU" sz="1400" dirty="0">
                        <a:effectLst/>
                      </a:endParaRPr>
                    </a:p>
                    <a:p>
                      <a:pPr marL="180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25% образовательных организаций с наименьшим ИСБ в регионе и находятся в селе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Данные социальных паспортов школ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Улучшение образовательной среды, школа полного дня, повышение квалификации учителей.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1827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Депривированные</a:t>
                      </a:r>
                      <a:r>
                        <a:rPr lang="ru-RU" sz="1600" dirty="0">
                          <a:effectLst/>
                        </a:rPr>
                        <a:t> городские школы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80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Низкий СЭС семей, отсутствие запроса на образование, безнадзорность детей ограниченные кадровые ресурсы, негативная культура окружения.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Попадают в группу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25% образовательных организаций с наименьшим ИСБ в регионе и находятся в городе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Данные социальных паспортов школ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Улучшение образовательной среды, школа полного дня, </a:t>
                      </a:r>
                      <a:r>
                        <a:rPr lang="ru-RU" sz="1400" dirty="0" smtClean="0">
                          <a:effectLst/>
                        </a:rPr>
                        <a:t>включение </a:t>
                      </a:r>
                      <a:r>
                        <a:rPr lang="ru-RU" sz="1400" dirty="0">
                          <a:effectLst/>
                        </a:rPr>
                        <a:t>в образовательные сети и партнёрства.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  <a:tr h="2361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Сельские малокомплектные школы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80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Школы с низкой </a:t>
                      </a:r>
                      <a:r>
                        <a:rPr lang="ru-RU" sz="1400" dirty="0" smtClean="0">
                          <a:effectLst/>
                        </a:rPr>
                        <a:t>наполняемостью; </a:t>
                      </a:r>
                      <a:r>
                        <a:rPr lang="ru-RU" sz="1400" dirty="0">
                          <a:effectLst/>
                        </a:rPr>
                        <a:t>дефицитом специалистов; ограниченными возможностями для ДОУ, внеурочной деятельности, </a:t>
                      </a:r>
                      <a:r>
                        <a:rPr lang="ru-RU" sz="1400" dirty="0" err="1">
                          <a:effectLst/>
                        </a:rPr>
                        <a:t>профилизации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Попадают в группу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25% образовательных организаций с наименьшим ИСБ в регионе и находятся в селе. Численность обучающихся менее 100 человек.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Данные отчётности регионального ДО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marL="108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Расширение образовательной среды: дистанционное обучение, телешкола, привлечение молодых специалистов.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034" marR="590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61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259606"/>
              </p:ext>
            </p:extLst>
          </p:nvPr>
        </p:nvGraphicFramePr>
        <p:xfrm>
          <a:off x="0" y="44624"/>
          <a:ext cx="9144000" cy="794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0"/>
                <a:gridCol w="1872208"/>
                <a:gridCol w="2808312"/>
                <a:gridCol w="1224136"/>
                <a:gridCol w="1907704"/>
              </a:tblGrid>
              <a:tr h="1944216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Школы в трудно доступных территориях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Кадровый дефицит, ресурсные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ограничения, изолированность,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отсутствие источников поддержки.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Попадают в группу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6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25% образовательных организаций с наименьшим ИСБ в регионе и находятся в территориях с ограниченной транспортной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доступностью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отчётности регионального ДО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36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Расширение образовательной среды: дистанционное обучение, телешкола, привлечение молодых специалистов.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</a:tr>
              <a:tr h="2370896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Школы с высоким уровнем </a:t>
                      </a:r>
                      <a:r>
                        <a:rPr lang="ru-RU" sz="16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девиантности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Депривированное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окружение, криминализированная среда, неблагополучные семьи, безнадзорность.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Попадают в группу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25% образовательных организаций с наименьшим ИСБ в регионе. Доля детей с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девиантным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поведением (состоящих на учете) превышает значение девятого дециля регионального распределения показателя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социальных паспортов школ.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КДН.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Специальные программы в подростковой школе, расширение ДОУ, поддержка психологических и социальных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служб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</a:tr>
              <a:tr h="1504925"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Школы со сложным поликультурным контекстом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Культурная неоднородность, отсутствие единых культурных норм, традиций. Проблемы обучения и коммуникации на неродном языке.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Попадают в группу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25% образовательных организаций с наименьшим ИСБ в регионе. Доля детей с не родным русским языком превышает значение девятого дециля регионального распределения показателя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социальных паспортов школ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  <a:tc>
                  <a:txBody>
                    <a:bodyPr/>
                    <a:lstStyle/>
                    <a:p>
                      <a:pPr marL="180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Школа русского языка, программы межкультурной коммуникации.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/>
                </a:tc>
              </a:tr>
              <a:tr h="701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Школы особого типа (кочевые)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Ресурсные дефициты, изолированность.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Школы в отдалённых территориях северных регионов.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20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Данные отчётности регионального ДО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6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376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491</Words>
  <Application>Microsoft Office PowerPoint</Application>
  <PresentationFormat>Экран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Идентификация школ</vt:lpstr>
      <vt:lpstr>Презентация PowerPoint</vt:lpstr>
      <vt:lpstr>Презентация PowerPoint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4</cp:revision>
  <dcterms:created xsi:type="dcterms:W3CDTF">2016-05-30T22:55:16Z</dcterms:created>
  <dcterms:modified xsi:type="dcterms:W3CDTF">2016-05-30T23:27:15Z</dcterms:modified>
</cp:coreProperties>
</file>