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03708-3D87-481A-93CE-5688CE3737E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18EE8-6609-4732-AB0A-913913A4CD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704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75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254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948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869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84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05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498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382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15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45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567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77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7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447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91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31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B56F6C5-68E8-4106-9DF0-3702C64B881B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265E661-8B7C-46BE-AF12-EA2681F9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56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5685" y="290014"/>
            <a:ext cx="76301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ИНСТИТУТ РАЗВИТИЯ ОБРАЗОВАНИЯ</a:t>
            </a:r>
            <a:endParaRPr lang="ru-RU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ГОСУДАРСТВЕННОЕ ОБРАЗОВАТЕЛЬНОЕ АВТОНОМНОЕ УЧРЕЖДЕНИЕ ЯРОСЛАВСКОЙ  ОБЛАСТИ</a:t>
            </a:r>
            <a:endParaRPr lang="ru-RU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Picture 4" descr="ЛОГОТИПЧ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360" y="391019"/>
            <a:ext cx="822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1676400" y="2005013"/>
            <a:ext cx="10515600" cy="430371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Конкурс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общеобразовательных учреждений,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работающих в сложном социальном контексте, на лучшую программу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перехода в эффективный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режим работы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Полищук С.М.,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руководитель Центра развития инновационной инфраструктуры 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ГОАУ ЯО «Институт развития образования»</a:t>
            </a:r>
            <a:endParaRPr lang="ru-RU" sz="16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83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9456" y="268084"/>
            <a:ext cx="77964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ИНСТИТУТ РАЗВИТИЯ ОБРАЗОВАНИЯ</a:t>
            </a:r>
            <a:endParaRPr lang="ru-RU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ГОСУДАРСТВЕННОЕ ОБРАЗОВАТЕЛЬНОЕ АВТОНОМНОЕ УЧРЕЖДЕНИЕ ЯРОСЛАВСКОЙ  ОБЛАСТИ</a:t>
            </a:r>
            <a:endParaRPr lang="ru-RU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Picture 4" descr="ЛОГОТИПЧ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31" y="268084"/>
            <a:ext cx="822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1909456" y="1680754"/>
            <a:ext cx="9760030" cy="411044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  <a:lumOff val="25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Из истории вопроса</a:t>
            </a:r>
          </a:p>
          <a:p>
            <a:pPr marL="0" indent="0">
              <a:buNone/>
            </a:pPr>
            <a:r>
              <a:rPr lang="ru-RU" u="sng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На уровне  Государства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«Дети не должны быть заложниками социального или культурного статуса своих семей. Если школы работают в трудных социальных условиях, то и они, а не только гимназии и лицеи, работающие, как правило, с благополучными детьми, должны получать специальную поддержку — и методическую, и кадровую, и финансовую».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(В.В. Путин,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 (газета «Комсомольская правда»,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13.02.2012)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18 июня 2012 года в Общественной палате Российской Федерации состоялись общественные слушания «Выравнивание шансов детей на качественное образование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 2013 года данное направление закреплено на уровне образовательной политики государства в качестве приоритетной.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81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3288" y="546528"/>
            <a:ext cx="84241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ИНСТИТУТ РАЗВИТИЯ ОБРАЗОВАНИЯ</a:t>
            </a:r>
            <a:endParaRPr lang="ru-RU" dirty="0" smtClean="0"/>
          </a:p>
          <a:p>
            <a:pPr algn="ctr"/>
            <a:r>
              <a:rPr lang="ru-RU" dirty="0" smtClean="0"/>
              <a:t>ГОСУДАРСТВЕННОЕ ОБРАЗОВАТЕЛЬНОЕ АВТОНОМНОЕ УЧРЕЖДЕНИЕ ЯРОСЛАВСКОЙ  ОБЛАСТИ</a:t>
            </a:r>
            <a:endParaRPr lang="ru-RU" dirty="0"/>
          </a:p>
        </p:txBody>
      </p:sp>
      <p:pic>
        <p:nvPicPr>
          <p:cNvPr id="3" name="Picture 4" descr="ЛОГОТИПЧ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31" y="546529"/>
            <a:ext cx="822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1793966" y="2127068"/>
            <a:ext cx="10134202" cy="327224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Из истории вопроса</a:t>
            </a:r>
          </a:p>
          <a:p>
            <a:pPr marL="0" indent="0">
              <a:buNone/>
            </a:pPr>
            <a:r>
              <a:rPr lang="ru-RU" u="sng" dirty="0" smtClean="0"/>
              <a:t>Ярославская область: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 2010 года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разработан проект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«Разработка и внедрение региональной стратегии помощи школам, работающим в сложных социальных контекстах и показывающих низкие образовательные результаты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период с 2010 года по2011год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разработан и апробирован алгоритм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индентификации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таких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школ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2012 был проведен конкурс среди общеобразовательных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учреждений (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МОУ СОШ № 40, г. Ярославль, МОУ СОШ №4 «Центр образования», г. Тутаев;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Улейминская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сош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Угличского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МР)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2013 году проект получил свое развитие.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135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5685" y="391018"/>
            <a:ext cx="76301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ИНСТИТУТ РАЗВИТИЯ ОБРАЗОВАНИЯ</a:t>
            </a:r>
            <a:endParaRPr lang="ru-RU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ГОСУДАРСТВЕННОЕ ОБРАЗОВАТЕЛЬНОЕ АВТОНОМНОЕ УЧРЕЖДЕНИЕ ЯРОСЛАВСКОЙ  ОБЛАСТИ</a:t>
            </a:r>
            <a:endParaRPr lang="ru-RU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Picture 4" descr="ЛОГОТИПЧ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360" y="391019"/>
            <a:ext cx="822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2135188" y="1633538"/>
            <a:ext cx="10056812" cy="41576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  <a:endParaRPr lang="ru-RU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ru-RU" sz="2600" b="1" u="sng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Цель Конкурса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: оказание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государственной поддержки общеобразовательным учреждениям, посредством предоставления субсидии (гранта) из средств бюджета Ярославской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области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ru-RU" sz="2600" b="1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Задачи Конкурса</a:t>
            </a:r>
            <a:endParaRPr lang="ru-RU" sz="2600" u="sng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110000"/>
              </a:lnSpc>
            </a:pP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Обеспечение поддержки школ, работающих в сложных социальных контекстах, в том числе, показывающих низкие образовательные результаты.</a:t>
            </a:r>
          </a:p>
          <a:p>
            <a:pPr lvl="1">
              <a:lnSpc>
                <a:spcPct val="110000"/>
              </a:lnSpc>
            </a:pP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Создание условий для реализации программ перехода в эффективный режим работы школ, работающих в сложных социальных контекстах, в том числе, показывающих низкие образовательные результаты. </a:t>
            </a:r>
          </a:p>
          <a:p>
            <a:pPr lvl="1">
              <a:lnSpc>
                <a:spcPct val="110000"/>
              </a:lnSpc>
            </a:pP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Появление в региональной системе образования успешных практик перевода школ, работающих в сложных социальных условиях и показывающих низкие образовательные результаты в эффективный режим работы.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600" dirty="0" smtClean="0"/>
              <a:t> </a:t>
            </a:r>
            <a:r>
              <a:rPr lang="ru-RU" sz="2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Организатор Конкурса</a:t>
            </a:r>
            <a:r>
              <a:rPr lang="ru-RU" sz="2600" b="1" dirty="0" smtClean="0"/>
              <a:t>: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Государственное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автономное образовательное учреждение Ярославской области «Институт развития образования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</a:p>
          <a:p>
            <a:pPr marL="0" indent="0">
              <a:lnSpc>
                <a:spcPct val="110000"/>
              </a:lnSpc>
              <a:buNone/>
            </a:pPr>
            <a:endParaRPr lang="ru-RU" sz="2600" dirty="0" smtClean="0"/>
          </a:p>
          <a:p>
            <a:pPr marL="0" indent="0">
              <a:buNone/>
            </a:pPr>
            <a:endParaRPr lang="ru-RU" sz="1900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430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38102" y="248806"/>
            <a:ext cx="74677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ИНСТИТУТ РАЗВИТИЯ ОБРАЗОВАНИЯ</a:t>
            </a:r>
            <a:endParaRPr lang="ru-RU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ГОСУДАРСТВЕННОЕ ОБРАЗОВАТЕЛЬНОЕ АВТОНОМНОЕ УЧРЕЖДЕНИЕ ЯРОСЛАВСКОЙ  ОБЛАСТИ</a:t>
            </a:r>
            <a:endParaRPr lang="ru-RU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Picture 4" descr="ЛОГОТИПЧ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47" y="248806"/>
            <a:ext cx="822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2117725" y="1636713"/>
            <a:ext cx="10074275" cy="41544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tx2">
                    <a:lumMod val="75000"/>
                    <a:lumOff val="25000"/>
                  </a:schemeClr>
                </a:solidFill>
              </a:rPr>
              <a:t> </a:t>
            </a:r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Организация </a:t>
            </a:r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проведения конкурса</a:t>
            </a:r>
            <a:endParaRPr lang="ru-RU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Организационный комитет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/>
              <a:t>-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осуществляет общее руководство подготовкой и проведением Конкурса;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решает организационные, финансовые, материально-технические вопросы;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проводит регистрацию участников Конкурса;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- осуществляет прием материалов участников Конкурса и проверку на соответствие требованиям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Конкурса</a:t>
            </a:r>
          </a:p>
          <a:p>
            <a:pPr marL="457200" lvl="1" indent="0">
              <a:buNone/>
            </a:pPr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Экспертная комиссия</a:t>
            </a:r>
            <a:endParaRPr lang="ru-RU" sz="1400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проводит предварительную и итоговую экспертизу конкурсных Программ;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- осуществляет экспертное ранжирование Программ;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- определяет победителей Конкурса.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i="1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155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5685" y="391019"/>
            <a:ext cx="76301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ИНСТИТУТ РАЗВИТИЯ ОБРАЗОВАНИЯ</a:t>
            </a:r>
            <a:endParaRPr lang="ru-RU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ГОСУДАРСТВЕННОЕ ОБРАЗОВАТЕЛЬНОЕ АВТОНОМНОЕ УЧРЕЖДЕНИЕ ЯРОСЛАВСКОЙ  ОБЛАСТИ</a:t>
            </a:r>
            <a:endParaRPr lang="ru-RU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Picture 4" descr="ЛОГОТИПЧ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360" y="391019"/>
            <a:ext cx="822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1793965" y="2094049"/>
            <a:ext cx="10145485" cy="411516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Порядок проведения Конкурса </a:t>
            </a:r>
            <a:endParaRPr lang="ru-RU" sz="1800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Срок проведения Конкурса: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сентябрь – ноябрь 2013г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три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этапа: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организационный, 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экспертиза конкурсных материалов (2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тура), 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заключительный </a:t>
            </a:r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 этап – организационный</a:t>
            </a:r>
            <a:r>
              <a:rPr lang="ru-RU" sz="1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(с 5 сентября по 5 октября 20013г.)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консультирование по процедуре проведения Конкурса;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прием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, регистрация заявок и пакета документов от общеобразовательных учреждений (предполагаемых участников Конкурса).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II этап – экспертиза конкурсных материалов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(с 14 октября по 5 ноября 2013г.)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1-й тур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– заочный. Проводится с 14 октября по 25 октября 2013 года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. Экспертиза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конкурсных материалов.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2-й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тур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– очный. Проводится с 29 октября по 30 октября 2013г.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Презентация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Программ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III этап </a:t>
            </a:r>
            <a:r>
              <a:rPr lang="ru-RU" sz="1800" b="1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–</a:t>
            </a:r>
            <a:r>
              <a:rPr lang="ru-RU" sz="1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заключительный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(с 5 ноября по 8 ноября 2013г.)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  Подведение итогов Конкурса и награждение победит</a:t>
            </a:r>
            <a:r>
              <a:rPr lang="ru-RU" sz="1800" dirty="0"/>
              <a:t>елей.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800" u="sng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800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823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5686" y="391019"/>
            <a:ext cx="8181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ИНСТИТУТ РАЗВИТИЯ ОБРАЗОВАНИЯ</a:t>
            </a:r>
            <a:endParaRPr lang="ru-RU" dirty="0" smtClean="0"/>
          </a:p>
          <a:p>
            <a:pPr algn="ctr"/>
            <a:r>
              <a:rPr lang="ru-RU" dirty="0" smtClean="0"/>
              <a:t>ГОСУДАРСТВЕННОЕ ОБРАЗОВАТЕЛЬНОЕ АВТОНОМНОЕ УЧРЕЖДЕНИЕ ЯРОСЛАВСКОЙ  ОБЛАСТИ</a:t>
            </a:r>
            <a:endParaRPr lang="ru-RU" dirty="0"/>
          </a:p>
        </p:txBody>
      </p:sp>
      <p:pic>
        <p:nvPicPr>
          <p:cNvPr id="3" name="Picture 4" descr="ЛОГОТИПЧ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360" y="391019"/>
            <a:ext cx="822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2133600" y="1924594"/>
            <a:ext cx="9570720" cy="394121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/>
              <a:t>Порядок проведения Конкурса </a:t>
            </a:r>
            <a:endParaRPr lang="ru-RU" sz="18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/>
              <a:t>I этап </a:t>
            </a:r>
            <a:endParaRPr lang="ru-RU" sz="1800" b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срок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с 7 сентября  по 11октября 2013г. представляют в Оргкомитет: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- заявку установленной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формы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- рекомендацию муниципального органа управления образованием, </a:t>
            </a:r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-аналитическую справку по результатам проведения самооценки общеобразовательного учреждения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Программу перехода школы в эффективный режим работы;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- смету расходов (бюджет Программы перехода в эффективный режим работы).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800" u="sng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800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12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5685" y="391018"/>
            <a:ext cx="76301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ИНСТИТУТ РАЗВИТИЯ ОБРАЗОВАНИЯ</a:t>
            </a:r>
            <a:endParaRPr lang="ru-RU" dirty="0" smtClean="0"/>
          </a:p>
          <a:p>
            <a:pPr algn="ctr"/>
            <a:r>
              <a:rPr lang="ru-RU" dirty="0" smtClean="0"/>
              <a:t>ГОСУДАРСТВЕННОЕ ОБРАЗОВАТЕЛЬНОЕ АВТОНОМНОЕ УЧРЕЖДЕНИЕ ЯРОСЛАВСКОЙ  ОБЛАСТИ</a:t>
            </a:r>
            <a:endParaRPr lang="ru-RU" dirty="0"/>
          </a:p>
        </p:txBody>
      </p:sp>
      <p:pic>
        <p:nvPicPr>
          <p:cNvPr id="3" name="Picture 4" descr="ЛОГОТИПЧ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360" y="391019"/>
            <a:ext cx="822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1889760" y="1593669"/>
            <a:ext cx="9483634" cy="448115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/>
              <a:t>Порядок проведения Конкурса </a:t>
            </a:r>
            <a:endParaRPr lang="ru-RU" sz="1800" b="1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8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/>
              <a:t>II этап </a:t>
            </a:r>
            <a:endParaRPr lang="ru-RU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/>
              <a:t>1-й тур</a:t>
            </a:r>
            <a:r>
              <a:rPr lang="ru-RU" dirty="0"/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Экспертная комиссия проводит экспертизу (оценку) Программы в соответствии с критериями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/>
              <a:t>2-й тур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 второй тур приглашаются все общеобразовательные учреждения, допущенные к участию 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конкурсе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/>
              <a:t>III этап </a:t>
            </a:r>
            <a:endParaRPr lang="ru-RU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Общая оценка за Программу определяется путём сложения баллов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два экспертных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тура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/>
              <a:t>Победители Конкурса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Победителями Конкурса экспертная комиссия признает шесть общеобразовательных учреждений, набравших наибольшее количество баллов за два экспертных тура.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214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5685" y="391018"/>
            <a:ext cx="76301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ИНСТИТУТ РАЗВИТИЯ ОБРАЗОВАНИЯ</a:t>
            </a:r>
            <a:endParaRPr lang="ru-RU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ГОСУДАРСТВЕННОЕ ОБРАЗОВАТЕЛЬНОЕ АВТОНОМНОЕ УЧРЕЖДЕНИЕ ЯРОСЛАВСКОЙ  ОБЛАСТИ</a:t>
            </a:r>
            <a:endParaRPr lang="ru-RU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Picture 4" descr="ЛОГОТИПЧ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360" y="391019"/>
            <a:ext cx="822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2133600" y="1841500"/>
            <a:ext cx="10058400" cy="402431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>
                    <a:lumMod val="75000"/>
                    <a:lumOff val="25000"/>
                  </a:schemeClr>
                </a:solidFill>
              </a:rPr>
              <a:t>Региональный координатор</a:t>
            </a:r>
            <a:r>
              <a:rPr lang="ru-RU" dirty="0"/>
              <a:t>: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Полищук Светлана Михайловна – руководитель Центра развития инновационной инфраструктуры ГОАУ ЯО ИРО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mail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:polishchuk@iro.yar.ru</a:t>
            </a:r>
          </a:p>
          <a:p>
            <a:r>
              <a:rPr lang="ru-RU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Член </a:t>
            </a:r>
            <a:r>
              <a:rPr lang="ru-RU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Оргкоммитета</a:t>
            </a:r>
            <a:r>
              <a:rPr lang="ru-RU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конкурса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Халимова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 Светлана Александровна –главный специалист Центра развития инновационной инфраструктуры ГОАУ ЯО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ИРО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mail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halimova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@iro.yar.ru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(контактный телефон: 32-10-73)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897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330</TotalTime>
  <Words>406</Words>
  <Application>Microsoft Office PowerPoint</Application>
  <PresentationFormat>Широкоэкранный</PresentationFormat>
  <Paragraphs>96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Corbel</vt:lpstr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 Михайловна Полищук</cp:lastModifiedBy>
  <cp:revision>21</cp:revision>
  <dcterms:created xsi:type="dcterms:W3CDTF">2013-09-09T14:56:23Z</dcterms:created>
  <dcterms:modified xsi:type="dcterms:W3CDTF">2013-10-31T04:49:33Z</dcterms:modified>
</cp:coreProperties>
</file>