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2"/>
  </p:sldMasterIdLst>
  <p:notesMasterIdLst>
    <p:notesMasterId r:id="rId26"/>
  </p:notesMasterIdLst>
  <p:handoutMasterIdLst>
    <p:handoutMasterId r:id="rId27"/>
  </p:handoutMasterIdLst>
  <p:sldIdLst>
    <p:sldId id="256" r:id="rId3"/>
    <p:sldId id="268" r:id="rId4"/>
    <p:sldId id="257" r:id="rId5"/>
    <p:sldId id="287" r:id="rId6"/>
    <p:sldId id="285" r:id="rId7"/>
    <p:sldId id="288" r:id="rId8"/>
    <p:sldId id="289" r:id="rId9"/>
    <p:sldId id="290" r:id="rId10"/>
    <p:sldId id="291" r:id="rId11"/>
    <p:sldId id="292" r:id="rId12"/>
    <p:sldId id="293" r:id="rId13"/>
    <p:sldId id="280" r:id="rId14"/>
    <p:sldId id="263" r:id="rId15"/>
    <p:sldId id="277" r:id="rId16"/>
    <p:sldId id="278" r:id="rId17"/>
    <p:sldId id="279" r:id="rId18"/>
    <p:sldId id="281" r:id="rId19"/>
    <p:sldId id="264" r:id="rId20"/>
    <p:sldId id="282" r:id="rId21"/>
    <p:sldId id="283" r:id="rId22"/>
    <p:sldId id="284" r:id="rId23"/>
    <p:sldId id="286" r:id="rId24"/>
    <p:sldId id="29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ADA7A"/>
    <a:srgbClr val="FDF1D7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7578" autoAdjust="0"/>
  </p:normalViewPr>
  <p:slideViewPr>
    <p:cSldViewPr>
      <p:cViewPr>
        <p:scale>
          <a:sx n="100" d="100"/>
          <a:sy n="100" d="100"/>
        </p:scale>
        <p:origin x="-210" y="336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0C062-C57F-4773-AD0D-F38255E3D28B}" type="doc">
      <dgm:prSet loTypeId="urn:microsoft.com/office/officeart/2005/8/layout/arrow2#1" loCatId="process" qsTypeId="urn:microsoft.com/office/officeart/2005/8/quickstyle/simple2#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6C57C87-EB3B-4EC2-9A41-07DDB6E1CD5F}">
      <dgm:prSet phldrT="[Text]" custT="1"/>
      <dgm:spPr/>
      <dgm:t>
        <a:bodyPr/>
        <a:lstStyle/>
        <a:p>
          <a:r>
            <a:rPr lang="ru-RU" sz="1400" b="1" dirty="0" smtClean="0"/>
            <a:t>Создать работоспособный профессиональный коллектив, способный решать поставленные перед ним задачи</a:t>
          </a:r>
          <a:endParaRPr lang="en-US" sz="1400" b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5D1DC240-AF47-483E-BDD5-25D164AF9AD2}" type="parTrans" cxnId="{925307BB-5B35-431F-9DA1-13475E6C4B77}">
      <dgm:prSet/>
      <dgm:spPr/>
      <dgm:t>
        <a:bodyPr/>
        <a:lstStyle/>
        <a:p>
          <a:endParaRPr lang="ru-RU"/>
        </a:p>
      </dgm:t>
    </dgm:pt>
    <dgm:pt modelId="{22F632CD-20B4-4C6C-851D-A0DA6FD61C5D}" type="sibTrans" cxnId="{925307BB-5B35-431F-9DA1-13475E6C4B77}">
      <dgm:prSet/>
      <dgm:spPr/>
      <dgm:t>
        <a:bodyPr/>
        <a:lstStyle/>
        <a:p>
          <a:endParaRPr lang="ru-RU"/>
        </a:p>
      </dgm:t>
    </dgm:pt>
    <dgm:pt modelId="{47E7A2FA-4BD5-4DEC-9F96-BCA4BBA47DCF}">
      <dgm:prSet phldrT="[Text]" custT="1"/>
      <dgm:spPr/>
      <dgm:t>
        <a:bodyPr/>
        <a:lstStyle/>
        <a:p>
          <a:r>
            <a:rPr lang="ru-RU" sz="1400" b="1" dirty="0" smtClean="0"/>
            <a:t>Создать классы разной направленности</a:t>
          </a:r>
          <a:endParaRPr lang="en-US" sz="1400" b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B3FB3DE-869F-44EA-939A-EB85E6D38D01}" type="parTrans" cxnId="{34AAA809-0B3A-4EEC-AF99-BC937D6DC898}">
      <dgm:prSet/>
      <dgm:spPr/>
      <dgm:t>
        <a:bodyPr/>
        <a:lstStyle/>
        <a:p>
          <a:endParaRPr lang="ru-RU"/>
        </a:p>
      </dgm:t>
    </dgm:pt>
    <dgm:pt modelId="{996E13EC-AFA1-4AAC-A0C4-087C617FF2D9}" type="sibTrans" cxnId="{34AAA809-0B3A-4EEC-AF99-BC937D6DC898}">
      <dgm:prSet/>
      <dgm:spPr/>
      <dgm:t>
        <a:bodyPr/>
        <a:lstStyle/>
        <a:p>
          <a:endParaRPr lang="ru-RU"/>
        </a:p>
      </dgm:t>
    </dgm:pt>
    <dgm:pt modelId="{A12E24BB-B2D1-46CB-A03A-16612625C6D9}">
      <dgm:prSet phldrT="[Text]" custT="1"/>
      <dgm:spPr/>
      <dgm:t>
        <a:bodyPr/>
        <a:lstStyle/>
        <a:p>
          <a:r>
            <a:rPr lang="ru-RU" sz="1400" b="1" dirty="0" smtClean="0"/>
            <a:t>Увеличить контингент учащихся школы</a:t>
          </a:r>
          <a:endParaRPr lang="en-US" sz="1400" b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7B556FFC-7709-44C1-B4BC-586D0EBBD1C9}" type="parTrans" cxnId="{94D561A6-8F1D-4D66-A563-4B89F9A5BBB1}">
      <dgm:prSet/>
      <dgm:spPr/>
      <dgm:t>
        <a:bodyPr/>
        <a:lstStyle/>
        <a:p>
          <a:endParaRPr lang="ru-RU"/>
        </a:p>
      </dgm:t>
    </dgm:pt>
    <dgm:pt modelId="{9A6810F2-A473-4C4E-91CC-7ED8BF0F5902}" type="sibTrans" cxnId="{94D561A6-8F1D-4D66-A563-4B89F9A5BBB1}">
      <dgm:prSet/>
      <dgm:spPr/>
      <dgm:t>
        <a:bodyPr/>
        <a:lstStyle/>
        <a:p>
          <a:endParaRPr lang="ru-RU"/>
        </a:p>
      </dgm:t>
    </dgm:pt>
    <dgm:pt modelId="{CB00AC90-7CFA-4D4B-B501-BE5BA2FF3F2D}">
      <dgm:prSet phldrT="[Text]" custT="1"/>
      <dgm:spPr/>
      <dgm:t>
        <a:bodyPr/>
        <a:lstStyle/>
        <a:p>
          <a:r>
            <a:rPr lang="ru-RU" sz="1400" b="1" dirty="0" smtClean="0"/>
            <a:t>Увеличить результативность взаимодействия школы и родительской общественности</a:t>
          </a:r>
          <a:endParaRPr lang="en-US" sz="1400" b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4365DBA1-C1F8-44A2-9773-529D2F14144D}" type="parTrans" cxnId="{ADE4237A-0122-472D-ADB4-A459F7D803C0}">
      <dgm:prSet/>
      <dgm:spPr/>
      <dgm:t>
        <a:bodyPr/>
        <a:lstStyle/>
        <a:p>
          <a:endParaRPr lang="ru-RU"/>
        </a:p>
      </dgm:t>
    </dgm:pt>
    <dgm:pt modelId="{B968E561-21AA-41DF-A876-3F3FF1F5E237}" type="sibTrans" cxnId="{ADE4237A-0122-472D-ADB4-A459F7D803C0}">
      <dgm:prSet/>
      <dgm:spPr/>
      <dgm:t>
        <a:bodyPr/>
        <a:lstStyle/>
        <a:p>
          <a:endParaRPr lang="ru-RU"/>
        </a:p>
      </dgm:t>
    </dgm:pt>
    <dgm:pt modelId="{EEA281F3-544A-489C-ADFC-6C9002ED6962}">
      <dgm:prSet phldrT="[Text]" custT="1"/>
      <dgm:spPr/>
      <dgm:t>
        <a:bodyPr/>
        <a:lstStyle/>
        <a:p>
          <a:r>
            <a:rPr lang="ru-RU" sz="1400" b="1" dirty="0" smtClean="0"/>
            <a:t>Улучшить материально-техническую базу школы</a:t>
          </a:r>
          <a:endParaRPr lang="en-US" sz="1400" b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2B03037F-F61B-44FF-8F92-029068EFAEA1}" type="parTrans" cxnId="{0F1E643F-5799-4938-8DB5-DEAF3E7D1754}">
      <dgm:prSet/>
      <dgm:spPr/>
      <dgm:t>
        <a:bodyPr/>
        <a:lstStyle/>
        <a:p>
          <a:endParaRPr lang="ru-RU"/>
        </a:p>
      </dgm:t>
    </dgm:pt>
    <dgm:pt modelId="{41ACCBEA-D098-479A-A678-A12BEF634795}" type="sibTrans" cxnId="{0F1E643F-5799-4938-8DB5-DEAF3E7D1754}">
      <dgm:prSet/>
      <dgm:spPr/>
      <dgm:t>
        <a:bodyPr/>
        <a:lstStyle/>
        <a:p>
          <a:endParaRPr lang="ru-RU"/>
        </a:p>
      </dgm:t>
    </dgm:pt>
    <dgm:pt modelId="{7702F23C-8B74-4E81-878F-FC4D4E811F20}" type="pres">
      <dgm:prSet presAssocID="{C6B0C062-C57F-4773-AD0D-F38255E3D28B}" presName="arrowDiagram" presStyleCnt="0">
        <dgm:presLayoutVars>
          <dgm:chMax val="5"/>
        </dgm:presLayoutVars>
      </dgm:prSet>
      <dgm:spPr/>
      <dgm:t>
        <a:bodyPr/>
        <a:lstStyle/>
        <a:p>
          <a:endParaRPr lang="ru-RU"/>
        </a:p>
      </dgm:t>
    </dgm:pt>
    <dgm:pt modelId="{8D8196B2-8690-410B-88DD-58E36C1508F0}" type="pres">
      <dgm:prSet presAssocID="{C6B0C062-C57F-4773-AD0D-F38255E3D28B}" presName="arrow" presStyleLbl="bgShp" presStyleIdx="0" presStyleCnt="1" custLinFactNeighborX="1754" custLinFactNeighborY="-119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DEF1391-F1C2-44BC-8F5F-1106A724FC48}" type="pres">
      <dgm:prSet presAssocID="{C6B0C062-C57F-4773-AD0D-F38255E3D28B}" presName="arrowDiagram5" presStyleCnt="0"/>
      <dgm:spPr/>
      <dgm:t>
        <a:bodyPr/>
        <a:lstStyle/>
        <a:p>
          <a:endParaRPr lang="ru-RU"/>
        </a:p>
      </dgm:t>
    </dgm:pt>
    <dgm:pt modelId="{C7D5EBB3-16B9-48AB-BD7C-54C011C9792F}" type="pres">
      <dgm:prSet presAssocID="{96C57C87-EB3B-4EC2-9A41-07DDB6E1CD5F}" presName="textBox5a" presStyleLbl="revTx" presStyleIdx="0" presStyleCnt="5" custScaleX="200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12ABB-57CA-4420-8542-EE37D083D928}" type="pres">
      <dgm:prSet presAssocID="{96C57C87-EB3B-4EC2-9A41-07DDB6E1CD5F}" presName="bullet5a" presStyleLbl="node1" presStyleIdx="0" presStyleCnt="5"/>
      <dgm:spPr/>
      <dgm:t>
        <a:bodyPr/>
        <a:lstStyle/>
        <a:p>
          <a:endParaRPr lang="ru-RU"/>
        </a:p>
      </dgm:t>
    </dgm:pt>
    <dgm:pt modelId="{A7B280DE-89EC-4F36-9BE4-E265382A9A7A}" type="pres">
      <dgm:prSet presAssocID="{47E7A2FA-4BD5-4DEC-9F96-BCA4BBA47DC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99722-6013-4333-9083-80B154DB49BA}" type="pres">
      <dgm:prSet presAssocID="{47E7A2FA-4BD5-4DEC-9F96-BCA4BBA47DCF}" presName="bullet5b" presStyleLbl="node1" presStyleIdx="1" presStyleCnt="5"/>
      <dgm:spPr/>
      <dgm:t>
        <a:bodyPr/>
        <a:lstStyle/>
        <a:p>
          <a:endParaRPr lang="ru-RU"/>
        </a:p>
      </dgm:t>
    </dgm:pt>
    <dgm:pt modelId="{69A526AC-8B52-4152-ADEE-BEE71C06B4C8}" type="pres">
      <dgm:prSet presAssocID="{A12E24BB-B2D1-46CB-A03A-16612625C6D9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95AA4-5243-4DFB-BCE6-5CF206FB7AE0}" type="pres">
      <dgm:prSet presAssocID="{A12E24BB-B2D1-46CB-A03A-16612625C6D9}" presName="bullet5c" presStyleLbl="node1" presStyleIdx="2" presStyleCnt="5"/>
      <dgm:spPr/>
      <dgm:t>
        <a:bodyPr/>
        <a:lstStyle/>
        <a:p>
          <a:endParaRPr lang="ru-RU"/>
        </a:p>
      </dgm:t>
    </dgm:pt>
    <dgm:pt modelId="{809088AC-DE8A-49EB-9DF8-B9E245BB3EB9}" type="pres">
      <dgm:prSet presAssocID="{CB00AC90-7CFA-4D4B-B501-BE5BA2FF3F2D}" presName="textBox5d" presStyleLbl="revTx" presStyleIdx="3" presStyleCnt="5" custScaleX="179967" custLinFactNeighborX="22071" custLinFactNeighborY="8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23E51-7052-429F-B332-90CECEA94847}" type="pres">
      <dgm:prSet presAssocID="{CB00AC90-7CFA-4D4B-B501-BE5BA2FF3F2D}" presName="bullet5d" presStyleLbl="node1" presStyleIdx="3" presStyleCnt="5"/>
      <dgm:spPr/>
      <dgm:t>
        <a:bodyPr/>
        <a:lstStyle/>
        <a:p>
          <a:endParaRPr lang="ru-RU"/>
        </a:p>
      </dgm:t>
    </dgm:pt>
    <dgm:pt modelId="{D7C16744-E43C-4A7D-81A2-D5BBB3C6F8E1}" type="pres">
      <dgm:prSet presAssocID="{EEA281F3-544A-489C-ADFC-6C9002ED6962}" presName="textBox5e" presStyleLbl="revTx" presStyleIdx="4" presStyleCnt="5" custScaleX="144363" custLinFactNeighborX="43394" custLinFactNeighborY="-1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E2044-0575-4D7A-B9F5-F8FED9290DD4}" type="pres">
      <dgm:prSet presAssocID="{EEA281F3-544A-489C-ADFC-6C9002ED6962}" presName="bullet5e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0F1E643F-5799-4938-8DB5-DEAF3E7D1754}" srcId="{C6B0C062-C57F-4773-AD0D-F38255E3D28B}" destId="{EEA281F3-544A-489C-ADFC-6C9002ED6962}" srcOrd="4" destOrd="0" parTransId="{2B03037F-F61B-44FF-8F92-029068EFAEA1}" sibTransId="{41ACCBEA-D098-479A-A678-A12BEF634795}"/>
    <dgm:cxn modelId="{2260E2A6-C29A-4B74-BF6D-DC68AF8CED3B}" type="presOf" srcId="{CB00AC90-7CFA-4D4B-B501-BE5BA2FF3F2D}" destId="{809088AC-DE8A-49EB-9DF8-B9E245BB3EB9}" srcOrd="0" destOrd="0" presId="urn:microsoft.com/office/officeart/2005/8/layout/arrow2#1"/>
    <dgm:cxn modelId="{38FF12BF-DB12-4654-940F-4F4B27669193}" type="presOf" srcId="{C6B0C062-C57F-4773-AD0D-F38255E3D28B}" destId="{7702F23C-8B74-4E81-878F-FC4D4E811F20}" srcOrd="0" destOrd="0" presId="urn:microsoft.com/office/officeart/2005/8/layout/arrow2#1"/>
    <dgm:cxn modelId="{ADE4237A-0122-472D-ADB4-A459F7D803C0}" srcId="{C6B0C062-C57F-4773-AD0D-F38255E3D28B}" destId="{CB00AC90-7CFA-4D4B-B501-BE5BA2FF3F2D}" srcOrd="3" destOrd="0" parTransId="{4365DBA1-C1F8-44A2-9773-529D2F14144D}" sibTransId="{B968E561-21AA-41DF-A876-3F3FF1F5E237}"/>
    <dgm:cxn modelId="{2057777B-8BE9-445F-9C9F-F96380489CAD}" type="presOf" srcId="{A12E24BB-B2D1-46CB-A03A-16612625C6D9}" destId="{69A526AC-8B52-4152-ADEE-BEE71C06B4C8}" srcOrd="0" destOrd="0" presId="urn:microsoft.com/office/officeart/2005/8/layout/arrow2#1"/>
    <dgm:cxn modelId="{CF011776-E6E3-424C-9C41-D642605B4B9A}" type="presOf" srcId="{47E7A2FA-4BD5-4DEC-9F96-BCA4BBA47DCF}" destId="{A7B280DE-89EC-4F36-9BE4-E265382A9A7A}" srcOrd="0" destOrd="0" presId="urn:microsoft.com/office/officeart/2005/8/layout/arrow2#1"/>
    <dgm:cxn modelId="{A6E882B7-2D45-4CB1-BEAE-C8CC28DC8569}" type="presOf" srcId="{EEA281F3-544A-489C-ADFC-6C9002ED6962}" destId="{D7C16744-E43C-4A7D-81A2-D5BBB3C6F8E1}" srcOrd="0" destOrd="0" presId="urn:microsoft.com/office/officeart/2005/8/layout/arrow2#1"/>
    <dgm:cxn modelId="{94A2EE67-1398-4C9E-9103-09086DFEEECD}" type="presOf" srcId="{96C57C87-EB3B-4EC2-9A41-07DDB6E1CD5F}" destId="{C7D5EBB3-16B9-48AB-BD7C-54C011C9792F}" srcOrd="0" destOrd="0" presId="urn:microsoft.com/office/officeart/2005/8/layout/arrow2#1"/>
    <dgm:cxn modelId="{34AAA809-0B3A-4EEC-AF99-BC937D6DC898}" srcId="{C6B0C062-C57F-4773-AD0D-F38255E3D28B}" destId="{47E7A2FA-4BD5-4DEC-9F96-BCA4BBA47DCF}" srcOrd="1" destOrd="0" parTransId="{8B3FB3DE-869F-44EA-939A-EB85E6D38D01}" sibTransId="{996E13EC-AFA1-4AAC-A0C4-087C617FF2D9}"/>
    <dgm:cxn modelId="{925307BB-5B35-431F-9DA1-13475E6C4B77}" srcId="{C6B0C062-C57F-4773-AD0D-F38255E3D28B}" destId="{96C57C87-EB3B-4EC2-9A41-07DDB6E1CD5F}" srcOrd="0" destOrd="0" parTransId="{5D1DC240-AF47-483E-BDD5-25D164AF9AD2}" sibTransId="{22F632CD-20B4-4C6C-851D-A0DA6FD61C5D}"/>
    <dgm:cxn modelId="{94D561A6-8F1D-4D66-A563-4B89F9A5BBB1}" srcId="{C6B0C062-C57F-4773-AD0D-F38255E3D28B}" destId="{A12E24BB-B2D1-46CB-A03A-16612625C6D9}" srcOrd="2" destOrd="0" parTransId="{7B556FFC-7709-44C1-B4BC-586D0EBBD1C9}" sibTransId="{9A6810F2-A473-4C4E-91CC-7ED8BF0F5902}"/>
    <dgm:cxn modelId="{725E21B0-DF58-4904-9A89-29BA9BBFFBDC}" type="presParOf" srcId="{7702F23C-8B74-4E81-878F-FC4D4E811F20}" destId="{8D8196B2-8690-410B-88DD-58E36C1508F0}" srcOrd="0" destOrd="0" presId="urn:microsoft.com/office/officeart/2005/8/layout/arrow2#1"/>
    <dgm:cxn modelId="{3B487FBD-027F-4B90-A15A-B071487A4A38}" type="presParOf" srcId="{7702F23C-8B74-4E81-878F-FC4D4E811F20}" destId="{9DEF1391-F1C2-44BC-8F5F-1106A724FC48}" srcOrd="1" destOrd="0" presId="urn:microsoft.com/office/officeart/2005/8/layout/arrow2#1"/>
    <dgm:cxn modelId="{DA273241-D958-4DA7-8C37-6B215B1576A2}" type="presParOf" srcId="{9DEF1391-F1C2-44BC-8F5F-1106A724FC48}" destId="{C7D5EBB3-16B9-48AB-BD7C-54C011C9792F}" srcOrd="0" destOrd="0" presId="urn:microsoft.com/office/officeart/2005/8/layout/arrow2#1"/>
    <dgm:cxn modelId="{824B590E-5AB7-4DD0-8640-FD76B890E4A4}" type="presParOf" srcId="{9DEF1391-F1C2-44BC-8F5F-1106A724FC48}" destId="{8E812ABB-57CA-4420-8542-EE37D083D928}" srcOrd="1" destOrd="0" presId="urn:microsoft.com/office/officeart/2005/8/layout/arrow2#1"/>
    <dgm:cxn modelId="{A34E426E-0122-47C2-B7EB-0A123E79BFCA}" type="presParOf" srcId="{9DEF1391-F1C2-44BC-8F5F-1106A724FC48}" destId="{A7B280DE-89EC-4F36-9BE4-E265382A9A7A}" srcOrd="2" destOrd="0" presId="urn:microsoft.com/office/officeart/2005/8/layout/arrow2#1"/>
    <dgm:cxn modelId="{53E7DE4B-B06E-43DB-AD3C-05E40E41B96B}" type="presParOf" srcId="{9DEF1391-F1C2-44BC-8F5F-1106A724FC48}" destId="{60799722-6013-4333-9083-80B154DB49BA}" srcOrd="3" destOrd="0" presId="urn:microsoft.com/office/officeart/2005/8/layout/arrow2#1"/>
    <dgm:cxn modelId="{A6F50E87-3C7A-40F2-8F64-ABFBAF636AC3}" type="presParOf" srcId="{9DEF1391-F1C2-44BC-8F5F-1106A724FC48}" destId="{69A526AC-8B52-4152-ADEE-BEE71C06B4C8}" srcOrd="4" destOrd="0" presId="urn:microsoft.com/office/officeart/2005/8/layout/arrow2#1"/>
    <dgm:cxn modelId="{9628A8F9-D041-4178-8F14-6BD2CCF26555}" type="presParOf" srcId="{9DEF1391-F1C2-44BC-8F5F-1106A724FC48}" destId="{BC395AA4-5243-4DFB-BCE6-5CF206FB7AE0}" srcOrd="5" destOrd="0" presId="urn:microsoft.com/office/officeart/2005/8/layout/arrow2#1"/>
    <dgm:cxn modelId="{92C2B0E0-2B80-4703-B155-A39942D4B216}" type="presParOf" srcId="{9DEF1391-F1C2-44BC-8F5F-1106A724FC48}" destId="{809088AC-DE8A-49EB-9DF8-B9E245BB3EB9}" srcOrd="6" destOrd="0" presId="urn:microsoft.com/office/officeart/2005/8/layout/arrow2#1"/>
    <dgm:cxn modelId="{ADF84184-4058-484E-9755-D603BE8EB1CE}" type="presParOf" srcId="{9DEF1391-F1C2-44BC-8F5F-1106A724FC48}" destId="{88123E51-7052-429F-B332-90CECEA94847}" srcOrd="7" destOrd="0" presId="urn:microsoft.com/office/officeart/2005/8/layout/arrow2#1"/>
    <dgm:cxn modelId="{88D199A8-0CDC-49A6-9802-EFBE962CD3AD}" type="presParOf" srcId="{9DEF1391-F1C2-44BC-8F5F-1106A724FC48}" destId="{D7C16744-E43C-4A7D-81A2-D5BBB3C6F8E1}" srcOrd="8" destOrd="0" presId="urn:microsoft.com/office/officeart/2005/8/layout/arrow2#1"/>
    <dgm:cxn modelId="{09F62984-57AD-4877-A064-85D1B5914B2D}" type="presParOf" srcId="{9DEF1391-F1C2-44BC-8F5F-1106A724FC48}" destId="{053E2044-0575-4D7A-B9F5-F8FED9290DD4}" srcOrd="9" destOrd="0" presId="urn:microsoft.com/office/officeart/2005/8/layout/arrow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AE3D32E-D328-42A4-8F84-502E78B6F53C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C9AD5A7-E65F-43C4-8084-C168966D9169}">
      <dgm:prSet phldrT="[Текст]" custT="1"/>
      <dgm:spPr/>
      <dgm:t>
        <a:bodyPr/>
        <a:lstStyle/>
        <a:p>
          <a:r>
            <a:rPr lang="ru-RU" sz="1800" b="1" dirty="0" smtClean="0"/>
            <a:t>В школе созданы классы разной направленности (кадетские, спортивные, логопедические)</a:t>
          </a:r>
          <a:endParaRPr lang="ru-RU" sz="1800" b="1" dirty="0"/>
        </a:p>
      </dgm:t>
    </dgm:pt>
    <dgm:pt modelId="{A9F2DF4B-A9CE-42B4-8952-DC4F9F36B3E7}" type="parTrans" cxnId="{0F363A81-345E-4007-9804-4DB6519218C0}">
      <dgm:prSet/>
      <dgm:spPr/>
      <dgm:t>
        <a:bodyPr/>
        <a:lstStyle/>
        <a:p>
          <a:endParaRPr lang="ru-RU" sz="1800" b="1"/>
        </a:p>
      </dgm:t>
    </dgm:pt>
    <dgm:pt modelId="{1039D15D-91FA-4FDB-946D-98ADE4EF4243}" type="sibTrans" cxnId="{0F363A81-345E-4007-9804-4DB6519218C0}">
      <dgm:prSet custT="1"/>
      <dgm:spPr/>
      <dgm:t>
        <a:bodyPr/>
        <a:lstStyle/>
        <a:p>
          <a:endParaRPr lang="ru-RU" sz="1800" b="1"/>
        </a:p>
      </dgm:t>
    </dgm:pt>
    <dgm:pt modelId="{295C2C75-A0E4-4CE9-8817-95A75D28D09B}">
      <dgm:prSet phldrT="[Текст]" custT="1"/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/>
            <a:t>Контингент детей увеличился на 100 человек</a:t>
          </a:r>
          <a:endParaRPr lang="ru-RU" sz="1800" b="1" dirty="0"/>
        </a:p>
      </dgm:t>
    </dgm:pt>
    <dgm:pt modelId="{7A33AB56-AE3B-49C0-9B27-C428CA267FDC}" type="parTrans" cxnId="{7230204E-F6C7-496B-86BE-12789680F9B5}">
      <dgm:prSet/>
      <dgm:spPr/>
      <dgm:t>
        <a:bodyPr/>
        <a:lstStyle/>
        <a:p>
          <a:endParaRPr lang="ru-RU" sz="1800" b="1"/>
        </a:p>
      </dgm:t>
    </dgm:pt>
    <dgm:pt modelId="{006A094D-9D82-4B9C-A1DA-AC2BD5D3B075}" type="sibTrans" cxnId="{7230204E-F6C7-496B-86BE-12789680F9B5}">
      <dgm:prSet custT="1"/>
      <dgm:spPr/>
      <dgm:t>
        <a:bodyPr/>
        <a:lstStyle/>
        <a:p>
          <a:endParaRPr lang="ru-RU" sz="1800" b="1"/>
        </a:p>
      </dgm:t>
    </dgm:pt>
    <dgm:pt modelId="{266257D6-6261-47E4-AE18-5730BC50F62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/>
            <a:t>Разработана система индивидуальных и групповых образовательных маршрутов для спортивных классов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/>
        </a:p>
      </dgm:t>
    </dgm:pt>
    <dgm:pt modelId="{A71C36A6-3179-4287-8697-DB0A03F6883B}" type="parTrans" cxnId="{BC8ED605-46E1-46E6-BEDF-9361D3D04371}">
      <dgm:prSet/>
      <dgm:spPr/>
      <dgm:t>
        <a:bodyPr/>
        <a:lstStyle/>
        <a:p>
          <a:endParaRPr lang="ru-RU" sz="1800" b="1"/>
        </a:p>
      </dgm:t>
    </dgm:pt>
    <dgm:pt modelId="{692EB2E1-0DE3-4DF3-8771-94F2B56D0504}" type="sibTrans" cxnId="{BC8ED605-46E1-46E6-BEDF-9361D3D04371}">
      <dgm:prSet custT="1"/>
      <dgm:spPr/>
      <dgm:t>
        <a:bodyPr/>
        <a:lstStyle/>
        <a:p>
          <a:endParaRPr lang="ru-RU" sz="1800" b="1"/>
        </a:p>
      </dgm:t>
    </dgm:pt>
    <dgm:pt modelId="{08FA94A6-1787-48FA-A377-65234517FD91}">
      <dgm:prSet custT="1"/>
      <dgm:spPr/>
      <dgm:t>
        <a:bodyPr/>
        <a:lstStyle/>
        <a:p>
          <a:r>
            <a:rPr lang="ru-RU" sz="1800" b="1" dirty="0" smtClean="0"/>
            <a:t>Открыт логопедический пункт</a:t>
          </a:r>
          <a:endParaRPr lang="ru-RU" sz="1800" b="1" dirty="0"/>
        </a:p>
      </dgm:t>
    </dgm:pt>
    <dgm:pt modelId="{8C02C5FD-483F-4831-95AA-4DEDEADEFC6E}" type="parTrans" cxnId="{E3D3A7F0-D75A-4F74-BA0C-9903992A0407}">
      <dgm:prSet/>
      <dgm:spPr/>
      <dgm:t>
        <a:bodyPr/>
        <a:lstStyle/>
        <a:p>
          <a:endParaRPr lang="ru-RU" sz="1800" b="1"/>
        </a:p>
      </dgm:t>
    </dgm:pt>
    <dgm:pt modelId="{CB891D64-8C17-4A12-A23E-0A6C7583E64B}" type="sibTrans" cxnId="{E3D3A7F0-D75A-4F74-BA0C-9903992A0407}">
      <dgm:prSet custT="1"/>
      <dgm:spPr/>
      <dgm:t>
        <a:bodyPr/>
        <a:lstStyle/>
        <a:p>
          <a:endParaRPr lang="ru-RU" sz="1800" b="1"/>
        </a:p>
      </dgm:t>
    </dgm:pt>
    <dgm:pt modelId="{DFB5835D-38D1-4421-9416-0C826E929CD4}">
      <dgm:prSet custT="1"/>
      <dgm:spPr/>
      <dgm:t>
        <a:bodyPr/>
        <a:lstStyle/>
        <a:p>
          <a:r>
            <a:rPr lang="ru-RU" sz="1800" b="1" dirty="0" smtClean="0"/>
            <a:t>Пропагандируется  кадетское движение</a:t>
          </a:r>
          <a:endParaRPr lang="ru-RU" sz="1800" b="1" dirty="0"/>
        </a:p>
      </dgm:t>
    </dgm:pt>
    <dgm:pt modelId="{EDD31D3F-2FD0-4060-856C-85CD2B25F9E1}" type="parTrans" cxnId="{5C927398-6A94-4E1D-A054-53889CD57B7B}">
      <dgm:prSet/>
      <dgm:spPr/>
      <dgm:t>
        <a:bodyPr/>
        <a:lstStyle/>
        <a:p>
          <a:endParaRPr lang="ru-RU" sz="1800" b="1"/>
        </a:p>
      </dgm:t>
    </dgm:pt>
    <dgm:pt modelId="{F34946FB-DEE3-4863-8675-897D59FBCCCF}" type="sibTrans" cxnId="{5C927398-6A94-4E1D-A054-53889CD57B7B}">
      <dgm:prSet/>
      <dgm:spPr/>
      <dgm:t>
        <a:bodyPr/>
        <a:lstStyle/>
        <a:p>
          <a:endParaRPr lang="ru-RU" sz="1800" b="1"/>
        </a:p>
      </dgm:t>
    </dgm:pt>
    <dgm:pt modelId="{DEE00057-28B1-42BB-92A1-52624265A098}" type="pres">
      <dgm:prSet presAssocID="{0AE3D32E-D328-42A4-8F84-502E78B6F53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DC4BEB-973F-44C8-892E-D1549F39ABEA}" type="pres">
      <dgm:prSet presAssocID="{0AE3D32E-D328-42A4-8F84-502E78B6F53C}" presName="dummyMaxCanvas" presStyleCnt="0">
        <dgm:presLayoutVars/>
      </dgm:prSet>
      <dgm:spPr/>
    </dgm:pt>
    <dgm:pt modelId="{561673CE-B694-4824-A430-6C94569DFE26}" type="pres">
      <dgm:prSet presAssocID="{0AE3D32E-D328-42A4-8F84-502E78B6F53C}" presName="FiveNodes_1" presStyleLbl="node1" presStyleIdx="0" presStyleCnt="5" custLinFactNeighborX="-285" custLinFactNeighborY="19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C3E43-CC15-4AE0-9665-101FF01A9E1A}" type="pres">
      <dgm:prSet presAssocID="{0AE3D32E-D328-42A4-8F84-502E78B6F53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25902-64E4-41E6-9DD8-D92E75BAFC3D}" type="pres">
      <dgm:prSet presAssocID="{0AE3D32E-D328-42A4-8F84-502E78B6F53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5EDC6-D1C7-48DE-AA58-2F7B6D5A0A51}" type="pres">
      <dgm:prSet presAssocID="{0AE3D32E-D328-42A4-8F84-502E78B6F53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84870-749F-43BF-8342-43BDC07D0934}" type="pres">
      <dgm:prSet presAssocID="{0AE3D32E-D328-42A4-8F84-502E78B6F53C}" presName="FiveNodes_5" presStyleLbl="node1" presStyleIdx="4" presStyleCnt="5" custLinFactNeighborX="-251" custLinFactNeighborY="267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BEDC21-D4C4-4F74-A72D-83BD067DA5B9}" type="pres">
      <dgm:prSet presAssocID="{0AE3D32E-D328-42A4-8F84-502E78B6F53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019AA-E47A-4DAF-B6B0-17C96ABE0F5C}" type="pres">
      <dgm:prSet presAssocID="{0AE3D32E-D328-42A4-8F84-502E78B6F53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0307B-797F-4D2A-B591-4955881430EF}" type="pres">
      <dgm:prSet presAssocID="{0AE3D32E-D328-42A4-8F84-502E78B6F53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C4251-CBC2-4543-AAEE-9BEF4BFD34D7}" type="pres">
      <dgm:prSet presAssocID="{0AE3D32E-D328-42A4-8F84-502E78B6F53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DB831-8452-464D-A18B-22D6D0586D4C}" type="pres">
      <dgm:prSet presAssocID="{0AE3D32E-D328-42A4-8F84-502E78B6F53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1808D-4FAB-4418-A62A-E6632FBC44FC}" type="pres">
      <dgm:prSet presAssocID="{0AE3D32E-D328-42A4-8F84-502E78B6F53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876C2-2E14-437E-B50E-7AB1C3491C64}" type="pres">
      <dgm:prSet presAssocID="{0AE3D32E-D328-42A4-8F84-502E78B6F53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2B72D-906E-4085-BB5C-B0AEEFFA311B}" type="pres">
      <dgm:prSet presAssocID="{0AE3D32E-D328-42A4-8F84-502E78B6F53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1650C-E421-4B38-B7F7-9E4B3FF93456}" type="pres">
      <dgm:prSet presAssocID="{0AE3D32E-D328-42A4-8F84-502E78B6F53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A883AA-094A-4033-BFAE-60C11DE8E97C}" type="presOf" srcId="{295C2C75-A0E4-4CE9-8817-95A75D28D09B}" destId="{185C3E43-CC15-4AE0-9665-101FF01A9E1A}" srcOrd="0" destOrd="0" presId="urn:microsoft.com/office/officeart/2005/8/layout/vProcess5"/>
    <dgm:cxn modelId="{BC8ED605-46E1-46E6-BEDF-9361D3D04371}" srcId="{0AE3D32E-D328-42A4-8F84-502E78B6F53C}" destId="{266257D6-6261-47E4-AE18-5730BC50F625}" srcOrd="3" destOrd="0" parTransId="{A71C36A6-3179-4287-8697-DB0A03F6883B}" sibTransId="{692EB2E1-0DE3-4DF3-8771-94F2B56D0504}"/>
    <dgm:cxn modelId="{D48E34DF-2D1C-4537-A3C0-E173B722D45F}" type="presOf" srcId="{692EB2E1-0DE3-4DF3-8771-94F2B56D0504}" destId="{9B3C4251-CBC2-4543-AAEE-9BEF4BFD34D7}" srcOrd="0" destOrd="0" presId="urn:microsoft.com/office/officeart/2005/8/layout/vProcess5"/>
    <dgm:cxn modelId="{7230204E-F6C7-496B-86BE-12789680F9B5}" srcId="{0AE3D32E-D328-42A4-8F84-502E78B6F53C}" destId="{295C2C75-A0E4-4CE9-8817-95A75D28D09B}" srcOrd="1" destOrd="0" parTransId="{7A33AB56-AE3B-49C0-9B27-C428CA267FDC}" sibTransId="{006A094D-9D82-4B9C-A1DA-AC2BD5D3B075}"/>
    <dgm:cxn modelId="{942C807D-39F1-4C62-888A-AE2B174E2523}" type="presOf" srcId="{DFB5835D-38D1-4421-9416-0C826E929CD4}" destId="{25F84870-749F-43BF-8342-43BDC07D0934}" srcOrd="0" destOrd="0" presId="urn:microsoft.com/office/officeart/2005/8/layout/vProcess5"/>
    <dgm:cxn modelId="{80D3E312-A844-4428-9EC8-2DB5CB1EF149}" type="presOf" srcId="{295C2C75-A0E4-4CE9-8817-95A75D28D09B}" destId="{7EA1808D-4FAB-4418-A62A-E6632FBC44FC}" srcOrd="1" destOrd="0" presId="urn:microsoft.com/office/officeart/2005/8/layout/vProcess5"/>
    <dgm:cxn modelId="{9D670C7B-D8BF-4F8C-808E-A5624B21160E}" type="presOf" srcId="{7C9AD5A7-E65F-43C4-8084-C168966D9169}" destId="{F52DB831-8452-464D-A18B-22D6D0586D4C}" srcOrd="1" destOrd="0" presId="urn:microsoft.com/office/officeart/2005/8/layout/vProcess5"/>
    <dgm:cxn modelId="{BC5B490E-03AE-4FDA-9C75-D0EA251AE345}" type="presOf" srcId="{1039D15D-91FA-4FDB-946D-98ADE4EF4243}" destId="{DFBEDC21-D4C4-4F74-A72D-83BD067DA5B9}" srcOrd="0" destOrd="0" presId="urn:microsoft.com/office/officeart/2005/8/layout/vProcess5"/>
    <dgm:cxn modelId="{CD2B661E-EE3F-4977-9B76-AD7F43923638}" type="presOf" srcId="{08FA94A6-1787-48FA-A377-65234517FD91}" destId="{BAB876C2-2E14-437E-B50E-7AB1C3491C64}" srcOrd="1" destOrd="0" presId="urn:microsoft.com/office/officeart/2005/8/layout/vProcess5"/>
    <dgm:cxn modelId="{C2D3F25B-E8A1-4C6C-98C8-286A5DEE5355}" type="presOf" srcId="{DFB5835D-38D1-4421-9416-0C826E929CD4}" destId="{DFF1650C-E421-4B38-B7F7-9E4B3FF93456}" srcOrd="1" destOrd="0" presId="urn:microsoft.com/office/officeart/2005/8/layout/vProcess5"/>
    <dgm:cxn modelId="{78430277-1A13-48DA-A749-CF358D980C75}" type="presOf" srcId="{266257D6-6261-47E4-AE18-5730BC50F625}" destId="{6612B72D-906E-4085-BB5C-B0AEEFFA311B}" srcOrd="1" destOrd="0" presId="urn:microsoft.com/office/officeart/2005/8/layout/vProcess5"/>
    <dgm:cxn modelId="{8973545A-F7C9-4972-A615-E377EE3CB009}" type="presOf" srcId="{CB891D64-8C17-4A12-A23E-0A6C7583E64B}" destId="{4450307B-797F-4D2A-B591-4955881430EF}" srcOrd="0" destOrd="0" presId="urn:microsoft.com/office/officeart/2005/8/layout/vProcess5"/>
    <dgm:cxn modelId="{0BF980C6-A327-4FBB-B96E-BB9AA6C88672}" type="presOf" srcId="{7C9AD5A7-E65F-43C4-8084-C168966D9169}" destId="{561673CE-B694-4824-A430-6C94569DFE26}" srcOrd="0" destOrd="0" presId="urn:microsoft.com/office/officeart/2005/8/layout/vProcess5"/>
    <dgm:cxn modelId="{CEE48A94-F9D0-4BB9-B479-07E72C43D56A}" type="presOf" srcId="{266257D6-6261-47E4-AE18-5730BC50F625}" destId="{2EC5EDC6-D1C7-48DE-AA58-2F7B6D5A0A51}" srcOrd="0" destOrd="0" presId="urn:microsoft.com/office/officeart/2005/8/layout/vProcess5"/>
    <dgm:cxn modelId="{5C927398-6A94-4E1D-A054-53889CD57B7B}" srcId="{0AE3D32E-D328-42A4-8F84-502E78B6F53C}" destId="{DFB5835D-38D1-4421-9416-0C826E929CD4}" srcOrd="4" destOrd="0" parTransId="{EDD31D3F-2FD0-4060-856C-85CD2B25F9E1}" sibTransId="{F34946FB-DEE3-4863-8675-897D59FBCCCF}"/>
    <dgm:cxn modelId="{E3D3A7F0-D75A-4F74-BA0C-9903992A0407}" srcId="{0AE3D32E-D328-42A4-8F84-502E78B6F53C}" destId="{08FA94A6-1787-48FA-A377-65234517FD91}" srcOrd="2" destOrd="0" parTransId="{8C02C5FD-483F-4831-95AA-4DEDEADEFC6E}" sibTransId="{CB891D64-8C17-4A12-A23E-0A6C7583E64B}"/>
    <dgm:cxn modelId="{0F363A81-345E-4007-9804-4DB6519218C0}" srcId="{0AE3D32E-D328-42A4-8F84-502E78B6F53C}" destId="{7C9AD5A7-E65F-43C4-8084-C168966D9169}" srcOrd="0" destOrd="0" parTransId="{A9F2DF4B-A9CE-42B4-8952-DC4F9F36B3E7}" sibTransId="{1039D15D-91FA-4FDB-946D-98ADE4EF4243}"/>
    <dgm:cxn modelId="{920E0A60-C102-4558-A995-DB548AA3CA03}" type="presOf" srcId="{0AE3D32E-D328-42A4-8F84-502E78B6F53C}" destId="{DEE00057-28B1-42BB-92A1-52624265A098}" srcOrd="0" destOrd="0" presId="urn:microsoft.com/office/officeart/2005/8/layout/vProcess5"/>
    <dgm:cxn modelId="{14A2A47B-58E2-481F-AEE8-88FAB3933F45}" type="presOf" srcId="{08FA94A6-1787-48FA-A377-65234517FD91}" destId="{A7925902-64E4-41E6-9DD8-D92E75BAFC3D}" srcOrd="0" destOrd="0" presId="urn:microsoft.com/office/officeart/2005/8/layout/vProcess5"/>
    <dgm:cxn modelId="{8C962A0A-8FEC-4DE2-8F7C-CF4314E1F067}" type="presOf" srcId="{006A094D-9D82-4B9C-A1DA-AC2BD5D3B075}" destId="{466019AA-E47A-4DAF-B6B0-17C96ABE0F5C}" srcOrd="0" destOrd="0" presId="urn:microsoft.com/office/officeart/2005/8/layout/vProcess5"/>
    <dgm:cxn modelId="{AD4EED96-D20F-4382-9618-8251D760734B}" type="presParOf" srcId="{DEE00057-28B1-42BB-92A1-52624265A098}" destId="{86DC4BEB-973F-44C8-892E-D1549F39ABEA}" srcOrd="0" destOrd="0" presId="urn:microsoft.com/office/officeart/2005/8/layout/vProcess5"/>
    <dgm:cxn modelId="{4FAE837A-95C1-444D-8091-FDDBF2931D62}" type="presParOf" srcId="{DEE00057-28B1-42BB-92A1-52624265A098}" destId="{561673CE-B694-4824-A430-6C94569DFE26}" srcOrd="1" destOrd="0" presId="urn:microsoft.com/office/officeart/2005/8/layout/vProcess5"/>
    <dgm:cxn modelId="{11B7C6F3-0149-44BE-B942-561162D28E07}" type="presParOf" srcId="{DEE00057-28B1-42BB-92A1-52624265A098}" destId="{185C3E43-CC15-4AE0-9665-101FF01A9E1A}" srcOrd="2" destOrd="0" presId="urn:microsoft.com/office/officeart/2005/8/layout/vProcess5"/>
    <dgm:cxn modelId="{BF46B769-9500-456E-80CD-B7ACF5BE0A8B}" type="presParOf" srcId="{DEE00057-28B1-42BB-92A1-52624265A098}" destId="{A7925902-64E4-41E6-9DD8-D92E75BAFC3D}" srcOrd="3" destOrd="0" presId="urn:microsoft.com/office/officeart/2005/8/layout/vProcess5"/>
    <dgm:cxn modelId="{754FAD4D-2311-4166-8FC0-EF6E9601C118}" type="presParOf" srcId="{DEE00057-28B1-42BB-92A1-52624265A098}" destId="{2EC5EDC6-D1C7-48DE-AA58-2F7B6D5A0A51}" srcOrd="4" destOrd="0" presId="urn:microsoft.com/office/officeart/2005/8/layout/vProcess5"/>
    <dgm:cxn modelId="{15563D13-A475-4308-AFB3-E81173D6737C}" type="presParOf" srcId="{DEE00057-28B1-42BB-92A1-52624265A098}" destId="{25F84870-749F-43BF-8342-43BDC07D0934}" srcOrd="5" destOrd="0" presId="urn:microsoft.com/office/officeart/2005/8/layout/vProcess5"/>
    <dgm:cxn modelId="{4765FD46-1D06-48C4-A260-9DAF98329DD8}" type="presParOf" srcId="{DEE00057-28B1-42BB-92A1-52624265A098}" destId="{DFBEDC21-D4C4-4F74-A72D-83BD067DA5B9}" srcOrd="6" destOrd="0" presId="urn:microsoft.com/office/officeart/2005/8/layout/vProcess5"/>
    <dgm:cxn modelId="{C9DC7505-C24B-460A-AEE7-B1C5092956B1}" type="presParOf" srcId="{DEE00057-28B1-42BB-92A1-52624265A098}" destId="{466019AA-E47A-4DAF-B6B0-17C96ABE0F5C}" srcOrd="7" destOrd="0" presId="urn:microsoft.com/office/officeart/2005/8/layout/vProcess5"/>
    <dgm:cxn modelId="{C149D736-8F4B-4555-AB71-041934261336}" type="presParOf" srcId="{DEE00057-28B1-42BB-92A1-52624265A098}" destId="{4450307B-797F-4D2A-B591-4955881430EF}" srcOrd="8" destOrd="0" presId="urn:microsoft.com/office/officeart/2005/8/layout/vProcess5"/>
    <dgm:cxn modelId="{B7A232D1-2E68-447F-AE43-60E3A130B224}" type="presParOf" srcId="{DEE00057-28B1-42BB-92A1-52624265A098}" destId="{9B3C4251-CBC2-4543-AAEE-9BEF4BFD34D7}" srcOrd="9" destOrd="0" presId="urn:microsoft.com/office/officeart/2005/8/layout/vProcess5"/>
    <dgm:cxn modelId="{526543F0-E50E-4C65-A806-77CFE90F26AF}" type="presParOf" srcId="{DEE00057-28B1-42BB-92A1-52624265A098}" destId="{F52DB831-8452-464D-A18B-22D6D0586D4C}" srcOrd="10" destOrd="0" presId="urn:microsoft.com/office/officeart/2005/8/layout/vProcess5"/>
    <dgm:cxn modelId="{09373C5B-99DD-43FA-BA07-49AEECF040BD}" type="presParOf" srcId="{DEE00057-28B1-42BB-92A1-52624265A098}" destId="{7EA1808D-4FAB-4418-A62A-E6632FBC44FC}" srcOrd="11" destOrd="0" presId="urn:microsoft.com/office/officeart/2005/8/layout/vProcess5"/>
    <dgm:cxn modelId="{ABBA3CC4-EB54-4774-B666-82B1758AEC18}" type="presParOf" srcId="{DEE00057-28B1-42BB-92A1-52624265A098}" destId="{BAB876C2-2E14-437E-B50E-7AB1C3491C64}" srcOrd="12" destOrd="0" presId="urn:microsoft.com/office/officeart/2005/8/layout/vProcess5"/>
    <dgm:cxn modelId="{2B4BF09F-730F-41C7-8B93-55E8CE28AC9C}" type="presParOf" srcId="{DEE00057-28B1-42BB-92A1-52624265A098}" destId="{6612B72D-906E-4085-BB5C-B0AEEFFA311B}" srcOrd="13" destOrd="0" presId="urn:microsoft.com/office/officeart/2005/8/layout/vProcess5"/>
    <dgm:cxn modelId="{18D8C968-96CB-47EE-B65C-EDAF5946C6C2}" type="presParOf" srcId="{DEE00057-28B1-42BB-92A1-52624265A098}" destId="{DFF1650C-E421-4B38-B7F7-9E4B3FF9345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AE3D32E-D328-42A4-8F84-502E78B6F53C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C9AD5A7-E65F-43C4-8084-C168966D9169}">
      <dgm:prSet phldrT="[Текст]" custT="1"/>
      <dgm:spPr/>
      <dgm:t>
        <a:bodyPr/>
        <a:lstStyle/>
        <a:p>
          <a:r>
            <a:rPr lang="ru-RU" sz="2000" b="1" dirty="0" smtClean="0"/>
            <a:t>Отремонтировано здание  и учебные кабинеты школы, спортивный зал, модернизированы столовая и спортивная площадка</a:t>
          </a:r>
          <a:endParaRPr lang="ru-RU" sz="2000" b="1" dirty="0"/>
        </a:p>
      </dgm:t>
    </dgm:pt>
    <dgm:pt modelId="{A9F2DF4B-A9CE-42B4-8952-DC4F9F36B3E7}" type="parTrans" cxnId="{0F363A81-345E-4007-9804-4DB6519218C0}">
      <dgm:prSet/>
      <dgm:spPr/>
      <dgm:t>
        <a:bodyPr/>
        <a:lstStyle/>
        <a:p>
          <a:endParaRPr lang="ru-RU" sz="2000" b="1"/>
        </a:p>
      </dgm:t>
    </dgm:pt>
    <dgm:pt modelId="{1039D15D-91FA-4FDB-946D-98ADE4EF4243}" type="sibTrans" cxnId="{0F363A81-345E-4007-9804-4DB6519218C0}">
      <dgm:prSet custT="1"/>
      <dgm:spPr/>
      <dgm:t>
        <a:bodyPr/>
        <a:lstStyle/>
        <a:p>
          <a:endParaRPr lang="ru-RU" sz="2000" b="1"/>
        </a:p>
      </dgm:t>
    </dgm:pt>
    <dgm:pt modelId="{295C2C75-A0E4-4CE9-8817-95A75D28D09B}">
      <dgm:prSet phldrT="[Текст]" custT="1"/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 smtClean="0"/>
            <a:t>В школе проведена локальная сеть, используемая для электронного документооборота, реализации проекта «Электронная школа».</a:t>
          </a:r>
          <a:endParaRPr lang="ru-RU" sz="2000" b="1" dirty="0"/>
        </a:p>
      </dgm:t>
    </dgm:pt>
    <dgm:pt modelId="{7A33AB56-AE3B-49C0-9B27-C428CA267FDC}" type="parTrans" cxnId="{7230204E-F6C7-496B-86BE-12789680F9B5}">
      <dgm:prSet/>
      <dgm:spPr/>
      <dgm:t>
        <a:bodyPr/>
        <a:lstStyle/>
        <a:p>
          <a:endParaRPr lang="ru-RU" sz="2000" b="1"/>
        </a:p>
      </dgm:t>
    </dgm:pt>
    <dgm:pt modelId="{006A094D-9D82-4B9C-A1DA-AC2BD5D3B075}" type="sibTrans" cxnId="{7230204E-F6C7-496B-86BE-12789680F9B5}">
      <dgm:prSet custT="1"/>
      <dgm:spPr/>
      <dgm:t>
        <a:bodyPr/>
        <a:lstStyle/>
        <a:p>
          <a:endParaRPr lang="ru-RU" sz="2000" b="1"/>
        </a:p>
      </dgm:t>
    </dgm:pt>
    <dgm:pt modelId="{08FA94A6-1787-48FA-A377-65234517FD91}">
      <dgm:prSet custT="1"/>
      <dgm:spPr/>
      <dgm:t>
        <a:bodyPr/>
        <a:lstStyle/>
        <a:p>
          <a:r>
            <a:rPr lang="ru-RU" sz="2000" b="1" dirty="0" smtClean="0"/>
            <a:t>Все кабинеты оснащены АРМ учителя</a:t>
          </a:r>
          <a:endParaRPr lang="ru-RU" sz="2000" b="1" dirty="0"/>
        </a:p>
      </dgm:t>
    </dgm:pt>
    <dgm:pt modelId="{8C02C5FD-483F-4831-95AA-4DEDEADEFC6E}" type="parTrans" cxnId="{E3D3A7F0-D75A-4F74-BA0C-9903992A0407}">
      <dgm:prSet/>
      <dgm:spPr/>
      <dgm:t>
        <a:bodyPr/>
        <a:lstStyle/>
        <a:p>
          <a:endParaRPr lang="ru-RU" sz="2000" b="1"/>
        </a:p>
      </dgm:t>
    </dgm:pt>
    <dgm:pt modelId="{CB891D64-8C17-4A12-A23E-0A6C7583E64B}" type="sibTrans" cxnId="{E3D3A7F0-D75A-4F74-BA0C-9903992A0407}">
      <dgm:prSet custT="1"/>
      <dgm:spPr/>
      <dgm:t>
        <a:bodyPr/>
        <a:lstStyle/>
        <a:p>
          <a:endParaRPr lang="ru-RU" sz="2000" b="1"/>
        </a:p>
      </dgm:t>
    </dgm:pt>
    <dgm:pt modelId="{DEE00057-28B1-42BB-92A1-52624265A098}" type="pres">
      <dgm:prSet presAssocID="{0AE3D32E-D328-42A4-8F84-502E78B6F53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DC4BEB-973F-44C8-892E-D1549F39ABEA}" type="pres">
      <dgm:prSet presAssocID="{0AE3D32E-D328-42A4-8F84-502E78B6F53C}" presName="dummyMaxCanvas" presStyleCnt="0">
        <dgm:presLayoutVars/>
      </dgm:prSet>
      <dgm:spPr/>
    </dgm:pt>
    <dgm:pt modelId="{5469BAFE-0DF2-4897-85A2-3E1E992F6D41}" type="pres">
      <dgm:prSet presAssocID="{0AE3D32E-D328-42A4-8F84-502E78B6F53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0C482-2C6B-4FD3-BAFD-17780BD5213F}" type="pres">
      <dgm:prSet presAssocID="{0AE3D32E-D328-42A4-8F84-502E78B6F53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D7EE4-92B4-43F5-998F-49ACFA0E6832}" type="pres">
      <dgm:prSet presAssocID="{0AE3D32E-D328-42A4-8F84-502E78B6F53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38263-72C8-467B-9E0E-2370182954A2}" type="pres">
      <dgm:prSet presAssocID="{0AE3D32E-D328-42A4-8F84-502E78B6F53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A3C80-2ED9-4FE7-9022-2A5126CED292}" type="pres">
      <dgm:prSet presAssocID="{0AE3D32E-D328-42A4-8F84-502E78B6F53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04BDD-C74F-46EB-95A1-10EC9C361B5A}" type="pres">
      <dgm:prSet presAssocID="{0AE3D32E-D328-42A4-8F84-502E78B6F53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0B78B-4D63-43CB-BC8D-944F7C3E9F60}" type="pres">
      <dgm:prSet presAssocID="{0AE3D32E-D328-42A4-8F84-502E78B6F53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22D6ED-C4C3-4A6A-BF31-F9F19E4195AB}" type="pres">
      <dgm:prSet presAssocID="{0AE3D32E-D328-42A4-8F84-502E78B6F53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F4F05C-1655-4165-982F-52B9B5DDEED1}" type="presOf" srcId="{7C9AD5A7-E65F-43C4-8084-C168966D9169}" destId="{5469BAFE-0DF2-4897-85A2-3E1E992F6D41}" srcOrd="0" destOrd="0" presId="urn:microsoft.com/office/officeart/2005/8/layout/vProcess5"/>
    <dgm:cxn modelId="{7230204E-F6C7-496B-86BE-12789680F9B5}" srcId="{0AE3D32E-D328-42A4-8F84-502E78B6F53C}" destId="{295C2C75-A0E4-4CE9-8817-95A75D28D09B}" srcOrd="1" destOrd="0" parTransId="{7A33AB56-AE3B-49C0-9B27-C428CA267FDC}" sibTransId="{006A094D-9D82-4B9C-A1DA-AC2BD5D3B075}"/>
    <dgm:cxn modelId="{E3D3A7F0-D75A-4F74-BA0C-9903992A0407}" srcId="{0AE3D32E-D328-42A4-8F84-502E78B6F53C}" destId="{08FA94A6-1787-48FA-A377-65234517FD91}" srcOrd="2" destOrd="0" parTransId="{8C02C5FD-483F-4831-95AA-4DEDEADEFC6E}" sibTransId="{CB891D64-8C17-4A12-A23E-0A6C7583E64B}"/>
    <dgm:cxn modelId="{C20D8FE3-E3AA-44B6-AB92-9A04A665E0D6}" type="presOf" srcId="{295C2C75-A0E4-4CE9-8817-95A75D28D09B}" destId="{A590C482-2C6B-4FD3-BAFD-17780BD5213F}" srcOrd="0" destOrd="0" presId="urn:microsoft.com/office/officeart/2005/8/layout/vProcess5"/>
    <dgm:cxn modelId="{A385AF1B-A26A-4ADF-9E51-6EBA62C898BA}" type="presOf" srcId="{0AE3D32E-D328-42A4-8F84-502E78B6F53C}" destId="{DEE00057-28B1-42BB-92A1-52624265A098}" srcOrd="0" destOrd="0" presId="urn:microsoft.com/office/officeart/2005/8/layout/vProcess5"/>
    <dgm:cxn modelId="{0D6BB3B8-821E-470A-A0F3-7E621AA20A95}" type="presOf" srcId="{08FA94A6-1787-48FA-A377-65234517FD91}" destId="{B922D6ED-C4C3-4A6A-BF31-F9F19E4195AB}" srcOrd="1" destOrd="0" presId="urn:microsoft.com/office/officeart/2005/8/layout/vProcess5"/>
    <dgm:cxn modelId="{89697B52-D66D-4D69-BC3D-D6D445685075}" type="presOf" srcId="{08FA94A6-1787-48FA-A377-65234517FD91}" destId="{FC9D7EE4-92B4-43F5-998F-49ACFA0E6832}" srcOrd="0" destOrd="0" presId="urn:microsoft.com/office/officeart/2005/8/layout/vProcess5"/>
    <dgm:cxn modelId="{E9E11507-D706-482A-89A2-3442A43D0C58}" type="presOf" srcId="{1039D15D-91FA-4FDB-946D-98ADE4EF4243}" destId="{E2938263-72C8-467B-9E0E-2370182954A2}" srcOrd="0" destOrd="0" presId="urn:microsoft.com/office/officeart/2005/8/layout/vProcess5"/>
    <dgm:cxn modelId="{11ECF7FF-6CCA-4AB7-B3E9-6BB52ABE0EFE}" type="presOf" srcId="{006A094D-9D82-4B9C-A1DA-AC2BD5D3B075}" destId="{962A3C80-2ED9-4FE7-9022-2A5126CED292}" srcOrd="0" destOrd="0" presId="urn:microsoft.com/office/officeart/2005/8/layout/vProcess5"/>
    <dgm:cxn modelId="{C7ECAE89-A677-477A-82DA-652B46FC6F27}" type="presOf" srcId="{7C9AD5A7-E65F-43C4-8084-C168966D9169}" destId="{51504BDD-C74F-46EB-95A1-10EC9C361B5A}" srcOrd="1" destOrd="0" presId="urn:microsoft.com/office/officeart/2005/8/layout/vProcess5"/>
    <dgm:cxn modelId="{695BD03C-70E8-43BD-ACEA-D306FF2EBC04}" type="presOf" srcId="{295C2C75-A0E4-4CE9-8817-95A75D28D09B}" destId="{5860B78B-4D63-43CB-BC8D-944F7C3E9F60}" srcOrd="1" destOrd="0" presId="urn:microsoft.com/office/officeart/2005/8/layout/vProcess5"/>
    <dgm:cxn modelId="{0F363A81-345E-4007-9804-4DB6519218C0}" srcId="{0AE3D32E-D328-42A4-8F84-502E78B6F53C}" destId="{7C9AD5A7-E65F-43C4-8084-C168966D9169}" srcOrd="0" destOrd="0" parTransId="{A9F2DF4B-A9CE-42B4-8952-DC4F9F36B3E7}" sibTransId="{1039D15D-91FA-4FDB-946D-98ADE4EF4243}"/>
    <dgm:cxn modelId="{78CC08FF-75CE-49BD-B941-EB25FBABAC30}" type="presParOf" srcId="{DEE00057-28B1-42BB-92A1-52624265A098}" destId="{86DC4BEB-973F-44C8-892E-D1549F39ABEA}" srcOrd="0" destOrd="0" presId="urn:microsoft.com/office/officeart/2005/8/layout/vProcess5"/>
    <dgm:cxn modelId="{52B19EBB-7588-4718-8CE1-45DA22CF388D}" type="presParOf" srcId="{DEE00057-28B1-42BB-92A1-52624265A098}" destId="{5469BAFE-0DF2-4897-85A2-3E1E992F6D41}" srcOrd="1" destOrd="0" presId="urn:microsoft.com/office/officeart/2005/8/layout/vProcess5"/>
    <dgm:cxn modelId="{7FA1F38F-CACC-4EEE-933E-A5DD78379AD1}" type="presParOf" srcId="{DEE00057-28B1-42BB-92A1-52624265A098}" destId="{A590C482-2C6B-4FD3-BAFD-17780BD5213F}" srcOrd="2" destOrd="0" presId="urn:microsoft.com/office/officeart/2005/8/layout/vProcess5"/>
    <dgm:cxn modelId="{D8757506-6EFA-4156-A0BD-6F2DDF14F4BE}" type="presParOf" srcId="{DEE00057-28B1-42BB-92A1-52624265A098}" destId="{FC9D7EE4-92B4-43F5-998F-49ACFA0E6832}" srcOrd="3" destOrd="0" presId="urn:microsoft.com/office/officeart/2005/8/layout/vProcess5"/>
    <dgm:cxn modelId="{559F64DD-73EF-47B1-BF6D-D68FA2413CFB}" type="presParOf" srcId="{DEE00057-28B1-42BB-92A1-52624265A098}" destId="{E2938263-72C8-467B-9E0E-2370182954A2}" srcOrd="4" destOrd="0" presId="urn:microsoft.com/office/officeart/2005/8/layout/vProcess5"/>
    <dgm:cxn modelId="{CFD53CB9-C711-4B52-BA6C-9ECCD299F8D8}" type="presParOf" srcId="{DEE00057-28B1-42BB-92A1-52624265A098}" destId="{962A3C80-2ED9-4FE7-9022-2A5126CED292}" srcOrd="5" destOrd="0" presId="urn:microsoft.com/office/officeart/2005/8/layout/vProcess5"/>
    <dgm:cxn modelId="{823511DC-F73E-4F9E-AB3C-185E274FE5B0}" type="presParOf" srcId="{DEE00057-28B1-42BB-92A1-52624265A098}" destId="{51504BDD-C74F-46EB-95A1-10EC9C361B5A}" srcOrd="6" destOrd="0" presId="urn:microsoft.com/office/officeart/2005/8/layout/vProcess5"/>
    <dgm:cxn modelId="{0C69F524-3B70-42B1-8332-B7B5E38D8C06}" type="presParOf" srcId="{DEE00057-28B1-42BB-92A1-52624265A098}" destId="{5860B78B-4D63-43CB-BC8D-944F7C3E9F60}" srcOrd="7" destOrd="0" presId="urn:microsoft.com/office/officeart/2005/8/layout/vProcess5"/>
    <dgm:cxn modelId="{9B19AEC2-9D9B-401C-AADC-B33C676289A3}" type="presParOf" srcId="{DEE00057-28B1-42BB-92A1-52624265A098}" destId="{B922D6ED-C4C3-4A6A-BF31-F9F19E4195A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0800588-F630-494E-A47D-7E6BC1BEF842}" type="doc">
      <dgm:prSet loTypeId="urn:microsoft.com/office/officeart/2005/8/layout/chevron1" loCatId="process" qsTypeId="urn:microsoft.com/office/officeart/2005/8/quickstyle/simple1" qsCatId="simple" csTypeId="urn:microsoft.com/office/officeart/2005/8/colors/accent0_2" csCatId="mainScheme" phldr="1"/>
      <dgm:spPr/>
    </dgm:pt>
    <dgm:pt modelId="{27AC636E-5895-49F6-BC43-CCECEBBE3621}">
      <dgm:prSet phldrT="[Текст]" custT="1"/>
      <dgm:spPr/>
      <dgm:t>
        <a:bodyPr/>
        <a:lstStyle/>
        <a:p>
          <a:r>
            <a:rPr lang="ru-RU" sz="1300" b="1" dirty="0" smtClean="0"/>
            <a:t>Профессиональная поддержка педагогов</a:t>
          </a:r>
          <a:endParaRPr lang="ru-RU" sz="1300" dirty="0"/>
        </a:p>
      </dgm:t>
    </dgm:pt>
    <dgm:pt modelId="{4591185B-ACE8-42FF-8854-D8AD557178AE}" type="parTrans" cxnId="{0B0E419F-D6AF-46CC-AE95-D386351568F4}">
      <dgm:prSet/>
      <dgm:spPr/>
      <dgm:t>
        <a:bodyPr/>
        <a:lstStyle/>
        <a:p>
          <a:endParaRPr lang="ru-RU" sz="1400"/>
        </a:p>
      </dgm:t>
    </dgm:pt>
    <dgm:pt modelId="{E40F0489-FB41-4FED-B660-BF47FEA71C0A}" type="sibTrans" cxnId="{0B0E419F-D6AF-46CC-AE95-D386351568F4}">
      <dgm:prSet/>
      <dgm:spPr/>
      <dgm:t>
        <a:bodyPr/>
        <a:lstStyle/>
        <a:p>
          <a:endParaRPr lang="ru-RU" sz="1400"/>
        </a:p>
      </dgm:t>
    </dgm:pt>
    <dgm:pt modelId="{2F0F63FB-A5AA-4704-9330-A79F1422ADF3}">
      <dgm:prSet phldrT="[Текст]" custT="1"/>
      <dgm:spPr/>
      <dgm:t>
        <a:bodyPr/>
        <a:lstStyle/>
        <a:p>
          <a:r>
            <a:rPr lang="ru-RU" sz="1300" b="1" dirty="0" smtClean="0"/>
            <a:t>Партнерство с родителями (законными представителями)</a:t>
          </a:r>
          <a:endParaRPr lang="ru-RU" sz="1300" dirty="0"/>
        </a:p>
      </dgm:t>
    </dgm:pt>
    <dgm:pt modelId="{AF9A0115-B825-4ADF-8F60-60C9AC2AF93D}" type="parTrans" cxnId="{8611BD49-CCB4-49CB-96AB-AB8421B15BEE}">
      <dgm:prSet/>
      <dgm:spPr/>
      <dgm:t>
        <a:bodyPr/>
        <a:lstStyle/>
        <a:p>
          <a:endParaRPr lang="ru-RU" sz="1400"/>
        </a:p>
      </dgm:t>
    </dgm:pt>
    <dgm:pt modelId="{6337196D-1D9C-4E33-A5E5-E7E222470AA3}" type="sibTrans" cxnId="{8611BD49-CCB4-49CB-96AB-AB8421B15BEE}">
      <dgm:prSet/>
      <dgm:spPr/>
      <dgm:t>
        <a:bodyPr/>
        <a:lstStyle/>
        <a:p>
          <a:endParaRPr lang="ru-RU" sz="1400"/>
        </a:p>
      </dgm:t>
    </dgm:pt>
    <dgm:pt modelId="{48CB330B-6789-4460-ADCF-49C104366305}">
      <dgm:prSet phldrT="[Текст]" custT="1"/>
      <dgm:spPr/>
      <dgm:t>
        <a:bodyPr/>
        <a:lstStyle/>
        <a:p>
          <a:r>
            <a:rPr lang="ru-RU" sz="1300" b="1" dirty="0" smtClean="0"/>
            <a:t>Индивидуальная поддержка учеников с разными возможностями и способностями</a:t>
          </a:r>
          <a:endParaRPr lang="ru-RU" sz="1300" dirty="0"/>
        </a:p>
      </dgm:t>
    </dgm:pt>
    <dgm:pt modelId="{3E3D4862-C904-45AF-A3E6-F3B21219EAA1}" type="parTrans" cxnId="{ADDB383B-918E-431A-ADDD-CD2D3AF770D3}">
      <dgm:prSet/>
      <dgm:spPr/>
      <dgm:t>
        <a:bodyPr/>
        <a:lstStyle/>
        <a:p>
          <a:endParaRPr lang="ru-RU" sz="1400"/>
        </a:p>
      </dgm:t>
    </dgm:pt>
    <dgm:pt modelId="{E46EBDC0-8466-4A81-BE28-3E4B97A0E761}" type="sibTrans" cxnId="{ADDB383B-918E-431A-ADDD-CD2D3AF770D3}">
      <dgm:prSet/>
      <dgm:spPr/>
      <dgm:t>
        <a:bodyPr/>
        <a:lstStyle/>
        <a:p>
          <a:endParaRPr lang="ru-RU" sz="1400"/>
        </a:p>
      </dgm:t>
    </dgm:pt>
    <dgm:pt modelId="{145FC470-7BC5-41D1-A4ED-EB7310EB7EDE}">
      <dgm:prSet custT="1"/>
      <dgm:spPr/>
      <dgm:t>
        <a:bodyPr/>
        <a:lstStyle/>
        <a:p>
          <a:r>
            <a:rPr lang="ru-RU" sz="1400" b="1" dirty="0" smtClean="0"/>
            <a:t>Школьная среда</a:t>
          </a:r>
          <a:endParaRPr lang="ru-RU" sz="1400" dirty="0"/>
        </a:p>
      </dgm:t>
    </dgm:pt>
    <dgm:pt modelId="{02DF51BD-1905-467C-BDA8-0258CFACD640}" type="parTrans" cxnId="{A87E7122-1D97-4B1B-B04F-3E48A55C8B55}">
      <dgm:prSet/>
      <dgm:spPr/>
      <dgm:t>
        <a:bodyPr/>
        <a:lstStyle/>
        <a:p>
          <a:endParaRPr lang="ru-RU" sz="1400"/>
        </a:p>
      </dgm:t>
    </dgm:pt>
    <dgm:pt modelId="{AAEC32B5-94D6-4601-8036-A307F698FB42}" type="sibTrans" cxnId="{A87E7122-1D97-4B1B-B04F-3E48A55C8B55}">
      <dgm:prSet/>
      <dgm:spPr/>
      <dgm:t>
        <a:bodyPr/>
        <a:lstStyle/>
        <a:p>
          <a:endParaRPr lang="ru-RU" sz="1400"/>
        </a:p>
      </dgm:t>
    </dgm:pt>
    <dgm:pt modelId="{66EAEA4C-01CD-4ED7-B54A-2444AC5D474E}" type="pres">
      <dgm:prSet presAssocID="{10800588-F630-494E-A47D-7E6BC1BEF842}" presName="Name0" presStyleCnt="0">
        <dgm:presLayoutVars>
          <dgm:dir/>
          <dgm:animLvl val="lvl"/>
          <dgm:resizeHandles val="exact"/>
        </dgm:presLayoutVars>
      </dgm:prSet>
      <dgm:spPr/>
    </dgm:pt>
    <dgm:pt modelId="{CB8BFA0E-7447-4E44-A91E-07386A66A008}" type="pres">
      <dgm:prSet presAssocID="{27AC636E-5895-49F6-BC43-CCECEBBE3621}" presName="parTxOnly" presStyleLbl="node1" presStyleIdx="0" presStyleCnt="4" custScaleX="55177" custScaleY="595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AAD7E-F21A-4DE3-B5E4-A71711FEEC9F}" type="pres">
      <dgm:prSet presAssocID="{E40F0489-FB41-4FED-B660-BF47FEA71C0A}" presName="parTxOnlySpace" presStyleCnt="0"/>
      <dgm:spPr/>
    </dgm:pt>
    <dgm:pt modelId="{3EA04603-C684-4D8B-AEB0-4711324FBEA9}" type="pres">
      <dgm:prSet presAssocID="{2F0F63FB-A5AA-4704-9330-A79F1422ADF3}" presName="parTxOnly" presStyleLbl="node1" presStyleIdx="1" presStyleCnt="4" custScaleX="55139" custScaleY="584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0CC4C7-7AB4-4F3E-8B05-B080FA9282D6}" type="pres">
      <dgm:prSet presAssocID="{6337196D-1D9C-4E33-A5E5-E7E222470AA3}" presName="parTxOnlySpace" presStyleCnt="0"/>
      <dgm:spPr/>
    </dgm:pt>
    <dgm:pt modelId="{5EC40737-E859-4B3E-990B-55E291CD3082}" type="pres">
      <dgm:prSet presAssocID="{48CB330B-6789-4460-ADCF-49C104366305}" presName="parTxOnly" presStyleLbl="node1" presStyleIdx="2" presStyleCnt="4" custScaleX="50038" custScaleY="56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3B107-D006-489C-A4F8-025EA564A2EA}" type="pres">
      <dgm:prSet presAssocID="{E46EBDC0-8466-4A81-BE28-3E4B97A0E761}" presName="parTxOnlySpace" presStyleCnt="0"/>
      <dgm:spPr/>
    </dgm:pt>
    <dgm:pt modelId="{A75F4E77-3FDB-47E1-98B6-5BC5BFD269F3}" type="pres">
      <dgm:prSet presAssocID="{145FC470-7BC5-41D1-A4ED-EB7310EB7EDE}" presName="parTxOnly" presStyleLbl="node1" presStyleIdx="3" presStyleCnt="4" custScaleX="46694" custScaleY="61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F6FEFA-6D31-479B-B479-8DB8E2A96E55}" type="presOf" srcId="{27AC636E-5895-49F6-BC43-CCECEBBE3621}" destId="{CB8BFA0E-7447-4E44-A91E-07386A66A008}" srcOrd="0" destOrd="0" presId="urn:microsoft.com/office/officeart/2005/8/layout/chevron1"/>
    <dgm:cxn modelId="{911C2BF1-7A80-4BB8-AEEC-FC05375E1673}" type="presOf" srcId="{48CB330B-6789-4460-ADCF-49C104366305}" destId="{5EC40737-E859-4B3E-990B-55E291CD3082}" srcOrd="0" destOrd="0" presId="urn:microsoft.com/office/officeart/2005/8/layout/chevron1"/>
    <dgm:cxn modelId="{8D3187EA-846B-442E-BFCE-FC2EC4B1123C}" type="presOf" srcId="{2F0F63FB-A5AA-4704-9330-A79F1422ADF3}" destId="{3EA04603-C684-4D8B-AEB0-4711324FBEA9}" srcOrd="0" destOrd="0" presId="urn:microsoft.com/office/officeart/2005/8/layout/chevron1"/>
    <dgm:cxn modelId="{2493E822-BD12-4942-8A00-3FC555751E96}" type="presOf" srcId="{10800588-F630-494E-A47D-7E6BC1BEF842}" destId="{66EAEA4C-01CD-4ED7-B54A-2444AC5D474E}" srcOrd="0" destOrd="0" presId="urn:microsoft.com/office/officeart/2005/8/layout/chevron1"/>
    <dgm:cxn modelId="{83EDBB0F-308F-4AF2-BE3F-0E7591983392}" type="presOf" srcId="{145FC470-7BC5-41D1-A4ED-EB7310EB7EDE}" destId="{A75F4E77-3FDB-47E1-98B6-5BC5BFD269F3}" srcOrd="0" destOrd="0" presId="urn:microsoft.com/office/officeart/2005/8/layout/chevron1"/>
    <dgm:cxn modelId="{ADDB383B-918E-431A-ADDD-CD2D3AF770D3}" srcId="{10800588-F630-494E-A47D-7E6BC1BEF842}" destId="{48CB330B-6789-4460-ADCF-49C104366305}" srcOrd="2" destOrd="0" parTransId="{3E3D4862-C904-45AF-A3E6-F3B21219EAA1}" sibTransId="{E46EBDC0-8466-4A81-BE28-3E4B97A0E761}"/>
    <dgm:cxn modelId="{A87E7122-1D97-4B1B-B04F-3E48A55C8B55}" srcId="{10800588-F630-494E-A47D-7E6BC1BEF842}" destId="{145FC470-7BC5-41D1-A4ED-EB7310EB7EDE}" srcOrd="3" destOrd="0" parTransId="{02DF51BD-1905-467C-BDA8-0258CFACD640}" sibTransId="{AAEC32B5-94D6-4601-8036-A307F698FB42}"/>
    <dgm:cxn modelId="{8611BD49-CCB4-49CB-96AB-AB8421B15BEE}" srcId="{10800588-F630-494E-A47D-7E6BC1BEF842}" destId="{2F0F63FB-A5AA-4704-9330-A79F1422ADF3}" srcOrd="1" destOrd="0" parTransId="{AF9A0115-B825-4ADF-8F60-60C9AC2AF93D}" sibTransId="{6337196D-1D9C-4E33-A5E5-E7E222470AA3}"/>
    <dgm:cxn modelId="{0B0E419F-D6AF-46CC-AE95-D386351568F4}" srcId="{10800588-F630-494E-A47D-7E6BC1BEF842}" destId="{27AC636E-5895-49F6-BC43-CCECEBBE3621}" srcOrd="0" destOrd="0" parTransId="{4591185B-ACE8-42FF-8854-D8AD557178AE}" sibTransId="{E40F0489-FB41-4FED-B660-BF47FEA71C0A}"/>
    <dgm:cxn modelId="{EE14ED8A-7117-490E-95B7-6A65FE67FAD3}" type="presParOf" srcId="{66EAEA4C-01CD-4ED7-B54A-2444AC5D474E}" destId="{CB8BFA0E-7447-4E44-A91E-07386A66A008}" srcOrd="0" destOrd="0" presId="urn:microsoft.com/office/officeart/2005/8/layout/chevron1"/>
    <dgm:cxn modelId="{B8AB6C07-D8E5-4003-88BF-D188E1737459}" type="presParOf" srcId="{66EAEA4C-01CD-4ED7-B54A-2444AC5D474E}" destId="{36CAAD7E-F21A-4DE3-B5E4-A71711FEEC9F}" srcOrd="1" destOrd="0" presId="urn:microsoft.com/office/officeart/2005/8/layout/chevron1"/>
    <dgm:cxn modelId="{0E2C6DC0-CB8B-4390-9E2D-8563C3F04C1E}" type="presParOf" srcId="{66EAEA4C-01CD-4ED7-B54A-2444AC5D474E}" destId="{3EA04603-C684-4D8B-AEB0-4711324FBEA9}" srcOrd="2" destOrd="0" presId="urn:microsoft.com/office/officeart/2005/8/layout/chevron1"/>
    <dgm:cxn modelId="{E6C422ED-D4EB-4CDC-A09D-511B09870EA1}" type="presParOf" srcId="{66EAEA4C-01CD-4ED7-B54A-2444AC5D474E}" destId="{450CC4C7-7AB4-4F3E-8B05-B080FA9282D6}" srcOrd="3" destOrd="0" presId="urn:microsoft.com/office/officeart/2005/8/layout/chevron1"/>
    <dgm:cxn modelId="{3FFDEB38-B4EB-4C06-97A1-B17A3F8FC580}" type="presParOf" srcId="{66EAEA4C-01CD-4ED7-B54A-2444AC5D474E}" destId="{5EC40737-E859-4B3E-990B-55E291CD3082}" srcOrd="4" destOrd="0" presId="urn:microsoft.com/office/officeart/2005/8/layout/chevron1"/>
    <dgm:cxn modelId="{F1411DE4-47D9-45E8-82E2-581BC349D5DD}" type="presParOf" srcId="{66EAEA4C-01CD-4ED7-B54A-2444AC5D474E}" destId="{76F3B107-D006-489C-A4F8-025EA564A2EA}" srcOrd="5" destOrd="0" presId="urn:microsoft.com/office/officeart/2005/8/layout/chevron1"/>
    <dgm:cxn modelId="{B105DC50-7CEC-4EBA-9A95-826BF64F6298}" type="presParOf" srcId="{66EAEA4C-01CD-4ED7-B54A-2444AC5D474E}" destId="{A75F4E77-3FDB-47E1-98B6-5BC5BFD269F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F143E1-48C9-44ED-A069-16E17D9BB7CC}" type="doc">
      <dgm:prSet loTypeId="urn:microsoft.com/office/officeart/2005/8/layout/arrow6#1" loCatId="relationship" qsTypeId="urn:microsoft.com/office/officeart/2005/8/quickstyle/simple2#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EE85625-F37E-45A7-8CEE-D3201CD8B84F}">
      <dgm:prSet phldrT="[Text]"/>
      <dgm:spPr/>
      <dgm:t>
        <a:bodyPr/>
        <a:lstStyle/>
        <a:p>
          <a:r>
            <a:rPr lang="ru-RU" b="1" dirty="0" smtClean="0"/>
            <a:t>Низкий уровень учебной мотивации учащихся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BFC236A-5616-461A-A044-F72967DFA77E}" type="parTrans" cxnId="{A0C8A536-103F-4F2E-84B8-C587F2BAF06E}">
      <dgm:prSet/>
      <dgm:spPr/>
      <dgm:t>
        <a:bodyPr/>
        <a:lstStyle/>
        <a:p>
          <a:endParaRPr lang="ru-RU"/>
        </a:p>
      </dgm:t>
    </dgm:pt>
    <dgm:pt modelId="{30DF64B1-5FC8-4522-ABEB-EABA9D56C917}" type="sibTrans" cxnId="{A0C8A536-103F-4F2E-84B8-C587F2BAF06E}">
      <dgm:prSet/>
      <dgm:spPr/>
      <dgm:t>
        <a:bodyPr/>
        <a:lstStyle/>
        <a:p>
          <a:endParaRPr lang="ru-RU"/>
        </a:p>
      </dgm:t>
    </dgm:pt>
    <dgm:pt modelId="{31B3D56C-025C-4C4C-BA39-C233DC0E91E8}">
      <dgm:prSet phldrT="[Text]"/>
      <dgm:spPr/>
      <dgm:t>
        <a:bodyPr/>
        <a:lstStyle/>
        <a:p>
          <a:r>
            <a:rPr lang="ru-RU" b="1" dirty="0" smtClean="0"/>
            <a:t>Улучшение образовательных результатов учащихся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3F98CB4-1281-4284-8C66-0C2D2E8E8D8B}" type="parTrans" cxnId="{E8F41794-3EE8-4B91-BF21-817205914EB7}">
      <dgm:prSet/>
      <dgm:spPr/>
      <dgm:t>
        <a:bodyPr/>
        <a:lstStyle/>
        <a:p>
          <a:endParaRPr lang="ru-RU"/>
        </a:p>
      </dgm:t>
    </dgm:pt>
    <dgm:pt modelId="{E4F6CF89-A923-4697-B1FA-32C88B667337}" type="sibTrans" cxnId="{E8F41794-3EE8-4B91-BF21-817205914EB7}">
      <dgm:prSet/>
      <dgm:spPr/>
      <dgm:t>
        <a:bodyPr/>
        <a:lstStyle/>
        <a:p>
          <a:endParaRPr lang="ru-RU"/>
        </a:p>
      </dgm:t>
    </dgm:pt>
    <dgm:pt modelId="{C0F56F11-0371-4B52-81D5-069D9D7FA0FE}" type="pres">
      <dgm:prSet presAssocID="{9BF143E1-48C9-44ED-A069-16E17D9BB7CC}" presName="compositeShape" presStyleCnt="0">
        <dgm:presLayoutVars>
          <dgm:chMax val="2"/>
          <dgm:dir/>
        </dgm:presLayoutVars>
      </dgm:prSet>
      <dgm:spPr/>
      <dgm:t>
        <a:bodyPr/>
        <a:lstStyle/>
        <a:p>
          <a:endParaRPr lang="en-US"/>
        </a:p>
      </dgm:t>
    </dgm:pt>
    <dgm:pt modelId="{2AB00E57-5187-4EAE-B59F-0006C5ADD5EB}" type="pres">
      <dgm:prSet presAssocID="{9BF143E1-48C9-44ED-A069-16E17D9BB7CC}" presName="ribbon" presStyleLbl="node1" presStyleIdx="0" presStyleCnt="1"/>
      <dgm:spPr/>
      <dgm:t>
        <a:bodyPr/>
        <a:lstStyle/>
        <a:p>
          <a:endParaRPr lang="en-US"/>
        </a:p>
      </dgm:t>
    </dgm:pt>
    <dgm:pt modelId="{27122C9D-A928-46D7-9DEE-4693607B47D1}" type="pres">
      <dgm:prSet presAssocID="{9BF143E1-48C9-44ED-A069-16E17D9BB7C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6D9EF-D0A2-4009-8BD0-5FF5F7498297}" type="pres">
      <dgm:prSet presAssocID="{9BF143E1-48C9-44ED-A069-16E17D9BB7C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EFBA5D-CF09-493B-9C2B-07228E8CDC03}" type="presOf" srcId="{EEE85625-F37E-45A7-8CEE-D3201CD8B84F}" destId="{27122C9D-A928-46D7-9DEE-4693607B47D1}" srcOrd="0" destOrd="0" presId="urn:microsoft.com/office/officeart/2005/8/layout/arrow6#1"/>
    <dgm:cxn modelId="{E8F41794-3EE8-4B91-BF21-817205914EB7}" srcId="{9BF143E1-48C9-44ED-A069-16E17D9BB7CC}" destId="{31B3D56C-025C-4C4C-BA39-C233DC0E91E8}" srcOrd="1" destOrd="0" parTransId="{83F98CB4-1281-4284-8C66-0C2D2E8E8D8B}" sibTransId="{E4F6CF89-A923-4697-B1FA-32C88B667337}"/>
    <dgm:cxn modelId="{3D708DC7-1AF7-44D1-A1C0-FA44E2833005}" type="presOf" srcId="{9BF143E1-48C9-44ED-A069-16E17D9BB7CC}" destId="{C0F56F11-0371-4B52-81D5-069D9D7FA0FE}" srcOrd="0" destOrd="0" presId="urn:microsoft.com/office/officeart/2005/8/layout/arrow6#1"/>
    <dgm:cxn modelId="{DDBD5FFE-7C92-4F35-941D-78C250E6ED05}" type="presOf" srcId="{31B3D56C-025C-4C4C-BA39-C233DC0E91E8}" destId="{D206D9EF-D0A2-4009-8BD0-5FF5F7498297}" srcOrd="0" destOrd="0" presId="urn:microsoft.com/office/officeart/2005/8/layout/arrow6#1"/>
    <dgm:cxn modelId="{A0C8A536-103F-4F2E-84B8-C587F2BAF06E}" srcId="{9BF143E1-48C9-44ED-A069-16E17D9BB7CC}" destId="{EEE85625-F37E-45A7-8CEE-D3201CD8B84F}" srcOrd="0" destOrd="0" parTransId="{9BFC236A-5616-461A-A044-F72967DFA77E}" sibTransId="{30DF64B1-5FC8-4522-ABEB-EABA9D56C917}"/>
    <dgm:cxn modelId="{74F01A4A-A983-4447-96A8-973AB0BC6269}" type="presParOf" srcId="{C0F56F11-0371-4B52-81D5-069D9D7FA0FE}" destId="{2AB00E57-5187-4EAE-B59F-0006C5ADD5EB}" srcOrd="0" destOrd="0" presId="urn:microsoft.com/office/officeart/2005/8/layout/arrow6#1"/>
    <dgm:cxn modelId="{0C44BB69-8D70-4ED2-8DB9-4714CDBCACDA}" type="presParOf" srcId="{C0F56F11-0371-4B52-81D5-069D9D7FA0FE}" destId="{27122C9D-A928-46D7-9DEE-4693607B47D1}" srcOrd="1" destOrd="0" presId="urn:microsoft.com/office/officeart/2005/8/layout/arrow6#1"/>
    <dgm:cxn modelId="{A20E52F7-5A39-4A59-B034-48E30D982D5B}" type="presParOf" srcId="{C0F56F11-0371-4B52-81D5-069D9D7FA0FE}" destId="{D206D9EF-D0A2-4009-8BD0-5FF5F7498297}" srcOrd="2" destOrd="0" presId="urn:microsoft.com/office/officeart/2005/8/layout/arrow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F143E1-48C9-44ED-A069-16E17D9BB7CC}" type="doc">
      <dgm:prSet loTypeId="urn:microsoft.com/office/officeart/2005/8/layout/arrow6#1" loCatId="relationship" qsTypeId="urn:microsoft.com/office/officeart/2005/8/quickstyle/simple2#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EE85625-F37E-45A7-8CEE-D3201CD8B84F}">
      <dgm:prSet phldrT="[Text]"/>
      <dgm:spPr/>
      <dgm:t>
        <a:bodyPr/>
        <a:lstStyle/>
        <a:p>
          <a:r>
            <a:rPr lang="ru-RU" b="1" dirty="0" smtClean="0"/>
            <a:t>Невысокий уровень профессиональной подготовки и мотивации педагогов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BFC236A-5616-461A-A044-F72967DFA77E}" type="parTrans" cxnId="{A0C8A536-103F-4F2E-84B8-C587F2BAF06E}">
      <dgm:prSet/>
      <dgm:spPr/>
      <dgm:t>
        <a:bodyPr/>
        <a:lstStyle/>
        <a:p>
          <a:endParaRPr lang="ru-RU"/>
        </a:p>
      </dgm:t>
    </dgm:pt>
    <dgm:pt modelId="{30DF64B1-5FC8-4522-ABEB-EABA9D56C917}" type="sibTrans" cxnId="{A0C8A536-103F-4F2E-84B8-C587F2BAF06E}">
      <dgm:prSet/>
      <dgm:spPr/>
      <dgm:t>
        <a:bodyPr/>
        <a:lstStyle/>
        <a:p>
          <a:endParaRPr lang="ru-RU"/>
        </a:p>
      </dgm:t>
    </dgm:pt>
    <dgm:pt modelId="{31B3D56C-025C-4C4C-BA39-C233DC0E91E8}">
      <dgm:prSet phldrT="[Text]"/>
      <dgm:spPr/>
      <dgm:t>
        <a:bodyPr/>
        <a:lstStyle/>
        <a:p>
          <a:r>
            <a:rPr lang="ru-RU" b="1" dirty="0" smtClean="0"/>
            <a:t>Создание работоспособного профессионального коллектива, способного решать поставленные перед ним задачи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3F98CB4-1281-4284-8C66-0C2D2E8E8D8B}" type="parTrans" cxnId="{E8F41794-3EE8-4B91-BF21-817205914EB7}">
      <dgm:prSet/>
      <dgm:spPr/>
      <dgm:t>
        <a:bodyPr/>
        <a:lstStyle/>
        <a:p>
          <a:endParaRPr lang="ru-RU"/>
        </a:p>
      </dgm:t>
    </dgm:pt>
    <dgm:pt modelId="{E4F6CF89-A923-4697-B1FA-32C88B667337}" type="sibTrans" cxnId="{E8F41794-3EE8-4B91-BF21-817205914EB7}">
      <dgm:prSet/>
      <dgm:spPr/>
      <dgm:t>
        <a:bodyPr/>
        <a:lstStyle/>
        <a:p>
          <a:endParaRPr lang="ru-RU"/>
        </a:p>
      </dgm:t>
    </dgm:pt>
    <dgm:pt modelId="{C0F56F11-0371-4B52-81D5-069D9D7FA0FE}" type="pres">
      <dgm:prSet presAssocID="{9BF143E1-48C9-44ED-A069-16E17D9BB7CC}" presName="compositeShape" presStyleCnt="0">
        <dgm:presLayoutVars>
          <dgm:chMax val="2"/>
          <dgm:dir/>
        </dgm:presLayoutVars>
      </dgm:prSet>
      <dgm:spPr/>
      <dgm:t>
        <a:bodyPr/>
        <a:lstStyle/>
        <a:p>
          <a:endParaRPr lang="en-US"/>
        </a:p>
      </dgm:t>
    </dgm:pt>
    <dgm:pt modelId="{2AB00E57-5187-4EAE-B59F-0006C5ADD5EB}" type="pres">
      <dgm:prSet presAssocID="{9BF143E1-48C9-44ED-A069-16E17D9BB7CC}" presName="ribbon" presStyleLbl="node1" presStyleIdx="0" presStyleCnt="1"/>
      <dgm:spPr/>
      <dgm:t>
        <a:bodyPr/>
        <a:lstStyle/>
        <a:p>
          <a:endParaRPr lang="en-US"/>
        </a:p>
      </dgm:t>
    </dgm:pt>
    <dgm:pt modelId="{27122C9D-A928-46D7-9DEE-4693607B47D1}" type="pres">
      <dgm:prSet presAssocID="{9BF143E1-48C9-44ED-A069-16E17D9BB7C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6D9EF-D0A2-4009-8BD0-5FF5F7498297}" type="pres">
      <dgm:prSet presAssocID="{9BF143E1-48C9-44ED-A069-16E17D9BB7C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C8A536-103F-4F2E-84B8-C587F2BAF06E}" srcId="{9BF143E1-48C9-44ED-A069-16E17D9BB7CC}" destId="{EEE85625-F37E-45A7-8CEE-D3201CD8B84F}" srcOrd="0" destOrd="0" parTransId="{9BFC236A-5616-461A-A044-F72967DFA77E}" sibTransId="{30DF64B1-5FC8-4522-ABEB-EABA9D56C917}"/>
    <dgm:cxn modelId="{1063ACA3-FD19-4E99-BE3E-00DAAFAF97B4}" type="presOf" srcId="{EEE85625-F37E-45A7-8CEE-D3201CD8B84F}" destId="{27122C9D-A928-46D7-9DEE-4693607B47D1}" srcOrd="0" destOrd="0" presId="urn:microsoft.com/office/officeart/2005/8/layout/arrow6#1"/>
    <dgm:cxn modelId="{E8F41794-3EE8-4B91-BF21-817205914EB7}" srcId="{9BF143E1-48C9-44ED-A069-16E17D9BB7CC}" destId="{31B3D56C-025C-4C4C-BA39-C233DC0E91E8}" srcOrd="1" destOrd="0" parTransId="{83F98CB4-1281-4284-8C66-0C2D2E8E8D8B}" sibTransId="{E4F6CF89-A923-4697-B1FA-32C88B667337}"/>
    <dgm:cxn modelId="{B9B98AD3-BD95-4187-A4B4-129814684ECE}" type="presOf" srcId="{9BF143E1-48C9-44ED-A069-16E17D9BB7CC}" destId="{C0F56F11-0371-4B52-81D5-069D9D7FA0FE}" srcOrd="0" destOrd="0" presId="urn:microsoft.com/office/officeart/2005/8/layout/arrow6#1"/>
    <dgm:cxn modelId="{5D214875-10B0-4024-85E9-B77B5924E810}" type="presOf" srcId="{31B3D56C-025C-4C4C-BA39-C233DC0E91E8}" destId="{D206D9EF-D0A2-4009-8BD0-5FF5F7498297}" srcOrd="0" destOrd="0" presId="urn:microsoft.com/office/officeart/2005/8/layout/arrow6#1"/>
    <dgm:cxn modelId="{B3E270FF-264D-48DE-BEE9-4C202AB3E959}" type="presParOf" srcId="{C0F56F11-0371-4B52-81D5-069D9D7FA0FE}" destId="{2AB00E57-5187-4EAE-B59F-0006C5ADD5EB}" srcOrd="0" destOrd="0" presId="urn:microsoft.com/office/officeart/2005/8/layout/arrow6#1"/>
    <dgm:cxn modelId="{566575A4-E176-4A67-B044-0A104D75F695}" type="presParOf" srcId="{C0F56F11-0371-4B52-81D5-069D9D7FA0FE}" destId="{27122C9D-A928-46D7-9DEE-4693607B47D1}" srcOrd="1" destOrd="0" presId="urn:microsoft.com/office/officeart/2005/8/layout/arrow6#1"/>
    <dgm:cxn modelId="{50D424D9-3329-4B37-8030-629008AA7D64}" type="presParOf" srcId="{C0F56F11-0371-4B52-81D5-069D9D7FA0FE}" destId="{D206D9EF-D0A2-4009-8BD0-5FF5F7498297}" srcOrd="2" destOrd="0" presId="urn:microsoft.com/office/officeart/2005/8/layout/arrow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F143E1-48C9-44ED-A069-16E17D9BB7CC}" type="doc">
      <dgm:prSet loTypeId="urn:microsoft.com/office/officeart/2005/8/layout/arrow6#1" loCatId="relationship" qsTypeId="urn:microsoft.com/office/officeart/2005/8/quickstyle/simple2#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EE85625-F37E-45A7-8CEE-D3201CD8B84F}">
      <dgm:prSet phldrT="[Text]"/>
      <dgm:spPr/>
      <dgm:t>
        <a:bodyPr/>
        <a:lstStyle/>
        <a:p>
          <a:r>
            <a:rPr lang="ru-RU" b="1" dirty="0" smtClean="0"/>
            <a:t>Отсутствие эффективной поддержки одаренных учащихся, а также учеников с разными возможностями и способностями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BFC236A-5616-461A-A044-F72967DFA77E}" type="parTrans" cxnId="{A0C8A536-103F-4F2E-84B8-C587F2BAF06E}">
      <dgm:prSet/>
      <dgm:spPr/>
      <dgm:t>
        <a:bodyPr/>
        <a:lstStyle/>
        <a:p>
          <a:endParaRPr lang="ru-RU"/>
        </a:p>
      </dgm:t>
    </dgm:pt>
    <dgm:pt modelId="{30DF64B1-5FC8-4522-ABEB-EABA9D56C917}" type="sibTrans" cxnId="{A0C8A536-103F-4F2E-84B8-C587F2BAF06E}">
      <dgm:prSet/>
      <dgm:spPr/>
      <dgm:t>
        <a:bodyPr/>
        <a:lstStyle/>
        <a:p>
          <a:endParaRPr lang="ru-RU"/>
        </a:p>
      </dgm:t>
    </dgm:pt>
    <dgm:pt modelId="{31B3D56C-025C-4C4C-BA39-C233DC0E91E8}">
      <dgm:prSet phldrT="[Text]"/>
      <dgm:spPr/>
      <dgm:t>
        <a:bodyPr/>
        <a:lstStyle/>
        <a:p>
          <a:r>
            <a:rPr lang="ru-RU" b="1" dirty="0" smtClean="0"/>
            <a:t>Улучшение </a:t>
          </a:r>
          <a:r>
            <a:rPr lang="ru-RU" b="1" dirty="0" smtClean="0"/>
            <a:t>образовательных результатов учащихся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3F98CB4-1281-4284-8C66-0C2D2E8E8D8B}" type="parTrans" cxnId="{E8F41794-3EE8-4B91-BF21-817205914EB7}">
      <dgm:prSet/>
      <dgm:spPr/>
      <dgm:t>
        <a:bodyPr/>
        <a:lstStyle/>
        <a:p>
          <a:endParaRPr lang="ru-RU"/>
        </a:p>
      </dgm:t>
    </dgm:pt>
    <dgm:pt modelId="{E4F6CF89-A923-4697-B1FA-32C88B667337}" type="sibTrans" cxnId="{E8F41794-3EE8-4B91-BF21-817205914EB7}">
      <dgm:prSet/>
      <dgm:spPr/>
      <dgm:t>
        <a:bodyPr/>
        <a:lstStyle/>
        <a:p>
          <a:endParaRPr lang="ru-RU"/>
        </a:p>
      </dgm:t>
    </dgm:pt>
    <dgm:pt modelId="{C0F56F11-0371-4B52-81D5-069D9D7FA0FE}" type="pres">
      <dgm:prSet presAssocID="{9BF143E1-48C9-44ED-A069-16E17D9BB7CC}" presName="compositeShape" presStyleCnt="0">
        <dgm:presLayoutVars>
          <dgm:chMax val="2"/>
          <dgm:dir/>
        </dgm:presLayoutVars>
      </dgm:prSet>
      <dgm:spPr/>
      <dgm:t>
        <a:bodyPr/>
        <a:lstStyle/>
        <a:p>
          <a:endParaRPr lang="en-US"/>
        </a:p>
      </dgm:t>
    </dgm:pt>
    <dgm:pt modelId="{2AB00E57-5187-4EAE-B59F-0006C5ADD5EB}" type="pres">
      <dgm:prSet presAssocID="{9BF143E1-48C9-44ED-A069-16E17D9BB7CC}" presName="ribbon" presStyleLbl="node1" presStyleIdx="0" presStyleCnt="1"/>
      <dgm:spPr/>
      <dgm:t>
        <a:bodyPr/>
        <a:lstStyle/>
        <a:p>
          <a:endParaRPr lang="en-US"/>
        </a:p>
      </dgm:t>
    </dgm:pt>
    <dgm:pt modelId="{27122C9D-A928-46D7-9DEE-4693607B47D1}" type="pres">
      <dgm:prSet presAssocID="{9BF143E1-48C9-44ED-A069-16E17D9BB7C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6D9EF-D0A2-4009-8BD0-5FF5F7498297}" type="pres">
      <dgm:prSet presAssocID="{9BF143E1-48C9-44ED-A069-16E17D9BB7C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C8A536-103F-4F2E-84B8-C587F2BAF06E}" srcId="{9BF143E1-48C9-44ED-A069-16E17D9BB7CC}" destId="{EEE85625-F37E-45A7-8CEE-D3201CD8B84F}" srcOrd="0" destOrd="0" parTransId="{9BFC236A-5616-461A-A044-F72967DFA77E}" sibTransId="{30DF64B1-5FC8-4522-ABEB-EABA9D56C917}"/>
    <dgm:cxn modelId="{E8F41794-3EE8-4B91-BF21-817205914EB7}" srcId="{9BF143E1-48C9-44ED-A069-16E17D9BB7CC}" destId="{31B3D56C-025C-4C4C-BA39-C233DC0E91E8}" srcOrd="1" destOrd="0" parTransId="{83F98CB4-1281-4284-8C66-0C2D2E8E8D8B}" sibTransId="{E4F6CF89-A923-4697-B1FA-32C88B667337}"/>
    <dgm:cxn modelId="{EB211476-0F40-472F-A3FB-5A4D3D5B4810}" type="presOf" srcId="{31B3D56C-025C-4C4C-BA39-C233DC0E91E8}" destId="{D206D9EF-D0A2-4009-8BD0-5FF5F7498297}" srcOrd="0" destOrd="0" presId="urn:microsoft.com/office/officeart/2005/8/layout/arrow6#1"/>
    <dgm:cxn modelId="{1AFDAB59-D399-4FE4-825F-01F5540992BB}" type="presOf" srcId="{9BF143E1-48C9-44ED-A069-16E17D9BB7CC}" destId="{C0F56F11-0371-4B52-81D5-069D9D7FA0FE}" srcOrd="0" destOrd="0" presId="urn:microsoft.com/office/officeart/2005/8/layout/arrow6#1"/>
    <dgm:cxn modelId="{01384E37-21D3-4F3A-820C-760365311FBF}" type="presOf" srcId="{EEE85625-F37E-45A7-8CEE-D3201CD8B84F}" destId="{27122C9D-A928-46D7-9DEE-4693607B47D1}" srcOrd="0" destOrd="0" presId="urn:microsoft.com/office/officeart/2005/8/layout/arrow6#1"/>
    <dgm:cxn modelId="{F331D5E5-DC22-42CB-BD2F-570C2DF1C889}" type="presParOf" srcId="{C0F56F11-0371-4B52-81D5-069D9D7FA0FE}" destId="{2AB00E57-5187-4EAE-B59F-0006C5ADD5EB}" srcOrd="0" destOrd="0" presId="urn:microsoft.com/office/officeart/2005/8/layout/arrow6#1"/>
    <dgm:cxn modelId="{1739A2A9-68E9-4E62-B5F0-0FE479EF093D}" type="presParOf" srcId="{C0F56F11-0371-4B52-81D5-069D9D7FA0FE}" destId="{27122C9D-A928-46D7-9DEE-4693607B47D1}" srcOrd="1" destOrd="0" presId="urn:microsoft.com/office/officeart/2005/8/layout/arrow6#1"/>
    <dgm:cxn modelId="{630AA040-15D6-4FD2-B12E-70714FA80489}" type="presParOf" srcId="{C0F56F11-0371-4B52-81D5-069D9D7FA0FE}" destId="{D206D9EF-D0A2-4009-8BD0-5FF5F7498297}" srcOrd="2" destOrd="0" presId="urn:microsoft.com/office/officeart/2005/8/layout/arrow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F143E1-48C9-44ED-A069-16E17D9BB7CC}" type="doc">
      <dgm:prSet loTypeId="urn:microsoft.com/office/officeart/2005/8/layout/arrow6#1" loCatId="relationship" qsTypeId="urn:microsoft.com/office/officeart/2005/8/quickstyle/simple2#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EE85625-F37E-45A7-8CEE-D3201CD8B84F}">
      <dgm:prSet phldrT="[Text]"/>
      <dgm:spPr/>
      <dgm:t>
        <a:bodyPr/>
        <a:lstStyle/>
        <a:p>
          <a:r>
            <a:rPr lang="ru-RU" b="1" dirty="0" smtClean="0"/>
            <a:t>Слабая материально-техническая база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BFC236A-5616-461A-A044-F72967DFA77E}" type="parTrans" cxnId="{A0C8A536-103F-4F2E-84B8-C587F2BAF06E}">
      <dgm:prSet/>
      <dgm:spPr/>
      <dgm:t>
        <a:bodyPr/>
        <a:lstStyle/>
        <a:p>
          <a:endParaRPr lang="ru-RU"/>
        </a:p>
      </dgm:t>
    </dgm:pt>
    <dgm:pt modelId="{30DF64B1-5FC8-4522-ABEB-EABA9D56C917}" type="sibTrans" cxnId="{A0C8A536-103F-4F2E-84B8-C587F2BAF06E}">
      <dgm:prSet/>
      <dgm:spPr/>
      <dgm:t>
        <a:bodyPr/>
        <a:lstStyle/>
        <a:p>
          <a:endParaRPr lang="ru-RU"/>
        </a:p>
      </dgm:t>
    </dgm:pt>
    <dgm:pt modelId="{31B3D56C-025C-4C4C-BA39-C233DC0E91E8}">
      <dgm:prSet phldrT="[Text]"/>
      <dgm:spPr/>
      <dgm:t>
        <a:bodyPr/>
        <a:lstStyle/>
        <a:p>
          <a:r>
            <a:rPr lang="ru-RU" b="1" dirty="0" smtClean="0"/>
            <a:t>Обновить МТБ школы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3F98CB4-1281-4284-8C66-0C2D2E8E8D8B}" type="parTrans" cxnId="{E8F41794-3EE8-4B91-BF21-817205914EB7}">
      <dgm:prSet/>
      <dgm:spPr/>
      <dgm:t>
        <a:bodyPr/>
        <a:lstStyle/>
        <a:p>
          <a:endParaRPr lang="ru-RU"/>
        </a:p>
      </dgm:t>
    </dgm:pt>
    <dgm:pt modelId="{E4F6CF89-A923-4697-B1FA-32C88B667337}" type="sibTrans" cxnId="{E8F41794-3EE8-4B91-BF21-817205914EB7}">
      <dgm:prSet/>
      <dgm:spPr/>
      <dgm:t>
        <a:bodyPr/>
        <a:lstStyle/>
        <a:p>
          <a:endParaRPr lang="ru-RU"/>
        </a:p>
      </dgm:t>
    </dgm:pt>
    <dgm:pt modelId="{C0F56F11-0371-4B52-81D5-069D9D7FA0FE}" type="pres">
      <dgm:prSet presAssocID="{9BF143E1-48C9-44ED-A069-16E17D9BB7CC}" presName="compositeShape" presStyleCnt="0">
        <dgm:presLayoutVars>
          <dgm:chMax val="2"/>
          <dgm:dir/>
        </dgm:presLayoutVars>
      </dgm:prSet>
      <dgm:spPr/>
      <dgm:t>
        <a:bodyPr/>
        <a:lstStyle/>
        <a:p>
          <a:endParaRPr lang="en-US"/>
        </a:p>
      </dgm:t>
    </dgm:pt>
    <dgm:pt modelId="{2AB00E57-5187-4EAE-B59F-0006C5ADD5EB}" type="pres">
      <dgm:prSet presAssocID="{9BF143E1-48C9-44ED-A069-16E17D9BB7CC}" presName="ribbon" presStyleLbl="node1" presStyleIdx="0" presStyleCnt="1"/>
      <dgm:spPr/>
      <dgm:t>
        <a:bodyPr/>
        <a:lstStyle/>
        <a:p>
          <a:endParaRPr lang="en-US"/>
        </a:p>
      </dgm:t>
    </dgm:pt>
    <dgm:pt modelId="{27122C9D-A928-46D7-9DEE-4693607B47D1}" type="pres">
      <dgm:prSet presAssocID="{9BF143E1-48C9-44ED-A069-16E17D9BB7C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6D9EF-D0A2-4009-8BD0-5FF5F7498297}" type="pres">
      <dgm:prSet presAssocID="{9BF143E1-48C9-44ED-A069-16E17D9BB7C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273EF2-4822-42CC-AFBD-593B5C6A2CE3}" type="presOf" srcId="{31B3D56C-025C-4C4C-BA39-C233DC0E91E8}" destId="{D206D9EF-D0A2-4009-8BD0-5FF5F7498297}" srcOrd="0" destOrd="0" presId="urn:microsoft.com/office/officeart/2005/8/layout/arrow6#1"/>
    <dgm:cxn modelId="{E8F41794-3EE8-4B91-BF21-817205914EB7}" srcId="{9BF143E1-48C9-44ED-A069-16E17D9BB7CC}" destId="{31B3D56C-025C-4C4C-BA39-C233DC0E91E8}" srcOrd="1" destOrd="0" parTransId="{83F98CB4-1281-4284-8C66-0C2D2E8E8D8B}" sibTransId="{E4F6CF89-A923-4697-B1FA-32C88B667337}"/>
    <dgm:cxn modelId="{D39FA1F3-CF8F-457E-BDA1-A026367C52B1}" type="presOf" srcId="{EEE85625-F37E-45A7-8CEE-D3201CD8B84F}" destId="{27122C9D-A928-46D7-9DEE-4693607B47D1}" srcOrd="0" destOrd="0" presId="urn:microsoft.com/office/officeart/2005/8/layout/arrow6#1"/>
    <dgm:cxn modelId="{1C842A87-35BE-4E11-B6A9-00441705D261}" type="presOf" srcId="{9BF143E1-48C9-44ED-A069-16E17D9BB7CC}" destId="{C0F56F11-0371-4B52-81D5-069D9D7FA0FE}" srcOrd="0" destOrd="0" presId="urn:microsoft.com/office/officeart/2005/8/layout/arrow6#1"/>
    <dgm:cxn modelId="{A0C8A536-103F-4F2E-84B8-C587F2BAF06E}" srcId="{9BF143E1-48C9-44ED-A069-16E17D9BB7CC}" destId="{EEE85625-F37E-45A7-8CEE-D3201CD8B84F}" srcOrd="0" destOrd="0" parTransId="{9BFC236A-5616-461A-A044-F72967DFA77E}" sibTransId="{30DF64B1-5FC8-4522-ABEB-EABA9D56C917}"/>
    <dgm:cxn modelId="{BF79C151-6BED-43F1-8E85-9216934C13C9}" type="presParOf" srcId="{C0F56F11-0371-4B52-81D5-069D9D7FA0FE}" destId="{2AB00E57-5187-4EAE-B59F-0006C5ADD5EB}" srcOrd="0" destOrd="0" presId="urn:microsoft.com/office/officeart/2005/8/layout/arrow6#1"/>
    <dgm:cxn modelId="{4E5FBDC9-63F6-4C61-8A3D-7165F87D7429}" type="presParOf" srcId="{C0F56F11-0371-4B52-81D5-069D9D7FA0FE}" destId="{27122C9D-A928-46D7-9DEE-4693607B47D1}" srcOrd="1" destOrd="0" presId="urn:microsoft.com/office/officeart/2005/8/layout/arrow6#1"/>
    <dgm:cxn modelId="{949884A4-C6FE-4289-A8D8-DC903C5D651C}" type="presParOf" srcId="{C0F56F11-0371-4B52-81D5-069D9D7FA0FE}" destId="{D206D9EF-D0A2-4009-8BD0-5FF5F7498297}" srcOrd="2" destOrd="0" presId="urn:microsoft.com/office/officeart/2005/8/layout/arrow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F143E1-48C9-44ED-A069-16E17D9BB7CC}" type="doc">
      <dgm:prSet loTypeId="urn:microsoft.com/office/officeart/2005/8/layout/arrow6#1" loCatId="relationship" qsTypeId="urn:microsoft.com/office/officeart/2005/8/quickstyle/simple2#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EE85625-F37E-45A7-8CEE-D3201CD8B84F}">
      <dgm:prSet phldrT="[Text]"/>
      <dgm:spPr/>
      <dgm:t>
        <a:bodyPr/>
        <a:lstStyle/>
        <a:p>
          <a:r>
            <a:rPr lang="ru-RU" b="1" dirty="0" smtClean="0"/>
            <a:t>Недостаточная эффективность взаимодействия школы и родительской общественности.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9BFC236A-5616-461A-A044-F72967DFA77E}" type="parTrans" cxnId="{A0C8A536-103F-4F2E-84B8-C587F2BAF06E}">
      <dgm:prSet/>
      <dgm:spPr/>
      <dgm:t>
        <a:bodyPr/>
        <a:lstStyle/>
        <a:p>
          <a:endParaRPr lang="ru-RU"/>
        </a:p>
      </dgm:t>
    </dgm:pt>
    <dgm:pt modelId="{30DF64B1-5FC8-4522-ABEB-EABA9D56C917}" type="sibTrans" cxnId="{A0C8A536-103F-4F2E-84B8-C587F2BAF06E}">
      <dgm:prSet/>
      <dgm:spPr/>
      <dgm:t>
        <a:bodyPr/>
        <a:lstStyle/>
        <a:p>
          <a:endParaRPr lang="ru-RU"/>
        </a:p>
      </dgm:t>
    </dgm:pt>
    <dgm:pt modelId="{31B3D56C-025C-4C4C-BA39-C233DC0E91E8}">
      <dgm:prSet phldrT="[Text]"/>
      <dgm:spPr/>
      <dgm:t>
        <a:bodyPr/>
        <a:lstStyle/>
        <a:p>
          <a:pPr algn="l"/>
          <a:r>
            <a:rPr lang="ru-RU" b="1" dirty="0" smtClean="0"/>
            <a:t>Повысить авторитет школы в родительском сообществе и педагогической среде;</a:t>
          </a:r>
        </a:p>
        <a:p>
          <a:pPr algn="l"/>
          <a:r>
            <a:rPr lang="ru-RU" b="1" dirty="0" smtClean="0"/>
            <a:t>Увеличить контингент учащихся.</a:t>
          </a:r>
          <a:endParaRPr lang="en-US" b="1" dirty="0"/>
        </a:p>
      </dgm:t>
    </dgm:pt>
    <dgm:pt modelId="{83F98CB4-1281-4284-8C66-0C2D2E8E8D8B}" type="parTrans" cxnId="{E8F41794-3EE8-4B91-BF21-817205914EB7}">
      <dgm:prSet/>
      <dgm:spPr/>
      <dgm:t>
        <a:bodyPr/>
        <a:lstStyle/>
        <a:p>
          <a:endParaRPr lang="ru-RU"/>
        </a:p>
      </dgm:t>
    </dgm:pt>
    <dgm:pt modelId="{E4F6CF89-A923-4697-B1FA-32C88B667337}" type="sibTrans" cxnId="{E8F41794-3EE8-4B91-BF21-817205914EB7}">
      <dgm:prSet/>
      <dgm:spPr/>
      <dgm:t>
        <a:bodyPr/>
        <a:lstStyle/>
        <a:p>
          <a:endParaRPr lang="ru-RU"/>
        </a:p>
      </dgm:t>
    </dgm:pt>
    <dgm:pt modelId="{C0F56F11-0371-4B52-81D5-069D9D7FA0FE}" type="pres">
      <dgm:prSet presAssocID="{9BF143E1-48C9-44ED-A069-16E17D9BB7CC}" presName="compositeShape" presStyleCnt="0">
        <dgm:presLayoutVars>
          <dgm:chMax val="2"/>
          <dgm:dir/>
        </dgm:presLayoutVars>
      </dgm:prSet>
      <dgm:spPr/>
      <dgm:t>
        <a:bodyPr/>
        <a:lstStyle/>
        <a:p>
          <a:endParaRPr lang="en-US"/>
        </a:p>
      </dgm:t>
    </dgm:pt>
    <dgm:pt modelId="{2AB00E57-5187-4EAE-B59F-0006C5ADD5EB}" type="pres">
      <dgm:prSet presAssocID="{9BF143E1-48C9-44ED-A069-16E17D9BB7CC}" presName="ribbon" presStyleLbl="node1" presStyleIdx="0" presStyleCnt="1"/>
      <dgm:spPr/>
      <dgm:t>
        <a:bodyPr/>
        <a:lstStyle/>
        <a:p>
          <a:endParaRPr lang="en-US"/>
        </a:p>
      </dgm:t>
    </dgm:pt>
    <dgm:pt modelId="{27122C9D-A928-46D7-9DEE-4693607B47D1}" type="pres">
      <dgm:prSet presAssocID="{9BF143E1-48C9-44ED-A069-16E17D9BB7C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6D9EF-D0A2-4009-8BD0-5FF5F7498297}" type="pres">
      <dgm:prSet presAssocID="{9BF143E1-48C9-44ED-A069-16E17D9BB7C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F41794-3EE8-4B91-BF21-817205914EB7}" srcId="{9BF143E1-48C9-44ED-A069-16E17D9BB7CC}" destId="{31B3D56C-025C-4C4C-BA39-C233DC0E91E8}" srcOrd="1" destOrd="0" parTransId="{83F98CB4-1281-4284-8C66-0C2D2E8E8D8B}" sibTransId="{E4F6CF89-A923-4697-B1FA-32C88B667337}"/>
    <dgm:cxn modelId="{11BE99FD-6EDC-4248-B884-AA8A3BCDC358}" type="presOf" srcId="{9BF143E1-48C9-44ED-A069-16E17D9BB7CC}" destId="{C0F56F11-0371-4B52-81D5-069D9D7FA0FE}" srcOrd="0" destOrd="0" presId="urn:microsoft.com/office/officeart/2005/8/layout/arrow6#1"/>
    <dgm:cxn modelId="{F484F1FB-C380-46A1-AEDC-B5CD3DFCC15E}" type="presOf" srcId="{EEE85625-F37E-45A7-8CEE-D3201CD8B84F}" destId="{27122C9D-A928-46D7-9DEE-4693607B47D1}" srcOrd="0" destOrd="0" presId="urn:microsoft.com/office/officeart/2005/8/layout/arrow6#1"/>
    <dgm:cxn modelId="{C8413971-424B-413A-A9FD-262649AB3DF4}" type="presOf" srcId="{31B3D56C-025C-4C4C-BA39-C233DC0E91E8}" destId="{D206D9EF-D0A2-4009-8BD0-5FF5F7498297}" srcOrd="0" destOrd="0" presId="urn:microsoft.com/office/officeart/2005/8/layout/arrow6#1"/>
    <dgm:cxn modelId="{A0C8A536-103F-4F2E-84B8-C587F2BAF06E}" srcId="{9BF143E1-48C9-44ED-A069-16E17D9BB7CC}" destId="{EEE85625-F37E-45A7-8CEE-D3201CD8B84F}" srcOrd="0" destOrd="0" parTransId="{9BFC236A-5616-461A-A044-F72967DFA77E}" sibTransId="{30DF64B1-5FC8-4522-ABEB-EABA9D56C917}"/>
    <dgm:cxn modelId="{3959708E-A502-484D-A15D-F736210689B5}" type="presParOf" srcId="{C0F56F11-0371-4B52-81D5-069D9D7FA0FE}" destId="{2AB00E57-5187-4EAE-B59F-0006C5ADD5EB}" srcOrd="0" destOrd="0" presId="urn:microsoft.com/office/officeart/2005/8/layout/arrow6#1"/>
    <dgm:cxn modelId="{7D4502DA-1555-4CAA-B251-6265F6B4B2A6}" type="presParOf" srcId="{C0F56F11-0371-4B52-81D5-069D9D7FA0FE}" destId="{27122C9D-A928-46D7-9DEE-4693607B47D1}" srcOrd="1" destOrd="0" presId="urn:microsoft.com/office/officeart/2005/8/layout/arrow6#1"/>
    <dgm:cxn modelId="{51A43044-E5E7-4F62-A8B3-0AF1E2F8706E}" type="presParOf" srcId="{C0F56F11-0371-4B52-81D5-069D9D7FA0FE}" destId="{D206D9EF-D0A2-4009-8BD0-5FF5F7498297}" srcOrd="2" destOrd="0" presId="urn:microsoft.com/office/officeart/2005/8/layout/arrow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97BB99-7B6E-4C5D-A67E-EFF0222E4B67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D084616-C521-4A1B-ABDB-8FF7993451FF}">
      <dgm:prSet phldrT="[Текст]"/>
      <dgm:spPr/>
      <dgm:t>
        <a:bodyPr/>
        <a:lstStyle/>
        <a:p>
          <a:r>
            <a:rPr lang="ru-RU" dirty="0" smtClean="0"/>
            <a:t>Декабрь, 2013 – </a:t>
          </a:r>
          <a:r>
            <a:rPr lang="ru-RU" b="1" dirty="0" smtClean="0"/>
            <a:t>Подготовительный этап</a:t>
          </a:r>
          <a:endParaRPr lang="ru-RU" b="1" dirty="0"/>
        </a:p>
      </dgm:t>
    </dgm:pt>
    <dgm:pt modelId="{22AD2ABD-18EF-4CA7-AC42-E160BBBF05EA}" type="parTrans" cxnId="{31D71F47-723B-4F71-9F97-496B9DD52452}">
      <dgm:prSet/>
      <dgm:spPr/>
      <dgm:t>
        <a:bodyPr/>
        <a:lstStyle/>
        <a:p>
          <a:endParaRPr lang="ru-RU"/>
        </a:p>
      </dgm:t>
    </dgm:pt>
    <dgm:pt modelId="{09805876-A36A-46B1-8749-3A8DD8EC3790}" type="sibTrans" cxnId="{31D71F47-723B-4F71-9F97-496B9DD52452}">
      <dgm:prSet/>
      <dgm:spPr/>
      <dgm:t>
        <a:bodyPr/>
        <a:lstStyle/>
        <a:p>
          <a:endParaRPr lang="ru-RU"/>
        </a:p>
      </dgm:t>
    </dgm:pt>
    <dgm:pt modelId="{B9583DC6-9A3F-4419-BA34-BB91EA6B160A}">
      <dgm:prSet phldrT="[Текст]"/>
      <dgm:spPr/>
      <dgm:t>
        <a:bodyPr/>
        <a:lstStyle/>
        <a:p>
          <a:r>
            <a:rPr lang="ru-RU" dirty="0" smtClean="0"/>
            <a:t>Январь, 2014 – май, 2016</a:t>
          </a:r>
        </a:p>
        <a:p>
          <a:r>
            <a:rPr lang="ru-RU" b="1" dirty="0" smtClean="0">
              <a:solidFill>
                <a:srgbClr val="FF0000"/>
              </a:solidFill>
              <a:hlinkClick xmlns:r="http://schemas.openxmlformats.org/officeDocument/2006/relationships" r:id="rId1" action="ppaction://hlinksldjump"/>
            </a:rPr>
            <a:t>Организационно-практический</a:t>
          </a:r>
          <a:endParaRPr lang="ru-RU" dirty="0">
            <a:solidFill>
              <a:srgbClr val="FF0000"/>
            </a:solidFill>
          </a:endParaRPr>
        </a:p>
      </dgm:t>
    </dgm:pt>
    <dgm:pt modelId="{3C5D9818-86CC-45A8-AD71-6A95FFC32ADC}" type="parTrans" cxnId="{CA2937CB-3E0F-41EE-A81C-96203361962B}">
      <dgm:prSet/>
      <dgm:spPr/>
      <dgm:t>
        <a:bodyPr/>
        <a:lstStyle/>
        <a:p>
          <a:endParaRPr lang="ru-RU"/>
        </a:p>
      </dgm:t>
    </dgm:pt>
    <dgm:pt modelId="{972853C1-90AE-452D-890E-9CA0821E8DF3}" type="sibTrans" cxnId="{CA2937CB-3E0F-41EE-A81C-96203361962B}">
      <dgm:prSet/>
      <dgm:spPr/>
      <dgm:t>
        <a:bodyPr/>
        <a:lstStyle/>
        <a:p>
          <a:endParaRPr lang="ru-RU"/>
        </a:p>
      </dgm:t>
    </dgm:pt>
    <dgm:pt modelId="{10F479CC-9F73-4BB6-9AFB-1A54D38511FB}">
      <dgm:prSet phldrT="[Текст]"/>
      <dgm:spPr/>
      <dgm:t>
        <a:bodyPr/>
        <a:lstStyle/>
        <a:p>
          <a:r>
            <a:rPr lang="ru-RU" dirty="0" smtClean="0"/>
            <a:t>Май, 2016 – декабрь, 2016</a:t>
          </a:r>
        </a:p>
        <a:p>
          <a:r>
            <a:rPr lang="ru-RU" b="1" dirty="0" smtClean="0"/>
            <a:t>Аналитико-обобщающий</a:t>
          </a:r>
          <a:endParaRPr lang="ru-RU" dirty="0"/>
        </a:p>
      </dgm:t>
    </dgm:pt>
    <dgm:pt modelId="{73A36A1B-8ACD-47A9-8870-1FED706AEDAA}" type="parTrans" cxnId="{40941593-58E5-4FAA-A20B-1400A7F6CB5E}">
      <dgm:prSet/>
      <dgm:spPr/>
      <dgm:t>
        <a:bodyPr/>
        <a:lstStyle/>
        <a:p>
          <a:endParaRPr lang="ru-RU"/>
        </a:p>
      </dgm:t>
    </dgm:pt>
    <dgm:pt modelId="{E3CBB38F-AAD4-4150-AC30-2353C3EF97BA}" type="sibTrans" cxnId="{40941593-58E5-4FAA-A20B-1400A7F6CB5E}">
      <dgm:prSet/>
      <dgm:spPr/>
      <dgm:t>
        <a:bodyPr/>
        <a:lstStyle/>
        <a:p>
          <a:endParaRPr lang="ru-RU"/>
        </a:p>
      </dgm:t>
    </dgm:pt>
    <dgm:pt modelId="{ADF47F72-E5DB-41F3-A0AA-DCA5B397F1EE}" type="pres">
      <dgm:prSet presAssocID="{E897BB99-7B6E-4C5D-A67E-EFF0222E4B6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A46203-2007-49C6-BCE2-CF933190E8E9}" type="pres">
      <dgm:prSet presAssocID="{E897BB99-7B6E-4C5D-A67E-EFF0222E4B67}" presName="dummyMaxCanvas" presStyleCnt="0">
        <dgm:presLayoutVars/>
      </dgm:prSet>
      <dgm:spPr/>
    </dgm:pt>
    <dgm:pt modelId="{6A7FB017-7BF0-49E9-9D22-156C23E61559}" type="pres">
      <dgm:prSet presAssocID="{E897BB99-7B6E-4C5D-A67E-EFF0222E4B6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D9747-0931-424F-92C8-C18CCD216FC3}" type="pres">
      <dgm:prSet presAssocID="{E897BB99-7B6E-4C5D-A67E-EFF0222E4B6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3F90B-6EC5-4799-8990-A6FACA7E328D}" type="pres">
      <dgm:prSet presAssocID="{E897BB99-7B6E-4C5D-A67E-EFF0222E4B6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5F624-84BD-4794-9251-DE713DA53EF1}" type="pres">
      <dgm:prSet presAssocID="{E897BB99-7B6E-4C5D-A67E-EFF0222E4B6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1EB34-D8DA-40C1-96B8-ABFE8F55098B}" type="pres">
      <dgm:prSet presAssocID="{E897BB99-7B6E-4C5D-A67E-EFF0222E4B6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44FB8-554E-4C8C-8E0F-4DCB9EFB4810}" type="pres">
      <dgm:prSet presAssocID="{E897BB99-7B6E-4C5D-A67E-EFF0222E4B6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6CC80-F050-4220-B214-4176C1D946A6}" type="pres">
      <dgm:prSet presAssocID="{E897BB99-7B6E-4C5D-A67E-EFF0222E4B6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2E8F2-A4A8-4C3B-89DB-A91DAB0D1BD2}" type="pres">
      <dgm:prSet presAssocID="{E897BB99-7B6E-4C5D-A67E-EFF0222E4B6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4F62D2-52A8-45E6-A47F-4F13D839F5F0}" type="presOf" srcId="{DD084616-C521-4A1B-ABDB-8FF7993451FF}" destId="{6A7FB017-7BF0-49E9-9D22-156C23E61559}" srcOrd="0" destOrd="0" presId="urn:microsoft.com/office/officeart/2005/8/layout/vProcess5"/>
    <dgm:cxn modelId="{CA2937CB-3E0F-41EE-A81C-96203361962B}" srcId="{E897BB99-7B6E-4C5D-A67E-EFF0222E4B67}" destId="{B9583DC6-9A3F-4419-BA34-BB91EA6B160A}" srcOrd="1" destOrd="0" parTransId="{3C5D9818-86CC-45A8-AD71-6A95FFC32ADC}" sibTransId="{972853C1-90AE-452D-890E-9CA0821E8DF3}"/>
    <dgm:cxn modelId="{40941593-58E5-4FAA-A20B-1400A7F6CB5E}" srcId="{E897BB99-7B6E-4C5D-A67E-EFF0222E4B67}" destId="{10F479CC-9F73-4BB6-9AFB-1A54D38511FB}" srcOrd="2" destOrd="0" parTransId="{73A36A1B-8ACD-47A9-8870-1FED706AEDAA}" sibTransId="{E3CBB38F-AAD4-4150-AC30-2353C3EF97BA}"/>
    <dgm:cxn modelId="{6676C5AF-363E-4DC1-8C53-3F396A82414B}" type="presOf" srcId="{09805876-A36A-46B1-8749-3A8DD8EC3790}" destId="{E895F624-84BD-4794-9251-DE713DA53EF1}" srcOrd="0" destOrd="0" presId="urn:microsoft.com/office/officeart/2005/8/layout/vProcess5"/>
    <dgm:cxn modelId="{B03DE69F-7910-4BF5-AF29-74B139D7E1FC}" type="presOf" srcId="{DD084616-C521-4A1B-ABDB-8FF7993451FF}" destId="{7FD44FB8-554E-4C8C-8E0F-4DCB9EFB4810}" srcOrd="1" destOrd="0" presId="urn:microsoft.com/office/officeart/2005/8/layout/vProcess5"/>
    <dgm:cxn modelId="{CD63B84B-A5B4-4B90-A349-595E7C2ABA1E}" type="presOf" srcId="{E897BB99-7B6E-4C5D-A67E-EFF0222E4B67}" destId="{ADF47F72-E5DB-41F3-A0AA-DCA5B397F1EE}" srcOrd="0" destOrd="0" presId="urn:microsoft.com/office/officeart/2005/8/layout/vProcess5"/>
    <dgm:cxn modelId="{E3945407-C359-4434-8103-0EA4AB19D8DE}" type="presOf" srcId="{10F479CC-9F73-4BB6-9AFB-1A54D38511FB}" destId="{8783F90B-6EC5-4799-8990-A6FACA7E328D}" srcOrd="0" destOrd="0" presId="urn:microsoft.com/office/officeart/2005/8/layout/vProcess5"/>
    <dgm:cxn modelId="{D41F11DA-D654-4F77-B2BB-9C34B251C0EA}" type="presOf" srcId="{10F479CC-9F73-4BB6-9AFB-1A54D38511FB}" destId="{9A92E8F2-A4A8-4C3B-89DB-A91DAB0D1BD2}" srcOrd="1" destOrd="0" presId="urn:microsoft.com/office/officeart/2005/8/layout/vProcess5"/>
    <dgm:cxn modelId="{31D71F47-723B-4F71-9F97-496B9DD52452}" srcId="{E897BB99-7B6E-4C5D-A67E-EFF0222E4B67}" destId="{DD084616-C521-4A1B-ABDB-8FF7993451FF}" srcOrd="0" destOrd="0" parTransId="{22AD2ABD-18EF-4CA7-AC42-E160BBBF05EA}" sibTransId="{09805876-A36A-46B1-8749-3A8DD8EC3790}"/>
    <dgm:cxn modelId="{E1E587F0-C21B-469F-BEBA-DBB6D3AB36AC}" type="presOf" srcId="{B9583DC6-9A3F-4419-BA34-BB91EA6B160A}" destId="{0C96CC80-F050-4220-B214-4176C1D946A6}" srcOrd="1" destOrd="0" presId="urn:microsoft.com/office/officeart/2005/8/layout/vProcess5"/>
    <dgm:cxn modelId="{4DD9B9AA-DA24-4686-9EB0-C4BFE507CD11}" type="presOf" srcId="{972853C1-90AE-452D-890E-9CA0821E8DF3}" destId="{EAD1EB34-D8DA-40C1-96B8-ABFE8F55098B}" srcOrd="0" destOrd="0" presId="urn:microsoft.com/office/officeart/2005/8/layout/vProcess5"/>
    <dgm:cxn modelId="{95C8C756-8A42-4E7A-8FD4-175848A723B0}" type="presOf" srcId="{B9583DC6-9A3F-4419-BA34-BB91EA6B160A}" destId="{772D9747-0931-424F-92C8-C18CCD216FC3}" srcOrd="0" destOrd="0" presId="urn:microsoft.com/office/officeart/2005/8/layout/vProcess5"/>
    <dgm:cxn modelId="{32A491D4-E7B3-43E7-A0D0-D2639E695CE6}" type="presParOf" srcId="{ADF47F72-E5DB-41F3-A0AA-DCA5B397F1EE}" destId="{0BA46203-2007-49C6-BCE2-CF933190E8E9}" srcOrd="0" destOrd="0" presId="urn:microsoft.com/office/officeart/2005/8/layout/vProcess5"/>
    <dgm:cxn modelId="{70523EC4-123F-4672-84F3-589177097082}" type="presParOf" srcId="{ADF47F72-E5DB-41F3-A0AA-DCA5B397F1EE}" destId="{6A7FB017-7BF0-49E9-9D22-156C23E61559}" srcOrd="1" destOrd="0" presId="urn:microsoft.com/office/officeart/2005/8/layout/vProcess5"/>
    <dgm:cxn modelId="{0786FDBE-9A91-4314-8FE9-F8333D315088}" type="presParOf" srcId="{ADF47F72-E5DB-41F3-A0AA-DCA5B397F1EE}" destId="{772D9747-0931-424F-92C8-C18CCD216FC3}" srcOrd="2" destOrd="0" presId="urn:microsoft.com/office/officeart/2005/8/layout/vProcess5"/>
    <dgm:cxn modelId="{24B311C6-7964-4BAE-BDA9-6681C60ABCD5}" type="presParOf" srcId="{ADF47F72-E5DB-41F3-A0AA-DCA5B397F1EE}" destId="{8783F90B-6EC5-4799-8990-A6FACA7E328D}" srcOrd="3" destOrd="0" presId="urn:microsoft.com/office/officeart/2005/8/layout/vProcess5"/>
    <dgm:cxn modelId="{A1FE027C-38C0-41F1-87B0-BE4967745C57}" type="presParOf" srcId="{ADF47F72-E5DB-41F3-A0AA-DCA5B397F1EE}" destId="{E895F624-84BD-4794-9251-DE713DA53EF1}" srcOrd="4" destOrd="0" presId="urn:microsoft.com/office/officeart/2005/8/layout/vProcess5"/>
    <dgm:cxn modelId="{A1F08855-7F4B-4737-BA33-A7F50130BFAD}" type="presParOf" srcId="{ADF47F72-E5DB-41F3-A0AA-DCA5B397F1EE}" destId="{EAD1EB34-D8DA-40C1-96B8-ABFE8F55098B}" srcOrd="5" destOrd="0" presId="urn:microsoft.com/office/officeart/2005/8/layout/vProcess5"/>
    <dgm:cxn modelId="{90E69D27-4AEB-41F5-87B6-9F1C7CD7D2A8}" type="presParOf" srcId="{ADF47F72-E5DB-41F3-A0AA-DCA5B397F1EE}" destId="{7FD44FB8-554E-4C8C-8E0F-4DCB9EFB4810}" srcOrd="6" destOrd="0" presId="urn:microsoft.com/office/officeart/2005/8/layout/vProcess5"/>
    <dgm:cxn modelId="{D0BDADD6-0EA4-44C9-B6E6-18A2F00869E0}" type="presParOf" srcId="{ADF47F72-E5DB-41F3-A0AA-DCA5B397F1EE}" destId="{0C96CC80-F050-4220-B214-4176C1D946A6}" srcOrd="7" destOrd="0" presId="urn:microsoft.com/office/officeart/2005/8/layout/vProcess5"/>
    <dgm:cxn modelId="{805FC859-4661-4ED7-8434-766BC72CCDA8}" type="presParOf" srcId="{ADF47F72-E5DB-41F3-A0AA-DCA5B397F1EE}" destId="{9A92E8F2-A4A8-4C3B-89DB-A91DAB0D1BD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E3D32E-D328-42A4-8F84-502E78B6F53C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C9AD5A7-E65F-43C4-8084-C168966D9169}">
      <dgm:prSet phldrT="[Текст]" custT="1"/>
      <dgm:spPr/>
      <dgm:t>
        <a:bodyPr/>
        <a:lstStyle/>
        <a:p>
          <a:r>
            <a:rPr lang="ru-RU" sz="1600" b="1" dirty="0" smtClean="0"/>
            <a:t>Количество учителей с I и высшей категорией составляет 65 % от общего числа педагогического коллектива</a:t>
          </a:r>
          <a:endParaRPr lang="ru-RU" sz="1600" b="1" dirty="0"/>
        </a:p>
      </dgm:t>
    </dgm:pt>
    <dgm:pt modelId="{A9F2DF4B-A9CE-42B4-8952-DC4F9F36B3E7}" type="parTrans" cxnId="{0F363A81-345E-4007-9804-4DB6519218C0}">
      <dgm:prSet/>
      <dgm:spPr/>
      <dgm:t>
        <a:bodyPr/>
        <a:lstStyle/>
        <a:p>
          <a:endParaRPr lang="ru-RU" sz="1600" b="1"/>
        </a:p>
      </dgm:t>
    </dgm:pt>
    <dgm:pt modelId="{1039D15D-91FA-4FDB-946D-98ADE4EF4243}" type="sibTrans" cxnId="{0F363A81-345E-4007-9804-4DB6519218C0}">
      <dgm:prSet custT="1"/>
      <dgm:spPr/>
      <dgm:t>
        <a:bodyPr/>
        <a:lstStyle/>
        <a:p>
          <a:endParaRPr lang="ru-RU" sz="1600" b="1"/>
        </a:p>
      </dgm:t>
    </dgm:pt>
    <dgm:pt modelId="{295C2C75-A0E4-4CE9-8817-95A75D28D09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Количество учителей, участвующих в профессиональных конкурсах, дающих мастер-классы увеличилось на 50%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/>
        </a:p>
      </dgm:t>
    </dgm:pt>
    <dgm:pt modelId="{7A33AB56-AE3B-49C0-9B27-C428CA267FDC}" type="parTrans" cxnId="{7230204E-F6C7-496B-86BE-12789680F9B5}">
      <dgm:prSet/>
      <dgm:spPr/>
      <dgm:t>
        <a:bodyPr/>
        <a:lstStyle/>
        <a:p>
          <a:endParaRPr lang="ru-RU" sz="1600" b="1"/>
        </a:p>
      </dgm:t>
    </dgm:pt>
    <dgm:pt modelId="{006A094D-9D82-4B9C-A1DA-AC2BD5D3B075}" type="sibTrans" cxnId="{7230204E-F6C7-496B-86BE-12789680F9B5}">
      <dgm:prSet custT="1"/>
      <dgm:spPr/>
      <dgm:t>
        <a:bodyPr/>
        <a:lstStyle/>
        <a:p>
          <a:endParaRPr lang="ru-RU" sz="1600" b="1"/>
        </a:p>
      </dgm:t>
    </dgm:pt>
    <dgm:pt modelId="{266257D6-6261-47E4-AE18-5730BC50F625}">
      <dgm:prSet phldrT="[Текст]" custT="1"/>
      <dgm:spPr/>
      <dgm:t>
        <a:bodyPr/>
        <a:lstStyle/>
        <a:p>
          <a:r>
            <a:rPr lang="ru-RU" sz="1600" b="1" dirty="0" smtClean="0"/>
            <a:t>Качество образовательных результатов повысилось до 25%</a:t>
          </a:r>
          <a:endParaRPr lang="ru-RU" sz="1600" b="1" dirty="0"/>
        </a:p>
      </dgm:t>
    </dgm:pt>
    <dgm:pt modelId="{A71C36A6-3179-4287-8697-DB0A03F6883B}" type="parTrans" cxnId="{BC8ED605-46E1-46E6-BEDF-9361D3D04371}">
      <dgm:prSet/>
      <dgm:spPr/>
      <dgm:t>
        <a:bodyPr/>
        <a:lstStyle/>
        <a:p>
          <a:endParaRPr lang="ru-RU" sz="1600" b="1"/>
        </a:p>
      </dgm:t>
    </dgm:pt>
    <dgm:pt modelId="{692EB2E1-0DE3-4DF3-8771-94F2B56D0504}" type="sibTrans" cxnId="{BC8ED605-46E1-46E6-BEDF-9361D3D04371}">
      <dgm:prSet custT="1"/>
      <dgm:spPr/>
      <dgm:t>
        <a:bodyPr/>
        <a:lstStyle/>
        <a:p>
          <a:endParaRPr lang="ru-RU" sz="1600" b="1"/>
        </a:p>
      </dgm:t>
    </dgm:pt>
    <dgm:pt modelId="{08FA94A6-1787-48FA-A377-65234517FD91}">
      <dgm:prSet custT="1"/>
      <dgm:spPr/>
      <dgm:t>
        <a:bodyPr/>
        <a:lstStyle/>
        <a:p>
          <a:r>
            <a:rPr lang="ru-RU" sz="1600" b="1" dirty="0" smtClean="0"/>
            <a:t>Учащиеся школы занимаются проектной и исследовательской деятельностью</a:t>
          </a:r>
          <a:endParaRPr lang="ru-RU" sz="1600" b="1" dirty="0"/>
        </a:p>
      </dgm:t>
    </dgm:pt>
    <dgm:pt modelId="{8C02C5FD-483F-4831-95AA-4DEDEADEFC6E}" type="parTrans" cxnId="{E3D3A7F0-D75A-4F74-BA0C-9903992A0407}">
      <dgm:prSet/>
      <dgm:spPr/>
      <dgm:t>
        <a:bodyPr/>
        <a:lstStyle/>
        <a:p>
          <a:endParaRPr lang="ru-RU" sz="1600" b="1"/>
        </a:p>
      </dgm:t>
    </dgm:pt>
    <dgm:pt modelId="{CB891D64-8C17-4A12-A23E-0A6C7583E64B}" type="sibTrans" cxnId="{E3D3A7F0-D75A-4F74-BA0C-9903992A0407}">
      <dgm:prSet custT="1"/>
      <dgm:spPr/>
      <dgm:t>
        <a:bodyPr/>
        <a:lstStyle/>
        <a:p>
          <a:endParaRPr lang="ru-RU" sz="1600" b="1"/>
        </a:p>
      </dgm:t>
    </dgm:pt>
    <dgm:pt modelId="{DFB5835D-38D1-4421-9416-0C826E929CD4}">
      <dgm:prSet custT="1"/>
      <dgm:spPr/>
      <dgm:t>
        <a:bodyPr/>
        <a:lstStyle/>
        <a:p>
          <a:r>
            <a:rPr lang="ru-RU" sz="1600" b="1" dirty="0" smtClean="0"/>
            <a:t>Открыта инновационная площадка по реализации ФГОС в начальной школе для учащихся с ОВЗ (V вида) «Преемственность дошкольного ОУ и МОУ в рамках реализации ФГОС НОО для учащихся с ОВЗ (класс V вида)»</a:t>
          </a:r>
          <a:endParaRPr lang="ru-RU" sz="1600" b="1" dirty="0"/>
        </a:p>
      </dgm:t>
    </dgm:pt>
    <dgm:pt modelId="{EDD31D3F-2FD0-4060-856C-85CD2B25F9E1}" type="parTrans" cxnId="{5C927398-6A94-4E1D-A054-53889CD57B7B}">
      <dgm:prSet/>
      <dgm:spPr/>
      <dgm:t>
        <a:bodyPr/>
        <a:lstStyle/>
        <a:p>
          <a:endParaRPr lang="ru-RU" sz="1600" b="1"/>
        </a:p>
      </dgm:t>
    </dgm:pt>
    <dgm:pt modelId="{F34946FB-DEE3-4863-8675-897D59FBCCCF}" type="sibTrans" cxnId="{5C927398-6A94-4E1D-A054-53889CD57B7B}">
      <dgm:prSet/>
      <dgm:spPr/>
      <dgm:t>
        <a:bodyPr/>
        <a:lstStyle/>
        <a:p>
          <a:endParaRPr lang="ru-RU" sz="1600" b="1"/>
        </a:p>
      </dgm:t>
    </dgm:pt>
    <dgm:pt modelId="{DEE00057-28B1-42BB-92A1-52624265A098}" type="pres">
      <dgm:prSet presAssocID="{0AE3D32E-D328-42A4-8F84-502E78B6F53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DC4BEB-973F-44C8-892E-D1549F39ABEA}" type="pres">
      <dgm:prSet presAssocID="{0AE3D32E-D328-42A4-8F84-502E78B6F53C}" presName="dummyMaxCanvas" presStyleCnt="0">
        <dgm:presLayoutVars/>
      </dgm:prSet>
      <dgm:spPr/>
    </dgm:pt>
    <dgm:pt modelId="{561673CE-B694-4824-A430-6C94569DFE26}" type="pres">
      <dgm:prSet presAssocID="{0AE3D32E-D328-42A4-8F84-502E78B6F53C}" presName="FiveNodes_1" presStyleLbl="node1" presStyleIdx="0" presStyleCnt="5" custLinFactNeighborX="-285" custLinFactNeighborY="2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C3E43-CC15-4AE0-9665-101FF01A9E1A}" type="pres">
      <dgm:prSet presAssocID="{0AE3D32E-D328-42A4-8F84-502E78B6F53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25902-64E4-41E6-9DD8-D92E75BAFC3D}" type="pres">
      <dgm:prSet presAssocID="{0AE3D32E-D328-42A4-8F84-502E78B6F53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5EDC6-D1C7-48DE-AA58-2F7B6D5A0A51}" type="pres">
      <dgm:prSet presAssocID="{0AE3D32E-D328-42A4-8F84-502E78B6F53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84870-749F-43BF-8342-43BDC07D0934}" type="pres">
      <dgm:prSet presAssocID="{0AE3D32E-D328-42A4-8F84-502E78B6F53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BEDC21-D4C4-4F74-A72D-83BD067DA5B9}" type="pres">
      <dgm:prSet presAssocID="{0AE3D32E-D328-42A4-8F84-502E78B6F53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019AA-E47A-4DAF-B6B0-17C96ABE0F5C}" type="pres">
      <dgm:prSet presAssocID="{0AE3D32E-D328-42A4-8F84-502E78B6F53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0307B-797F-4D2A-B591-4955881430EF}" type="pres">
      <dgm:prSet presAssocID="{0AE3D32E-D328-42A4-8F84-502E78B6F53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3C4251-CBC2-4543-AAEE-9BEF4BFD34D7}" type="pres">
      <dgm:prSet presAssocID="{0AE3D32E-D328-42A4-8F84-502E78B6F53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DB831-8452-464D-A18B-22D6D0586D4C}" type="pres">
      <dgm:prSet presAssocID="{0AE3D32E-D328-42A4-8F84-502E78B6F53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1808D-4FAB-4418-A62A-E6632FBC44FC}" type="pres">
      <dgm:prSet presAssocID="{0AE3D32E-D328-42A4-8F84-502E78B6F53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876C2-2E14-437E-B50E-7AB1C3491C64}" type="pres">
      <dgm:prSet presAssocID="{0AE3D32E-D328-42A4-8F84-502E78B6F53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2B72D-906E-4085-BB5C-B0AEEFFA311B}" type="pres">
      <dgm:prSet presAssocID="{0AE3D32E-D328-42A4-8F84-502E78B6F53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1650C-E421-4B38-B7F7-9E4B3FF93456}" type="pres">
      <dgm:prSet presAssocID="{0AE3D32E-D328-42A4-8F84-502E78B6F53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8ED605-46E1-46E6-BEDF-9361D3D04371}" srcId="{0AE3D32E-D328-42A4-8F84-502E78B6F53C}" destId="{266257D6-6261-47E4-AE18-5730BC50F625}" srcOrd="3" destOrd="0" parTransId="{A71C36A6-3179-4287-8697-DB0A03F6883B}" sibTransId="{692EB2E1-0DE3-4DF3-8771-94F2B56D0504}"/>
    <dgm:cxn modelId="{A0928088-E54E-45AC-A964-BF4BF2C757B4}" type="presOf" srcId="{7C9AD5A7-E65F-43C4-8084-C168966D9169}" destId="{F52DB831-8452-464D-A18B-22D6D0586D4C}" srcOrd="1" destOrd="0" presId="urn:microsoft.com/office/officeart/2005/8/layout/vProcess5"/>
    <dgm:cxn modelId="{CB71E5B5-9B56-4C4D-95B2-C3F8444A6D14}" type="presOf" srcId="{08FA94A6-1787-48FA-A377-65234517FD91}" destId="{A7925902-64E4-41E6-9DD8-D92E75BAFC3D}" srcOrd="0" destOrd="0" presId="urn:microsoft.com/office/officeart/2005/8/layout/vProcess5"/>
    <dgm:cxn modelId="{E8249ED7-9E7E-45A4-B245-9E00DB651D39}" type="presOf" srcId="{7C9AD5A7-E65F-43C4-8084-C168966D9169}" destId="{561673CE-B694-4824-A430-6C94569DFE26}" srcOrd="0" destOrd="0" presId="urn:microsoft.com/office/officeart/2005/8/layout/vProcess5"/>
    <dgm:cxn modelId="{CEDE0D05-9311-40E0-8336-79638431286B}" type="presOf" srcId="{08FA94A6-1787-48FA-A377-65234517FD91}" destId="{BAB876C2-2E14-437E-B50E-7AB1C3491C64}" srcOrd="1" destOrd="0" presId="urn:microsoft.com/office/officeart/2005/8/layout/vProcess5"/>
    <dgm:cxn modelId="{881A3C55-5BFD-4DF3-B9C6-476BB1480734}" type="presOf" srcId="{295C2C75-A0E4-4CE9-8817-95A75D28D09B}" destId="{7EA1808D-4FAB-4418-A62A-E6632FBC44FC}" srcOrd="1" destOrd="0" presId="urn:microsoft.com/office/officeart/2005/8/layout/vProcess5"/>
    <dgm:cxn modelId="{7230204E-F6C7-496B-86BE-12789680F9B5}" srcId="{0AE3D32E-D328-42A4-8F84-502E78B6F53C}" destId="{295C2C75-A0E4-4CE9-8817-95A75D28D09B}" srcOrd="1" destOrd="0" parTransId="{7A33AB56-AE3B-49C0-9B27-C428CA267FDC}" sibTransId="{006A094D-9D82-4B9C-A1DA-AC2BD5D3B075}"/>
    <dgm:cxn modelId="{D6032A8B-6F51-44D7-88B3-15748C2A8C82}" type="presOf" srcId="{266257D6-6261-47E4-AE18-5730BC50F625}" destId="{2EC5EDC6-D1C7-48DE-AA58-2F7B6D5A0A51}" srcOrd="0" destOrd="0" presId="urn:microsoft.com/office/officeart/2005/8/layout/vProcess5"/>
    <dgm:cxn modelId="{FEEFFBAE-5346-453E-A72F-AE25D536CF01}" type="presOf" srcId="{DFB5835D-38D1-4421-9416-0C826E929CD4}" destId="{25F84870-749F-43BF-8342-43BDC07D0934}" srcOrd="0" destOrd="0" presId="urn:microsoft.com/office/officeart/2005/8/layout/vProcess5"/>
    <dgm:cxn modelId="{8F6E65EE-2A82-4C34-8519-B5291BA1C565}" type="presOf" srcId="{1039D15D-91FA-4FDB-946D-98ADE4EF4243}" destId="{DFBEDC21-D4C4-4F74-A72D-83BD067DA5B9}" srcOrd="0" destOrd="0" presId="urn:microsoft.com/office/officeart/2005/8/layout/vProcess5"/>
    <dgm:cxn modelId="{BAA5F572-18A8-4442-BA4B-4589A708BE04}" type="presOf" srcId="{692EB2E1-0DE3-4DF3-8771-94F2B56D0504}" destId="{9B3C4251-CBC2-4543-AAEE-9BEF4BFD34D7}" srcOrd="0" destOrd="0" presId="urn:microsoft.com/office/officeart/2005/8/layout/vProcess5"/>
    <dgm:cxn modelId="{030CDAF7-3082-4541-9C49-C07D1617F03E}" type="presOf" srcId="{DFB5835D-38D1-4421-9416-0C826E929CD4}" destId="{DFF1650C-E421-4B38-B7F7-9E4B3FF93456}" srcOrd="1" destOrd="0" presId="urn:microsoft.com/office/officeart/2005/8/layout/vProcess5"/>
    <dgm:cxn modelId="{43BE8076-6FDE-40B9-8FC1-3C59AA1645B3}" type="presOf" srcId="{266257D6-6261-47E4-AE18-5730BC50F625}" destId="{6612B72D-906E-4085-BB5C-B0AEEFFA311B}" srcOrd="1" destOrd="0" presId="urn:microsoft.com/office/officeart/2005/8/layout/vProcess5"/>
    <dgm:cxn modelId="{5C927398-6A94-4E1D-A054-53889CD57B7B}" srcId="{0AE3D32E-D328-42A4-8F84-502E78B6F53C}" destId="{DFB5835D-38D1-4421-9416-0C826E929CD4}" srcOrd="4" destOrd="0" parTransId="{EDD31D3F-2FD0-4060-856C-85CD2B25F9E1}" sibTransId="{F34946FB-DEE3-4863-8675-897D59FBCCCF}"/>
    <dgm:cxn modelId="{71CE577B-9BD8-4EA2-9C68-686360E166C3}" type="presOf" srcId="{006A094D-9D82-4B9C-A1DA-AC2BD5D3B075}" destId="{466019AA-E47A-4DAF-B6B0-17C96ABE0F5C}" srcOrd="0" destOrd="0" presId="urn:microsoft.com/office/officeart/2005/8/layout/vProcess5"/>
    <dgm:cxn modelId="{E3D3A7F0-D75A-4F74-BA0C-9903992A0407}" srcId="{0AE3D32E-D328-42A4-8F84-502E78B6F53C}" destId="{08FA94A6-1787-48FA-A377-65234517FD91}" srcOrd="2" destOrd="0" parTransId="{8C02C5FD-483F-4831-95AA-4DEDEADEFC6E}" sibTransId="{CB891D64-8C17-4A12-A23E-0A6C7583E64B}"/>
    <dgm:cxn modelId="{D46168FD-B20C-4128-B729-B231BB1CF231}" type="presOf" srcId="{0AE3D32E-D328-42A4-8F84-502E78B6F53C}" destId="{DEE00057-28B1-42BB-92A1-52624265A098}" srcOrd="0" destOrd="0" presId="urn:microsoft.com/office/officeart/2005/8/layout/vProcess5"/>
    <dgm:cxn modelId="{0F363A81-345E-4007-9804-4DB6519218C0}" srcId="{0AE3D32E-D328-42A4-8F84-502E78B6F53C}" destId="{7C9AD5A7-E65F-43C4-8084-C168966D9169}" srcOrd="0" destOrd="0" parTransId="{A9F2DF4B-A9CE-42B4-8952-DC4F9F36B3E7}" sibTransId="{1039D15D-91FA-4FDB-946D-98ADE4EF4243}"/>
    <dgm:cxn modelId="{35D37837-323C-456F-9513-D8498079D035}" type="presOf" srcId="{295C2C75-A0E4-4CE9-8817-95A75D28D09B}" destId="{185C3E43-CC15-4AE0-9665-101FF01A9E1A}" srcOrd="0" destOrd="0" presId="urn:microsoft.com/office/officeart/2005/8/layout/vProcess5"/>
    <dgm:cxn modelId="{8EE9A21F-EF1F-4A7C-92B8-08CF09FE5073}" type="presOf" srcId="{CB891D64-8C17-4A12-A23E-0A6C7583E64B}" destId="{4450307B-797F-4D2A-B591-4955881430EF}" srcOrd="0" destOrd="0" presId="urn:microsoft.com/office/officeart/2005/8/layout/vProcess5"/>
    <dgm:cxn modelId="{3B6FD19F-EE8A-4704-A6A8-885D11D015BF}" type="presParOf" srcId="{DEE00057-28B1-42BB-92A1-52624265A098}" destId="{86DC4BEB-973F-44C8-892E-D1549F39ABEA}" srcOrd="0" destOrd="0" presId="urn:microsoft.com/office/officeart/2005/8/layout/vProcess5"/>
    <dgm:cxn modelId="{5B4BDDDD-3E9F-40BC-821A-44912E23C18D}" type="presParOf" srcId="{DEE00057-28B1-42BB-92A1-52624265A098}" destId="{561673CE-B694-4824-A430-6C94569DFE26}" srcOrd="1" destOrd="0" presId="urn:microsoft.com/office/officeart/2005/8/layout/vProcess5"/>
    <dgm:cxn modelId="{C2B5D8D8-28F2-410C-8C23-A0AA16CC7C4D}" type="presParOf" srcId="{DEE00057-28B1-42BB-92A1-52624265A098}" destId="{185C3E43-CC15-4AE0-9665-101FF01A9E1A}" srcOrd="2" destOrd="0" presId="urn:microsoft.com/office/officeart/2005/8/layout/vProcess5"/>
    <dgm:cxn modelId="{6D71B3B8-57A5-4989-A478-D44AF80CB427}" type="presParOf" srcId="{DEE00057-28B1-42BB-92A1-52624265A098}" destId="{A7925902-64E4-41E6-9DD8-D92E75BAFC3D}" srcOrd="3" destOrd="0" presId="urn:microsoft.com/office/officeart/2005/8/layout/vProcess5"/>
    <dgm:cxn modelId="{A40F5ACA-0980-45C7-880C-5423445172E8}" type="presParOf" srcId="{DEE00057-28B1-42BB-92A1-52624265A098}" destId="{2EC5EDC6-D1C7-48DE-AA58-2F7B6D5A0A51}" srcOrd="4" destOrd="0" presId="urn:microsoft.com/office/officeart/2005/8/layout/vProcess5"/>
    <dgm:cxn modelId="{103AAEDF-9512-4181-A25A-1F651DE95D79}" type="presParOf" srcId="{DEE00057-28B1-42BB-92A1-52624265A098}" destId="{25F84870-749F-43BF-8342-43BDC07D0934}" srcOrd="5" destOrd="0" presId="urn:microsoft.com/office/officeart/2005/8/layout/vProcess5"/>
    <dgm:cxn modelId="{42F5B703-D1FF-42F0-BF26-62676192847F}" type="presParOf" srcId="{DEE00057-28B1-42BB-92A1-52624265A098}" destId="{DFBEDC21-D4C4-4F74-A72D-83BD067DA5B9}" srcOrd="6" destOrd="0" presId="urn:microsoft.com/office/officeart/2005/8/layout/vProcess5"/>
    <dgm:cxn modelId="{16BCBDC6-BDFB-4D03-867B-E842FB4588A5}" type="presParOf" srcId="{DEE00057-28B1-42BB-92A1-52624265A098}" destId="{466019AA-E47A-4DAF-B6B0-17C96ABE0F5C}" srcOrd="7" destOrd="0" presId="urn:microsoft.com/office/officeart/2005/8/layout/vProcess5"/>
    <dgm:cxn modelId="{DEECA54B-86A1-459B-A795-4B1282AFDBA2}" type="presParOf" srcId="{DEE00057-28B1-42BB-92A1-52624265A098}" destId="{4450307B-797F-4D2A-B591-4955881430EF}" srcOrd="8" destOrd="0" presId="urn:microsoft.com/office/officeart/2005/8/layout/vProcess5"/>
    <dgm:cxn modelId="{B074D592-3099-4F4D-B9EA-7C0D4F22901C}" type="presParOf" srcId="{DEE00057-28B1-42BB-92A1-52624265A098}" destId="{9B3C4251-CBC2-4543-AAEE-9BEF4BFD34D7}" srcOrd="9" destOrd="0" presId="urn:microsoft.com/office/officeart/2005/8/layout/vProcess5"/>
    <dgm:cxn modelId="{47503EA5-00BA-4A38-8FC7-AE3A8EBB9812}" type="presParOf" srcId="{DEE00057-28B1-42BB-92A1-52624265A098}" destId="{F52DB831-8452-464D-A18B-22D6D0586D4C}" srcOrd="10" destOrd="0" presId="urn:microsoft.com/office/officeart/2005/8/layout/vProcess5"/>
    <dgm:cxn modelId="{C54A4427-DAE0-4054-80CF-329076969596}" type="presParOf" srcId="{DEE00057-28B1-42BB-92A1-52624265A098}" destId="{7EA1808D-4FAB-4418-A62A-E6632FBC44FC}" srcOrd="11" destOrd="0" presId="urn:microsoft.com/office/officeart/2005/8/layout/vProcess5"/>
    <dgm:cxn modelId="{282A285D-C09B-4AE1-AD82-86827435248A}" type="presParOf" srcId="{DEE00057-28B1-42BB-92A1-52624265A098}" destId="{BAB876C2-2E14-437E-B50E-7AB1C3491C64}" srcOrd="12" destOrd="0" presId="urn:microsoft.com/office/officeart/2005/8/layout/vProcess5"/>
    <dgm:cxn modelId="{4DD5EB2E-9671-4512-95F2-753FD370B95E}" type="presParOf" srcId="{DEE00057-28B1-42BB-92A1-52624265A098}" destId="{6612B72D-906E-4085-BB5C-B0AEEFFA311B}" srcOrd="13" destOrd="0" presId="urn:microsoft.com/office/officeart/2005/8/layout/vProcess5"/>
    <dgm:cxn modelId="{5576F9AA-5CB1-4127-A0E4-4F67A046935D}" type="presParOf" srcId="{DEE00057-28B1-42BB-92A1-52624265A098}" destId="{DFF1650C-E421-4B38-B7F7-9E4B3FF9345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E3D32E-D328-42A4-8F84-502E78B6F53C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C9AD5A7-E65F-43C4-8084-C168966D9169}">
      <dgm:prSet phldrT="[Текст]" custT="1"/>
      <dgm:spPr/>
      <dgm:t>
        <a:bodyPr/>
        <a:lstStyle/>
        <a:p>
          <a:r>
            <a:rPr lang="ru-RU" sz="1600" b="1" dirty="0" smtClean="0"/>
            <a:t>Создан Управляющий совет школы</a:t>
          </a:r>
        </a:p>
      </dgm:t>
    </dgm:pt>
    <dgm:pt modelId="{A9F2DF4B-A9CE-42B4-8952-DC4F9F36B3E7}" type="parTrans" cxnId="{0F363A81-345E-4007-9804-4DB6519218C0}">
      <dgm:prSet/>
      <dgm:spPr/>
      <dgm:t>
        <a:bodyPr/>
        <a:lstStyle/>
        <a:p>
          <a:endParaRPr lang="ru-RU" sz="1600" b="0"/>
        </a:p>
      </dgm:t>
    </dgm:pt>
    <dgm:pt modelId="{1039D15D-91FA-4FDB-946D-98ADE4EF4243}" type="sibTrans" cxnId="{0F363A81-345E-4007-9804-4DB6519218C0}">
      <dgm:prSet custT="1"/>
      <dgm:spPr/>
      <dgm:t>
        <a:bodyPr/>
        <a:lstStyle/>
        <a:p>
          <a:endParaRPr lang="ru-RU" sz="1600" b="0"/>
        </a:p>
      </dgm:t>
    </dgm:pt>
    <dgm:pt modelId="{295C2C75-A0E4-4CE9-8817-95A75D28D09B}">
      <dgm:prSet phldrT="[Текст]" custT="1"/>
      <dgm:spPr/>
      <dgm:t>
        <a:bodyPr/>
        <a:lstStyle/>
        <a:p>
          <a:r>
            <a:rPr lang="ru-RU" sz="1600" b="1" dirty="0" smtClean="0"/>
            <a:t>На базе школы открыт воскресный семейный центр досуга для учеников, родителей (законных представителей) и жителей города, в том числе и инвалидов.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dirty="0"/>
        </a:p>
      </dgm:t>
    </dgm:pt>
    <dgm:pt modelId="{7A33AB56-AE3B-49C0-9B27-C428CA267FDC}" type="parTrans" cxnId="{7230204E-F6C7-496B-86BE-12789680F9B5}">
      <dgm:prSet/>
      <dgm:spPr/>
      <dgm:t>
        <a:bodyPr/>
        <a:lstStyle/>
        <a:p>
          <a:endParaRPr lang="ru-RU" sz="1600" b="0"/>
        </a:p>
      </dgm:t>
    </dgm:pt>
    <dgm:pt modelId="{006A094D-9D82-4B9C-A1DA-AC2BD5D3B075}" type="sibTrans" cxnId="{7230204E-F6C7-496B-86BE-12789680F9B5}">
      <dgm:prSet custT="1"/>
      <dgm:spPr/>
      <dgm:t>
        <a:bodyPr/>
        <a:lstStyle/>
        <a:p>
          <a:endParaRPr lang="ru-RU" sz="1600" b="0"/>
        </a:p>
      </dgm:t>
    </dgm:pt>
    <dgm:pt modelId="{08FA94A6-1787-48FA-A377-65234517FD9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Количество родителей (законных представителей), участвующих в общешкольных мероприятиях  и в работе органов самоуправления, повысилось на 10%.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/>
        </a:p>
      </dgm:t>
    </dgm:pt>
    <dgm:pt modelId="{8C02C5FD-483F-4831-95AA-4DEDEADEFC6E}" type="parTrans" cxnId="{E3D3A7F0-D75A-4F74-BA0C-9903992A0407}">
      <dgm:prSet/>
      <dgm:spPr/>
      <dgm:t>
        <a:bodyPr/>
        <a:lstStyle/>
        <a:p>
          <a:endParaRPr lang="ru-RU" sz="1600" b="0"/>
        </a:p>
      </dgm:t>
    </dgm:pt>
    <dgm:pt modelId="{CB891D64-8C17-4A12-A23E-0A6C7583E64B}" type="sibTrans" cxnId="{E3D3A7F0-D75A-4F74-BA0C-9903992A0407}">
      <dgm:prSet custT="1"/>
      <dgm:spPr/>
      <dgm:t>
        <a:bodyPr/>
        <a:lstStyle/>
        <a:p>
          <a:endParaRPr lang="ru-RU" sz="1600" b="0"/>
        </a:p>
      </dgm:t>
    </dgm:pt>
    <dgm:pt modelId="{DEE00057-28B1-42BB-92A1-52624265A098}" type="pres">
      <dgm:prSet presAssocID="{0AE3D32E-D328-42A4-8F84-502E78B6F53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DC4BEB-973F-44C8-892E-D1549F39ABEA}" type="pres">
      <dgm:prSet presAssocID="{0AE3D32E-D328-42A4-8F84-502E78B6F53C}" presName="dummyMaxCanvas" presStyleCnt="0">
        <dgm:presLayoutVars/>
      </dgm:prSet>
      <dgm:spPr/>
    </dgm:pt>
    <dgm:pt modelId="{5469BAFE-0DF2-4897-85A2-3E1E992F6D41}" type="pres">
      <dgm:prSet presAssocID="{0AE3D32E-D328-42A4-8F84-502E78B6F53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0C482-2C6B-4FD3-BAFD-17780BD5213F}" type="pres">
      <dgm:prSet presAssocID="{0AE3D32E-D328-42A4-8F84-502E78B6F53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D7EE4-92B4-43F5-998F-49ACFA0E6832}" type="pres">
      <dgm:prSet presAssocID="{0AE3D32E-D328-42A4-8F84-502E78B6F53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38263-72C8-467B-9E0E-2370182954A2}" type="pres">
      <dgm:prSet presAssocID="{0AE3D32E-D328-42A4-8F84-502E78B6F53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A3C80-2ED9-4FE7-9022-2A5126CED292}" type="pres">
      <dgm:prSet presAssocID="{0AE3D32E-D328-42A4-8F84-502E78B6F53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04BDD-C74F-46EB-95A1-10EC9C361B5A}" type="pres">
      <dgm:prSet presAssocID="{0AE3D32E-D328-42A4-8F84-502E78B6F53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0B78B-4D63-43CB-BC8D-944F7C3E9F60}" type="pres">
      <dgm:prSet presAssocID="{0AE3D32E-D328-42A4-8F84-502E78B6F53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22D6ED-C4C3-4A6A-BF31-F9F19E4195AB}" type="pres">
      <dgm:prSet presAssocID="{0AE3D32E-D328-42A4-8F84-502E78B6F53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613567-A264-41FE-8CAC-B7F329880690}" type="presOf" srcId="{1039D15D-91FA-4FDB-946D-98ADE4EF4243}" destId="{E2938263-72C8-467B-9E0E-2370182954A2}" srcOrd="0" destOrd="0" presId="urn:microsoft.com/office/officeart/2005/8/layout/vProcess5"/>
    <dgm:cxn modelId="{47D7E3B7-BBEA-4834-A807-70D244BEF939}" type="presOf" srcId="{7C9AD5A7-E65F-43C4-8084-C168966D9169}" destId="{51504BDD-C74F-46EB-95A1-10EC9C361B5A}" srcOrd="1" destOrd="0" presId="urn:microsoft.com/office/officeart/2005/8/layout/vProcess5"/>
    <dgm:cxn modelId="{7230204E-F6C7-496B-86BE-12789680F9B5}" srcId="{0AE3D32E-D328-42A4-8F84-502E78B6F53C}" destId="{295C2C75-A0E4-4CE9-8817-95A75D28D09B}" srcOrd="1" destOrd="0" parTransId="{7A33AB56-AE3B-49C0-9B27-C428CA267FDC}" sibTransId="{006A094D-9D82-4B9C-A1DA-AC2BD5D3B075}"/>
    <dgm:cxn modelId="{60162997-00A5-46E0-8D14-DDB2DE9A69E5}" type="presOf" srcId="{08FA94A6-1787-48FA-A377-65234517FD91}" destId="{B922D6ED-C4C3-4A6A-BF31-F9F19E4195AB}" srcOrd="1" destOrd="0" presId="urn:microsoft.com/office/officeart/2005/8/layout/vProcess5"/>
    <dgm:cxn modelId="{5302939D-D232-48BA-85D9-0A455854250B}" type="presOf" srcId="{006A094D-9D82-4B9C-A1DA-AC2BD5D3B075}" destId="{962A3C80-2ED9-4FE7-9022-2A5126CED292}" srcOrd="0" destOrd="0" presId="urn:microsoft.com/office/officeart/2005/8/layout/vProcess5"/>
    <dgm:cxn modelId="{E3D3A7F0-D75A-4F74-BA0C-9903992A0407}" srcId="{0AE3D32E-D328-42A4-8F84-502E78B6F53C}" destId="{08FA94A6-1787-48FA-A377-65234517FD91}" srcOrd="2" destOrd="0" parTransId="{8C02C5FD-483F-4831-95AA-4DEDEADEFC6E}" sibTransId="{CB891D64-8C17-4A12-A23E-0A6C7583E64B}"/>
    <dgm:cxn modelId="{E4D6B678-6135-41AB-9C12-3A23C3100B55}" type="presOf" srcId="{0AE3D32E-D328-42A4-8F84-502E78B6F53C}" destId="{DEE00057-28B1-42BB-92A1-52624265A098}" srcOrd="0" destOrd="0" presId="urn:microsoft.com/office/officeart/2005/8/layout/vProcess5"/>
    <dgm:cxn modelId="{D035F669-C89F-43FB-8289-2EBAD3CF32A7}" type="presOf" srcId="{295C2C75-A0E4-4CE9-8817-95A75D28D09B}" destId="{A590C482-2C6B-4FD3-BAFD-17780BD5213F}" srcOrd="0" destOrd="0" presId="urn:microsoft.com/office/officeart/2005/8/layout/vProcess5"/>
    <dgm:cxn modelId="{2A103A54-AD89-4255-AEB2-495BB89A7A55}" type="presOf" srcId="{08FA94A6-1787-48FA-A377-65234517FD91}" destId="{FC9D7EE4-92B4-43F5-998F-49ACFA0E6832}" srcOrd="0" destOrd="0" presId="urn:microsoft.com/office/officeart/2005/8/layout/vProcess5"/>
    <dgm:cxn modelId="{D1DBAB50-BEC2-43E5-A9DC-D459227CC763}" type="presOf" srcId="{295C2C75-A0E4-4CE9-8817-95A75D28D09B}" destId="{5860B78B-4D63-43CB-BC8D-944F7C3E9F60}" srcOrd="1" destOrd="0" presId="urn:microsoft.com/office/officeart/2005/8/layout/vProcess5"/>
    <dgm:cxn modelId="{F9D2A303-4DB9-4E60-9D15-A652407B7EE8}" type="presOf" srcId="{7C9AD5A7-E65F-43C4-8084-C168966D9169}" destId="{5469BAFE-0DF2-4897-85A2-3E1E992F6D41}" srcOrd="0" destOrd="0" presId="urn:microsoft.com/office/officeart/2005/8/layout/vProcess5"/>
    <dgm:cxn modelId="{0F363A81-345E-4007-9804-4DB6519218C0}" srcId="{0AE3D32E-D328-42A4-8F84-502E78B6F53C}" destId="{7C9AD5A7-E65F-43C4-8084-C168966D9169}" srcOrd="0" destOrd="0" parTransId="{A9F2DF4B-A9CE-42B4-8952-DC4F9F36B3E7}" sibTransId="{1039D15D-91FA-4FDB-946D-98ADE4EF4243}"/>
    <dgm:cxn modelId="{F9C1BF6C-11A2-481B-8789-785E71EFF6DF}" type="presParOf" srcId="{DEE00057-28B1-42BB-92A1-52624265A098}" destId="{86DC4BEB-973F-44C8-892E-D1549F39ABEA}" srcOrd="0" destOrd="0" presId="urn:microsoft.com/office/officeart/2005/8/layout/vProcess5"/>
    <dgm:cxn modelId="{73E3E409-619E-444F-842B-E089C3EF230C}" type="presParOf" srcId="{DEE00057-28B1-42BB-92A1-52624265A098}" destId="{5469BAFE-0DF2-4897-85A2-3E1E992F6D41}" srcOrd="1" destOrd="0" presId="urn:microsoft.com/office/officeart/2005/8/layout/vProcess5"/>
    <dgm:cxn modelId="{F61D0752-A483-4970-9084-C1BFD57C9916}" type="presParOf" srcId="{DEE00057-28B1-42BB-92A1-52624265A098}" destId="{A590C482-2C6B-4FD3-BAFD-17780BD5213F}" srcOrd="2" destOrd="0" presId="urn:microsoft.com/office/officeart/2005/8/layout/vProcess5"/>
    <dgm:cxn modelId="{327FAF0F-AAB5-4C81-8DF8-16FAC2ADC640}" type="presParOf" srcId="{DEE00057-28B1-42BB-92A1-52624265A098}" destId="{FC9D7EE4-92B4-43F5-998F-49ACFA0E6832}" srcOrd="3" destOrd="0" presId="urn:microsoft.com/office/officeart/2005/8/layout/vProcess5"/>
    <dgm:cxn modelId="{528618E9-E441-4E9E-B385-B1D2B88F578B}" type="presParOf" srcId="{DEE00057-28B1-42BB-92A1-52624265A098}" destId="{E2938263-72C8-467B-9E0E-2370182954A2}" srcOrd="4" destOrd="0" presId="urn:microsoft.com/office/officeart/2005/8/layout/vProcess5"/>
    <dgm:cxn modelId="{E4E4F197-4ED3-40D1-8D83-10386FDD440B}" type="presParOf" srcId="{DEE00057-28B1-42BB-92A1-52624265A098}" destId="{962A3C80-2ED9-4FE7-9022-2A5126CED292}" srcOrd="5" destOrd="0" presId="urn:microsoft.com/office/officeart/2005/8/layout/vProcess5"/>
    <dgm:cxn modelId="{CAB13772-A263-4DF5-BD05-40B56F1B7D84}" type="presParOf" srcId="{DEE00057-28B1-42BB-92A1-52624265A098}" destId="{51504BDD-C74F-46EB-95A1-10EC9C361B5A}" srcOrd="6" destOrd="0" presId="urn:microsoft.com/office/officeart/2005/8/layout/vProcess5"/>
    <dgm:cxn modelId="{0C1CCC57-147E-4236-84F7-FFD456885D6E}" type="presParOf" srcId="{DEE00057-28B1-42BB-92A1-52624265A098}" destId="{5860B78B-4D63-43CB-BC8D-944F7C3E9F60}" srcOrd="7" destOrd="0" presId="urn:microsoft.com/office/officeart/2005/8/layout/vProcess5"/>
    <dgm:cxn modelId="{6688B444-9EDC-4320-B56A-18E16C6D4414}" type="presParOf" srcId="{DEE00057-28B1-42BB-92A1-52624265A098}" destId="{B922D6ED-C4C3-4A6A-BF31-F9F19E4195A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8196B2-8690-410B-88DD-58E36C1508F0}">
      <dsp:nvSpPr>
        <dsp:cNvPr id="0" name=""/>
        <dsp:cNvSpPr/>
      </dsp:nvSpPr>
      <dsp:spPr>
        <a:xfrm>
          <a:off x="0" y="0"/>
          <a:ext cx="8686800" cy="4525962"/>
        </a:xfrm>
        <a:prstGeom prst="swoosh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5EBB3-16B9-48AB-BD7C-54C011C9792F}">
      <dsp:nvSpPr>
        <dsp:cNvPr id="0" name=""/>
        <dsp:cNvSpPr/>
      </dsp:nvSpPr>
      <dsp:spPr>
        <a:xfrm>
          <a:off x="662341" y="3258692"/>
          <a:ext cx="2176097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Создать работоспособный профессиональный коллектив, способный решать поставленные перед ним задачи</a:t>
          </a:r>
          <a:endParaRPr lang="en-US" sz="1400" b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662341" y="3258692"/>
        <a:ext cx="2176097" cy="1176750"/>
      </dsp:txXfrm>
    </dsp:sp>
    <dsp:sp modelId="{8E812ABB-57CA-4420-8542-EE37D083D928}">
      <dsp:nvSpPr>
        <dsp:cNvPr id="0" name=""/>
        <dsp:cNvSpPr/>
      </dsp:nvSpPr>
      <dsp:spPr>
        <a:xfrm>
          <a:off x="1120597" y="3171824"/>
          <a:ext cx="173736" cy="1737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7B280DE-89EC-4F36-9BE4-E265382A9A7A}">
      <dsp:nvSpPr>
        <dsp:cNvPr id="0" name=""/>
        <dsp:cNvSpPr/>
      </dsp:nvSpPr>
      <dsp:spPr>
        <a:xfrm>
          <a:off x="2375839" y="2518697"/>
          <a:ext cx="1085850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Создать классы разной направленности</a:t>
          </a:r>
          <a:endParaRPr lang="en-US" sz="1400" b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2375839" y="2518697"/>
        <a:ext cx="1085850" cy="1176750"/>
      </dsp:txXfrm>
    </dsp:sp>
    <dsp:sp modelId="{60799722-6013-4333-9083-80B154DB49BA}">
      <dsp:nvSpPr>
        <dsp:cNvPr id="0" name=""/>
        <dsp:cNvSpPr/>
      </dsp:nvSpPr>
      <dsp:spPr>
        <a:xfrm>
          <a:off x="2267254" y="2410112"/>
          <a:ext cx="217170" cy="2171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A526AC-8B52-4152-ADEE-BEE71C06B4C8}">
      <dsp:nvSpPr>
        <dsp:cNvPr id="0" name=""/>
        <dsp:cNvSpPr/>
      </dsp:nvSpPr>
      <dsp:spPr>
        <a:xfrm>
          <a:off x="3780929" y="1883931"/>
          <a:ext cx="1085850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Увеличить контингент учащихся школы</a:t>
          </a:r>
          <a:endParaRPr lang="en-US" sz="1400" b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780929" y="1883931"/>
        <a:ext cx="1085850" cy="1176750"/>
      </dsp:txXfrm>
    </dsp:sp>
    <dsp:sp modelId="{BC395AA4-5243-4DFB-BCE6-5CF206FB7AE0}">
      <dsp:nvSpPr>
        <dsp:cNvPr id="0" name=""/>
        <dsp:cNvSpPr/>
      </dsp:nvSpPr>
      <dsp:spPr>
        <a:xfrm>
          <a:off x="3639769" y="1742771"/>
          <a:ext cx="282321" cy="2823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9088AC-DE8A-49EB-9DF8-B9E245BB3EB9}">
      <dsp:nvSpPr>
        <dsp:cNvPr id="0" name=""/>
        <dsp:cNvSpPr/>
      </dsp:nvSpPr>
      <dsp:spPr>
        <a:xfrm>
          <a:off x="5143535" y="1500201"/>
          <a:ext cx="1954171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Увеличить результативность взаимодействия школы и родительской общественности</a:t>
          </a:r>
          <a:endParaRPr lang="en-US" sz="1400" b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5143535" y="1500201"/>
        <a:ext cx="1954171" cy="1176750"/>
      </dsp:txXfrm>
    </dsp:sp>
    <dsp:sp modelId="{88123E51-7052-429F-B332-90CECEA94847}">
      <dsp:nvSpPr>
        <dsp:cNvPr id="0" name=""/>
        <dsp:cNvSpPr/>
      </dsp:nvSpPr>
      <dsp:spPr>
        <a:xfrm>
          <a:off x="5186019" y="1244240"/>
          <a:ext cx="304038" cy="3040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C16744-E43C-4A7D-81A2-D5BBB3C6F8E1}">
      <dsp:nvSpPr>
        <dsp:cNvPr id="0" name=""/>
        <dsp:cNvSpPr/>
      </dsp:nvSpPr>
      <dsp:spPr>
        <a:xfrm>
          <a:off x="7119234" y="1046225"/>
          <a:ext cx="1567565" cy="117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Улучшить материально-техническую базу школы</a:t>
          </a:r>
          <a:endParaRPr lang="en-US" sz="1400" b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7119234" y="1046225"/>
        <a:ext cx="1567565" cy="1176750"/>
      </dsp:txXfrm>
    </dsp:sp>
    <dsp:sp modelId="{053E2044-0575-4D7A-B9F5-F8FED9290DD4}">
      <dsp:nvSpPr>
        <dsp:cNvPr id="0" name=""/>
        <dsp:cNvSpPr/>
      </dsp:nvSpPr>
      <dsp:spPr>
        <a:xfrm>
          <a:off x="6758330" y="904118"/>
          <a:ext cx="325755" cy="3257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673CE-B694-4824-A430-6C94569DFE26}">
      <dsp:nvSpPr>
        <dsp:cNvPr id="0" name=""/>
        <dsp:cNvSpPr/>
      </dsp:nvSpPr>
      <dsp:spPr>
        <a:xfrm>
          <a:off x="0" y="17454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 школе созданы классы разной направленности (кадетские, спортивные, логопедические)</a:t>
          </a:r>
          <a:endParaRPr lang="ru-RU" sz="1800" b="1" kern="1200" dirty="0"/>
        </a:p>
      </dsp:txBody>
      <dsp:txXfrm>
        <a:off x="0" y="17454"/>
        <a:ext cx="5690632" cy="877541"/>
      </dsp:txXfrm>
    </dsp:sp>
    <dsp:sp modelId="{185C3E43-CC15-4AE0-9665-101FF01A9E1A}">
      <dsp:nvSpPr>
        <dsp:cNvPr id="0" name=""/>
        <dsp:cNvSpPr/>
      </dsp:nvSpPr>
      <dsp:spPr>
        <a:xfrm>
          <a:off x="499490" y="999422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Контингент детей увеличился на 100 человек</a:t>
          </a:r>
          <a:endParaRPr lang="ru-RU" sz="1800" b="1" kern="1200" dirty="0"/>
        </a:p>
      </dsp:txBody>
      <dsp:txXfrm>
        <a:off x="499490" y="999422"/>
        <a:ext cx="5618942" cy="877541"/>
      </dsp:txXfrm>
    </dsp:sp>
    <dsp:sp modelId="{A7925902-64E4-41E6-9DD8-D92E75BAFC3D}">
      <dsp:nvSpPr>
        <dsp:cNvPr id="0" name=""/>
        <dsp:cNvSpPr/>
      </dsp:nvSpPr>
      <dsp:spPr>
        <a:xfrm>
          <a:off x="998981" y="1998845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Открыт логопедический пункт</a:t>
          </a:r>
          <a:endParaRPr lang="ru-RU" sz="1800" b="1" kern="1200" dirty="0"/>
        </a:p>
      </dsp:txBody>
      <dsp:txXfrm>
        <a:off x="998981" y="1998845"/>
        <a:ext cx="5618942" cy="877541"/>
      </dsp:txXfrm>
    </dsp:sp>
    <dsp:sp modelId="{2EC5EDC6-D1C7-48DE-AA58-2F7B6D5A0A51}">
      <dsp:nvSpPr>
        <dsp:cNvPr id="0" name=""/>
        <dsp:cNvSpPr/>
      </dsp:nvSpPr>
      <dsp:spPr>
        <a:xfrm>
          <a:off x="1498472" y="2998268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/>
            <a:t>Разработана система индивидуальных и групповых образовательных маршрутов для спортивных классов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1498472" y="2998268"/>
        <a:ext cx="5618942" cy="877541"/>
      </dsp:txXfrm>
    </dsp:sp>
    <dsp:sp modelId="{25F84870-749F-43BF-8342-43BDC07D0934}">
      <dsp:nvSpPr>
        <dsp:cNvPr id="0" name=""/>
        <dsp:cNvSpPr/>
      </dsp:nvSpPr>
      <dsp:spPr>
        <a:xfrm>
          <a:off x="1981175" y="3997691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Пропагандируется  кадетское движение</a:t>
          </a:r>
          <a:endParaRPr lang="ru-RU" sz="1800" b="1" kern="1200" dirty="0"/>
        </a:p>
      </dsp:txBody>
      <dsp:txXfrm>
        <a:off x="1981175" y="3997691"/>
        <a:ext cx="5618942" cy="877541"/>
      </dsp:txXfrm>
    </dsp:sp>
    <dsp:sp modelId="{DFBEDC21-D4C4-4F74-A72D-83BD067DA5B9}">
      <dsp:nvSpPr>
        <dsp:cNvPr id="0" name=""/>
        <dsp:cNvSpPr/>
      </dsp:nvSpPr>
      <dsp:spPr>
        <a:xfrm>
          <a:off x="6118433" y="641093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/>
        </a:p>
      </dsp:txBody>
      <dsp:txXfrm>
        <a:off x="6118433" y="641093"/>
        <a:ext cx="570402" cy="570402"/>
      </dsp:txXfrm>
    </dsp:sp>
    <dsp:sp modelId="{466019AA-E47A-4DAF-B6B0-17C96ABE0F5C}">
      <dsp:nvSpPr>
        <dsp:cNvPr id="0" name=""/>
        <dsp:cNvSpPr/>
      </dsp:nvSpPr>
      <dsp:spPr>
        <a:xfrm>
          <a:off x="6617924" y="1640515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/>
        </a:p>
      </dsp:txBody>
      <dsp:txXfrm>
        <a:off x="6617924" y="1640515"/>
        <a:ext cx="570402" cy="570402"/>
      </dsp:txXfrm>
    </dsp:sp>
    <dsp:sp modelId="{4450307B-797F-4D2A-B591-4955881430EF}">
      <dsp:nvSpPr>
        <dsp:cNvPr id="0" name=""/>
        <dsp:cNvSpPr/>
      </dsp:nvSpPr>
      <dsp:spPr>
        <a:xfrm>
          <a:off x="7117415" y="2625312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/>
        </a:p>
      </dsp:txBody>
      <dsp:txXfrm>
        <a:off x="7117415" y="2625312"/>
        <a:ext cx="570402" cy="570402"/>
      </dsp:txXfrm>
    </dsp:sp>
    <dsp:sp modelId="{9B3C4251-CBC2-4543-AAEE-9BEF4BFD34D7}">
      <dsp:nvSpPr>
        <dsp:cNvPr id="0" name=""/>
        <dsp:cNvSpPr/>
      </dsp:nvSpPr>
      <dsp:spPr>
        <a:xfrm>
          <a:off x="7616906" y="3634486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/>
        </a:p>
      </dsp:txBody>
      <dsp:txXfrm>
        <a:off x="7616906" y="3634486"/>
        <a:ext cx="570402" cy="57040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69BAFE-0DF2-4897-85A2-3E1E992F6D41}">
      <dsp:nvSpPr>
        <dsp:cNvPr id="0" name=""/>
        <dsp:cNvSpPr/>
      </dsp:nvSpPr>
      <dsp:spPr>
        <a:xfrm>
          <a:off x="0" y="0"/>
          <a:ext cx="7383780" cy="14625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Отремонтировано здание  и учебные кабинеты школы, спортивный зал, модернизированы столовая и спортивная площадка</a:t>
          </a:r>
          <a:endParaRPr lang="ru-RU" sz="2000" b="1" kern="1200" dirty="0"/>
        </a:p>
      </dsp:txBody>
      <dsp:txXfrm>
        <a:off x="0" y="0"/>
        <a:ext cx="5891227" cy="1462569"/>
      </dsp:txXfrm>
    </dsp:sp>
    <dsp:sp modelId="{A590C482-2C6B-4FD3-BAFD-17780BD5213F}">
      <dsp:nvSpPr>
        <dsp:cNvPr id="0" name=""/>
        <dsp:cNvSpPr/>
      </dsp:nvSpPr>
      <dsp:spPr>
        <a:xfrm>
          <a:off x="651509" y="1706331"/>
          <a:ext cx="7383780" cy="14625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школе проведена локальная сеть, используемая для электронного документооборота, реализации проекта «Электронная школа».</a:t>
          </a:r>
          <a:endParaRPr lang="ru-RU" sz="2000" b="1" kern="1200" dirty="0"/>
        </a:p>
      </dsp:txBody>
      <dsp:txXfrm>
        <a:off x="651509" y="1706331"/>
        <a:ext cx="5781599" cy="1462569"/>
      </dsp:txXfrm>
    </dsp:sp>
    <dsp:sp modelId="{FC9D7EE4-92B4-43F5-998F-49ACFA0E6832}">
      <dsp:nvSpPr>
        <dsp:cNvPr id="0" name=""/>
        <dsp:cNvSpPr/>
      </dsp:nvSpPr>
      <dsp:spPr>
        <a:xfrm>
          <a:off x="1303019" y="3412663"/>
          <a:ext cx="7383780" cy="14625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Все кабинеты оснащены АРМ учителя</a:t>
          </a:r>
          <a:endParaRPr lang="ru-RU" sz="2000" b="1" kern="1200" dirty="0"/>
        </a:p>
      </dsp:txBody>
      <dsp:txXfrm>
        <a:off x="1303019" y="3412663"/>
        <a:ext cx="5781599" cy="1462569"/>
      </dsp:txXfrm>
    </dsp:sp>
    <dsp:sp modelId="{E2938263-72C8-467B-9E0E-2370182954A2}">
      <dsp:nvSpPr>
        <dsp:cNvPr id="0" name=""/>
        <dsp:cNvSpPr/>
      </dsp:nvSpPr>
      <dsp:spPr>
        <a:xfrm>
          <a:off x="6433109" y="1109115"/>
          <a:ext cx="950670" cy="9506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/>
        </a:p>
      </dsp:txBody>
      <dsp:txXfrm>
        <a:off x="6433109" y="1109115"/>
        <a:ext cx="950670" cy="950670"/>
      </dsp:txXfrm>
    </dsp:sp>
    <dsp:sp modelId="{962A3C80-2ED9-4FE7-9022-2A5126CED292}">
      <dsp:nvSpPr>
        <dsp:cNvPr id="0" name=""/>
        <dsp:cNvSpPr/>
      </dsp:nvSpPr>
      <dsp:spPr>
        <a:xfrm>
          <a:off x="7084619" y="2805696"/>
          <a:ext cx="950670" cy="9506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/>
        </a:p>
      </dsp:txBody>
      <dsp:txXfrm>
        <a:off x="7084619" y="2805696"/>
        <a:ext cx="950670" cy="95067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BFA0E-7447-4E44-A91E-07386A66A008}">
      <dsp:nvSpPr>
        <dsp:cNvPr id="0" name=""/>
        <dsp:cNvSpPr/>
      </dsp:nvSpPr>
      <dsp:spPr>
        <a:xfrm>
          <a:off x="2958" y="1862246"/>
          <a:ext cx="2847883" cy="123009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Профессиональная поддержка педагогов</a:t>
          </a:r>
          <a:endParaRPr lang="ru-RU" sz="1300" kern="1200" dirty="0"/>
        </a:p>
      </dsp:txBody>
      <dsp:txXfrm>
        <a:off x="2958" y="1862246"/>
        <a:ext cx="2847883" cy="1230096"/>
      </dsp:txXfrm>
    </dsp:sp>
    <dsp:sp modelId="{3EA04603-C684-4D8B-AEB0-4711324FBEA9}">
      <dsp:nvSpPr>
        <dsp:cNvPr id="0" name=""/>
        <dsp:cNvSpPr/>
      </dsp:nvSpPr>
      <dsp:spPr>
        <a:xfrm>
          <a:off x="2334705" y="1873663"/>
          <a:ext cx="2845921" cy="120726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Партнерство с родителями (законными представителями)</a:t>
          </a:r>
          <a:endParaRPr lang="ru-RU" sz="1300" kern="1200" dirty="0"/>
        </a:p>
      </dsp:txBody>
      <dsp:txXfrm>
        <a:off x="2334705" y="1873663"/>
        <a:ext cx="2845921" cy="1207262"/>
      </dsp:txXfrm>
    </dsp:sp>
    <dsp:sp modelId="{5EC40737-E859-4B3E-990B-55E291CD3082}">
      <dsp:nvSpPr>
        <dsp:cNvPr id="0" name=""/>
        <dsp:cNvSpPr/>
      </dsp:nvSpPr>
      <dsp:spPr>
        <a:xfrm>
          <a:off x="4664491" y="1894546"/>
          <a:ext cx="2582641" cy="116549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Индивидуальная поддержка учеников с разными возможностями и способностями</a:t>
          </a:r>
          <a:endParaRPr lang="ru-RU" sz="1300" kern="1200" dirty="0"/>
        </a:p>
      </dsp:txBody>
      <dsp:txXfrm>
        <a:off x="4664491" y="1894546"/>
        <a:ext cx="2582641" cy="1165496"/>
      </dsp:txXfrm>
    </dsp:sp>
    <dsp:sp modelId="{A75F4E77-3FDB-47E1-98B6-5BC5BFD269F3}">
      <dsp:nvSpPr>
        <dsp:cNvPr id="0" name=""/>
        <dsp:cNvSpPr/>
      </dsp:nvSpPr>
      <dsp:spPr>
        <a:xfrm>
          <a:off x="6730996" y="1840868"/>
          <a:ext cx="2410045" cy="127285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Школьная среда</a:t>
          </a:r>
          <a:endParaRPr lang="ru-RU" sz="1400" kern="1200" dirty="0"/>
        </a:p>
      </dsp:txBody>
      <dsp:txXfrm>
        <a:off x="6730996" y="1840868"/>
        <a:ext cx="2410045" cy="12728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B00E57-5187-4EAE-B59F-0006C5ADD5EB}">
      <dsp:nvSpPr>
        <dsp:cNvPr id="0" name=""/>
        <dsp:cNvSpPr/>
      </dsp:nvSpPr>
      <dsp:spPr>
        <a:xfrm>
          <a:off x="0" y="525620"/>
          <a:ext cx="8686800" cy="347472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122C9D-A928-46D7-9DEE-4693607B47D1}">
      <dsp:nvSpPr>
        <dsp:cNvPr id="0" name=""/>
        <dsp:cNvSpPr/>
      </dsp:nvSpPr>
      <dsp:spPr>
        <a:xfrm>
          <a:off x="1042416" y="1133696"/>
          <a:ext cx="2866644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Низкий уровень учебной мотивации учащихся</a:t>
          </a:r>
          <a:endParaRPr lang="en-US" sz="28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042416" y="1133696"/>
        <a:ext cx="2866644" cy="1702612"/>
      </dsp:txXfrm>
    </dsp:sp>
    <dsp:sp modelId="{D206D9EF-D0A2-4009-8BD0-5FF5F7498297}">
      <dsp:nvSpPr>
        <dsp:cNvPr id="0" name=""/>
        <dsp:cNvSpPr/>
      </dsp:nvSpPr>
      <dsp:spPr>
        <a:xfrm>
          <a:off x="4343400" y="1689652"/>
          <a:ext cx="3387852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Улучшение образовательных результатов учащихся</a:t>
          </a:r>
          <a:endParaRPr lang="en-US" sz="28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4343400" y="1689652"/>
        <a:ext cx="3387852" cy="17026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B00E57-5187-4EAE-B59F-0006C5ADD5EB}">
      <dsp:nvSpPr>
        <dsp:cNvPr id="0" name=""/>
        <dsp:cNvSpPr/>
      </dsp:nvSpPr>
      <dsp:spPr>
        <a:xfrm>
          <a:off x="0" y="525620"/>
          <a:ext cx="8686800" cy="347472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122C9D-A928-46D7-9DEE-4693607B47D1}">
      <dsp:nvSpPr>
        <dsp:cNvPr id="0" name=""/>
        <dsp:cNvSpPr/>
      </dsp:nvSpPr>
      <dsp:spPr>
        <a:xfrm>
          <a:off x="1042416" y="1133696"/>
          <a:ext cx="2866644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Невысокий уровень профессиональной подготовки и мотивации педагогов</a:t>
          </a:r>
          <a:endParaRPr lang="en-US" sz="21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042416" y="1133696"/>
        <a:ext cx="2866644" cy="1702612"/>
      </dsp:txXfrm>
    </dsp:sp>
    <dsp:sp modelId="{D206D9EF-D0A2-4009-8BD0-5FF5F7498297}">
      <dsp:nvSpPr>
        <dsp:cNvPr id="0" name=""/>
        <dsp:cNvSpPr/>
      </dsp:nvSpPr>
      <dsp:spPr>
        <a:xfrm>
          <a:off x="4343400" y="1689652"/>
          <a:ext cx="3387852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Создание работоспособного профессионального коллектива, способного решать поставленные перед ним задачи</a:t>
          </a:r>
          <a:endParaRPr lang="en-US" sz="21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4343400" y="1689652"/>
        <a:ext cx="3387852" cy="17026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B00E57-5187-4EAE-B59F-0006C5ADD5EB}">
      <dsp:nvSpPr>
        <dsp:cNvPr id="0" name=""/>
        <dsp:cNvSpPr/>
      </dsp:nvSpPr>
      <dsp:spPr>
        <a:xfrm>
          <a:off x="0" y="525620"/>
          <a:ext cx="8686800" cy="347472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122C9D-A928-46D7-9DEE-4693607B47D1}">
      <dsp:nvSpPr>
        <dsp:cNvPr id="0" name=""/>
        <dsp:cNvSpPr/>
      </dsp:nvSpPr>
      <dsp:spPr>
        <a:xfrm>
          <a:off x="1042416" y="1133696"/>
          <a:ext cx="2866644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Отсутствие эффективной поддержки одаренных учащихся, а также учеников с разными возможностями и способностями</a:t>
          </a:r>
          <a:endParaRPr lang="en-US" sz="2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042416" y="1133696"/>
        <a:ext cx="2866644" cy="1702612"/>
      </dsp:txXfrm>
    </dsp:sp>
    <dsp:sp modelId="{D206D9EF-D0A2-4009-8BD0-5FF5F7498297}">
      <dsp:nvSpPr>
        <dsp:cNvPr id="0" name=""/>
        <dsp:cNvSpPr/>
      </dsp:nvSpPr>
      <dsp:spPr>
        <a:xfrm>
          <a:off x="4343400" y="1689652"/>
          <a:ext cx="3387851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Улучшение </a:t>
          </a:r>
          <a:r>
            <a:rPr lang="ru-RU" sz="2000" b="1" kern="1200" dirty="0" smtClean="0"/>
            <a:t>образовательных результатов учащихся</a:t>
          </a:r>
          <a:endParaRPr lang="en-US" sz="2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4343400" y="1689652"/>
        <a:ext cx="3387851" cy="17026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B00E57-5187-4EAE-B59F-0006C5ADD5EB}">
      <dsp:nvSpPr>
        <dsp:cNvPr id="0" name=""/>
        <dsp:cNvSpPr/>
      </dsp:nvSpPr>
      <dsp:spPr>
        <a:xfrm>
          <a:off x="0" y="525620"/>
          <a:ext cx="8686800" cy="347472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122C9D-A928-46D7-9DEE-4693607B47D1}">
      <dsp:nvSpPr>
        <dsp:cNvPr id="0" name=""/>
        <dsp:cNvSpPr/>
      </dsp:nvSpPr>
      <dsp:spPr>
        <a:xfrm>
          <a:off x="1042416" y="1133696"/>
          <a:ext cx="2866644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03124" rIns="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Слабая материально-техническая база</a:t>
          </a:r>
          <a:endParaRPr lang="en-US" sz="29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042416" y="1133696"/>
        <a:ext cx="2866644" cy="1702612"/>
      </dsp:txXfrm>
    </dsp:sp>
    <dsp:sp modelId="{D206D9EF-D0A2-4009-8BD0-5FF5F7498297}">
      <dsp:nvSpPr>
        <dsp:cNvPr id="0" name=""/>
        <dsp:cNvSpPr/>
      </dsp:nvSpPr>
      <dsp:spPr>
        <a:xfrm>
          <a:off x="4343400" y="1689652"/>
          <a:ext cx="3387852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03124" rIns="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Обновить МТБ школы</a:t>
          </a:r>
          <a:endParaRPr lang="en-US" sz="29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4343400" y="1689652"/>
        <a:ext cx="3387852" cy="170261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B00E57-5187-4EAE-B59F-0006C5ADD5EB}">
      <dsp:nvSpPr>
        <dsp:cNvPr id="0" name=""/>
        <dsp:cNvSpPr/>
      </dsp:nvSpPr>
      <dsp:spPr>
        <a:xfrm>
          <a:off x="0" y="525620"/>
          <a:ext cx="8686800" cy="347472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122C9D-A928-46D7-9DEE-4693607B47D1}">
      <dsp:nvSpPr>
        <dsp:cNvPr id="0" name=""/>
        <dsp:cNvSpPr/>
      </dsp:nvSpPr>
      <dsp:spPr>
        <a:xfrm>
          <a:off x="1042416" y="1133696"/>
          <a:ext cx="2866644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Недостаточная эффективность взаимодействия школы и родительской общественности.</a:t>
          </a:r>
          <a:endParaRPr lang="en-US" sz="21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042416" y="1133696"/>
        <a:ext cx="2866644" cy="1702612"/>
      </dsp:txXfrm>
    </dsp:sp>
    <dsp:sp modelId="{D206D9EF-D0A2-4009-8BD0-5FF5F7498297}">
      <dsp:nvSpPr>
        <dsp:cNvPr id="0" name=""/>
        <dsp:cNvSpPr/>
      </dsp:nvSpPr>
      <dsp:spPr>
        <a:xfrm>
          <a:off x="4343400" y="1689652"/>
          <a:ext cx="3387852" cy="1702612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Повысить авторитет школы в родительском сообществе и педагогической среде;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Увеличить контингент учащихся.</a:t>
          </a:r>
          <a:endParaRPr lang="en-US" sz="2100" b="1" kern="1200" dirty="0"/>
        </a:p>
      </dsp:txBody>
      <dsp:txXfrm>
        <a:off x="4343400" y="1689652"/>
        <a:ext cx="3387852" cy="170261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7FB017-7BF0-49E9-9D22-156C23E61559}">
      <dsp:nvSpPr>
        <dsp:cNvPr id="0" name=""/>
        <dsp:cNvSpPr/>
      </dsp:nvSpPr>
      <dsp:spPr>
        <a:xfrm>
          <a:off x="0" y="0"/>
          <a:ext cx="738378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Декабрь, 2013 – </a:t>
          </a:r>
          <a:r>
            <a:rPr lang="ru-RU" sz="3200" b="1" kern="1200" dirty="0" smtClean="0"/>
            <a:t>Подготовительный этап</a:t>
          </a:r>
          <a:endParaRPr lang="ru-RU" sz="3200" b="1" kern="1200" dirty="0"/>
        </a:p>
      </dsp:txBody>
      <dsp:txXfrm>
        <a:off x="0" y="0"/>
        <a:ext cx="5998156" cy="1357788"/>
      </dsp:txXfrm>
    </dsp:sp>
    <dsp:sp modelId="{772D9747-0931-424F-92C8-C18CCD216FC3}">
      <dsp:nvSpPr>
        <dsp:cNvPr id="0" name=""/>
        <dsp:cNvSpPr/>
      </dsp:nvSpPr>
      <dsp:spPr>
        <a:xfrm>
          <a:off x="651509" y="1584086"/>
          <a:ext cx="738378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Январь, 2014 – май, 2016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0000"/>
              </a:solidFill>
              <a:hlinkClick xmlns:r="http://schemas.openxmlformats.org/officeDocument/2006/relationships" r:id="" action="ppaction://hlinksldjump"/>
            </a:rPr>
            <a:t>Организационно-практический</a:t>
          </a:r>
          <a:endParaRPr lang="ru-RU" sz="3200" kern="1200" dirty="0">
            <a:solidFill>
              <a:srgbClr val="FF0000"/>
            </a:solidFill>
          </a:endParaRPr>
        </a:p>
      </dsp:txBody>
      <dsp:txXfrm>
        <a:off x="651509" y="1584086"/>
        <a:ext cx="5849707" cy="1357788"/>
      </dsp:txXfrm>
    </dsp:sp>
    <dsp:sp modelId="{8783F90B-6EC5-4799-8990-A6FACA7E328D}">
      <dsp:nvSpPr>
        <dsp:cNvPr id="0" name=""/>
        <dsp:cNvSpPr/>
      </dsp:nvSpPr>
      <dsp:spPr>
        <a:xfrm>
          <a:off x="1303019" y="3168173"/>
          <a:ext cx="7383780" cy="13577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Май, 2016 – декабрь, 2016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Аналитико-обобщающий</a:t>
          </a:r>
          <a:endParaRPr lang="ru-RU" sz="3200" kern="1200" dirty="0"/>
        </a:p>
      </dsp:txBody>
      <dsp:txXfrm>
        <a:off x="1303019" y="3168173"/>
        <a:ext cx="5849707" cy="1357788"/>
      </dsp:txXfrm>
    </dsp:sp>
    <dsp:sp modelId="{E895F624-84BD-4794-9251-DE713DA53EF1}">
      <dsp:nvSpPr>
        <dsp:cNvPr id="0" name=""/>
        <dsp:cNvSpPr/>
      </dsp:nvSpPr>
      <dsp:spPr>
        <a:xfrm>
          <a:off x="650121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01217" y="1029656"/>
        <a:ext cx="882562" cy="882562"/>
      </dsp:txXfrm>
    </dsp:sp>
    <dsp:sp modelId="{EAD1EB34-D8DA-40C1-96B8-ABFE8F55098B}">
      <dsp:nvSpPr>
        <dsp:cNvPr id="0" name=""/>
        <dsp:cNvSpPr/>
      </dsp:nvSpPr>
      <dsp:spPr>
        <a:xfrm>
          <a:off x="715272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52727" y="2604691"/>
        <a:ext cx="882562" cy="88256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673CE-B694-4824-A430-6C94569DFE26}">
      <dsp:nvSpPr>
        <dsp:cNvPr id="0" name=""/>
        <dsp:cNvSpPr/>
      </dsp:nvSpPr>
      <dsp:spPr>
        <a:xfrm>
          <a:off x="0" y="18796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Количество учителей с I и высшей категорией составляет 65 % от общего числа педагогического коллектива</a:t>
          </a:r>
          <a:endParaRPr lang="ru-RU" sz="1600" b="1" kern="1200" dirty="0"/>
        </a:p>
      </dsp:txBody>
      <dsp:txXfrm>
        <a:off x="0" y="18796"/>
        <a:ext cx="5690632" cy="877541"/>
      </dsp:txXfrm>
    </dsp:sp>
    <dsp:sp modelId="{185C3E43-CC15-4AE0-9665-101FF01A9E1A}">
      <dsp:nvSpPr>
        <dsp:cNvPr id="0" name=""/>
        <dsp:cNvSpPr/>
      </dsp:nvSpPr>
      <dsp:spPr>
        <a:xfrm>
          <a:off x="499490" y="999422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/>
            <a:t>Количество учителей, участвующих в профессиональных конкурсах, дающих мастер-классы увеличилось на 50%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</dsp:txBody>
      <dsp:txXfrm>
        <a:off x="499490" y="999422"/>
        <a:ext cx="5618942" cy="877541"/>
      </dsp:txXfrm>
    </dsp:sp>
    <dsp:sp modelId="{A7925902-64E4-41E6-9DD8-D92E75BAFC3D}">
      <dsp:nvSpPr>
        <dsp:cNvPr id="0" name=""/>
        <dsp:cNvSpPr/>
      </dsp:nvSpPr>
      <dsp:spPr>
        <a:xfrm>
          <a:off x="998981" y="1998845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Учащиеся школы занимаются проектной и исследовательской деятельностью</a:t>
          </a:r>
          <a:endParaRPr lang="ru-RU" sz="1600" b="1" kern="1200" dirty="0"/>
        </a:p>
      </dsp:txBody>
      <dsp:txXfrm>
        <a:off x="998981" y="1998845"/>
        <a:ext cx="5618942" cy="877541"/>
      </dsp:txXfrm>
    </dsp:sp>
    <dsp:sp modelId="{2EC5EDC6-D1C7-48DE-AA58-2F7B6D5A0A51}">
      <dsp:nvSpPr>
        <dsp:cNvPr id="0" name=""/>
        <dsp:cNvSpPr/>
      </dsp:nvSpPr>
      <dsp:spPr>
        <a:xfrm>
          <a:off x="1498472" y="2998268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Качество образовательных результатов повысилось до 25%</a:t>
          </a:r>
          <a:endParaRPr lang="ru-RU" sz="1600" b="1" kern="1200" dirty="0"/>
        </a:p>
      </dsp:txBody>
      <dsp:txXfrm>
        <a:off x="1498472" y="2998268"/>
        <a:ext cx="5618942" cy="877541"/>
      </dsp:txXfrm>
    </dsp:sp>
    <dsp:sp modelId="{25F84870-749F-43BF-8342-43BDC07D0934}">
      <dsp:nvSpPr>
        <dsp:cNvPr id="0" name=""/>
        <dsp:cNvSpPr/>
      </dsp:nvSpPr>
      <dsp:spPr>
        <a:xfrm>
          <a:off x="1997963" y="3997691"/>
          <a:ext cx="6688836" cy="877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Открыта инновационная площадка по реализации ФГОС в начальной школе для учащихся с ОВЗ (V вида) «Преемственность дошкольного ОУ и МОУ в рамках реализации ФГОС НОО для учащихся с ОВЗ (класс V вида)»</a:t>
          </a:r>
          <a:endParaRPr lang="ru-RU" sz="1600" b="1" kern="1200" dirty="0"/>
        </a:p>
      </dsp:txBody>
      <dsp:txXfrm>
        <a:off x="1997963" y="3997691"/>
        <a:ext cx="5618942" cy="877541"/>
      </dsp:txXfrm>
    </dsp:sp>
    <dsp:sp modelId="{DFBEDC21-D4C4-4F74-A72D-83BD067DA5B9}">
      <dsp:nvSpPr>
        <dsp:cNvPr id="0" name=""/>
        <dsp:cNvSpPr/>
      </dsp:nvSpPr>
      <dsp:spPr>
        <a:xfrm>
          <a:off x="6118433" y="641093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6118433" y="641093"/>
        <a:ext cx="570402" cy="570402"/>
      </dsp:txXfrm>
    </dsp:sp>
    <dsp:sp modelId="{466019AA-E47A-4DAF-B6B0-17C96ABE0F5C}">
      <dsp:nvSpPr>
        <dsp:cNvPr id="0" name=""/>
        <dsp:cNvSpPr/>
      </dsp:nvSpPr>
      <dsp:spPr>
        <a:xfrm>
          <a:off x="6617924" y="1640515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6617924" y="1640515"/>
        <a:ext cx="570402" cy="570402"/>
      </dsp:txXfrm>
    </dsp:sp>
    <dsp:sp modelId="{4450307B-797F-4D2A-B591-4955881430EF}">
      <dsp:nvSpPr>
        <dsp:cNvPr id="0" name=""/>
        <dsp:cNvSpPr/>
      </dsp:nvSpPr>
      <dsp:spPr>
        <a:xfrm>
          <a:off x="7117415" y="2625312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7117415" y="2625312"/>
        <a:ext cx="570402" cy="570402"/>
      </dsp:txXfrm>
    </dsp:sp>
    <dsp:sp modelId="{9B3C4251-CBC2-4543-AAEE-9BEF4BFD34D7}">
      <dsp:nvSpPr>
        <dsp:cNvPr id="0" name=""/>
        <dsp:cNvSpPr/>
      </dsp:nvSpPr>
      <dsp:spPr>
        <a:xfrm>
          <a:off x="7616906" y="3634486"/>
          <a:ext cx="570402" cy="570402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/>
        </a:p>
      </dsp:txBody>
      <dsp:txXfrm>
        <a:off x="7616906" y="3634486"/>
        <a:ext cx="570402" cy="57040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69BAFE-0DF2-4897-85A2-3E1E992F6D41}">
      <dsp:nvSpPr>
        <dsp:cNvPr id="0" name=""/>
        <dsp:cNvSpPr/>
      </dsp:nvSpPr>
      <dsp:spPr>
        <a:xfrm>
          <a:off x="0" y="0"/>
          <a:ext cx="7383780" cy="14625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Создан Управляющий совет школы</a:t>
          </a:r>
        </a:p>
      </dsp:txBody>
      <dsp:txXfrm>
        <a:off x="0" y="0"/>
        <a:ext cx="5891227" cy="1462569"/>
      </dsp:txXfrm>
    </dsp:sp>
    <dsp:sp modelId="{A590C482-2C6B-4FD3-BAFD-17780BD5213F}">
      <dsp:nvSpPr>
        <dsp:cNvPr id="0" name=""/>
        <dsp:cNvSpPr/>
      </dsp:nvSpPr>
      <dsp:spPr>
        <a:xfrm>
          <a:off x="651509" y="1706331"/>
          <a:ext cx="7383780" cy="14625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>
            <a:spcBef>
              <a:spcPct val="0"/>
            </a:spcBef>
          </a:pPr>
          <a:r>
            <a:rPr lang="ru-RU" sz="1600" b="1" kern="1200" dirty="0" smtClean="0"/>
            <a:t>На базе школы открыт воскресный семейный центр досуга для учеников, родителей (законных представителей) и жителей города, в том числе и инвалидов.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kern="1200" dirty="0"/>
        </a:p>
      </dsp:txBody>
      <dsp:txXfrm>
        <a:off x="651509" y="1706331"/>
        <a:ext cx="5781599" cy="1462569"/>
      </dsp:txXfrm>
    </dsp:sp>
    <dsp:sp modelId="{FC9D7EE4-92B4-43F5-998F-49ACFA0E6832}">
      <dsp:nvSpPr>
        <dsp:cNvPr id="0" name=""/>
        <dsp:cNvSpPr/>
      </dsp:nvSpPr>
      <dsp:spPr>
        <a:xfrm>
          <a:off x="1303019" y="3412663"/>
          <a:ext cx="7383780" cy="14625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/>
            <a:t>Количество родителей (законных представителей), участвующих в общешкольных мероприятиях  и в работе органов самоуправления, повысилось на 10%.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</dsp:txBody>
      <dsp:txXfrm>
        <a:off x="1303019" y="3412663"/>
        <a:ext cx="5781599" cy="1462569"/>
      </dsp:txXfrm>
    </dsp:sp>
    <dsp:sp modelId="{E2938263-72C8-467B-9E0E-2370182954A2}">
      <dsp:nvSpPr>
        <dsp:cNvPr id="0" name=""/>
        <dsp:cNvSpPr/>
      </dsp:nvSpPr>
      <dsp:spPr>
        <a:xfrm>
          <a:off x="6433109" y="1109115"/>
          <a:ext cx="950670" cy="9506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kern="1200"/>
        </a:p>
      </dsp:txBody>
      <dsp:txXfrm>
        <a:off x="6433109" y="1109115"/>
        <a:ext cx="950670" cy="950670"/>
      </dsp:txXfrm>
    </dsp:sp>
    <dsp:sp modelId="{962A3C80-2ED9-4FE7-9022-2A5126CED292}">
      <dsp:nvSpPr>
        <dsp:cNvPr id="0" name=""/>
        <dsp:cNvSpPr/>
      </dsp:nvSpPr>
      <dsp:spPr>
        <a:xfrm>
          <a:off x="7084619" y="2805696"/>
          <a:ext cx="950670" cy="9506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kern="1200"/>
        </a:p>
      </dsp:txBody>
      <dsp:txXfrm>
        <a:off x="7084619" y="2805696"/>
        <a:ext cx="950670" cy="950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#1" minVer="12.0">
  <dgm:title val=""/>
  <dgm:desc val=""/>
  <dgm:catLst>
    <dgm:cat type="process" pri="9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</dgm:varLst>
    <dgm:alg type="composite">
      <dgm:param type="vertAlign" val="none"/>
      <dgm:param type="horzAlign" val="none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/>
          </dgm:shape>
          <dgm:presOf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1" refType="w" fact="0.43525"/>
                <dgm:constr type="t" for="ch" forName="textBox1" refType="h" fact="0.41625"/>
                <dgm:constr type="w" for="ch" forName="textBox1" refType="w" fact="0.4"/>
                <dgm:constr type="h" for="ch" forName="textBox1" refType="h" fact="0.4"/>
                <dgm:constr type="ctrX" for="ch" forName="bullet1" refType="l" refFor="ch" refForName="textBox1"/>
                <dgm:constr type="ctrY" for="ch" forName="bullet1" refType="t" refFor="ch" refForName="textBox1"/>
                <dgm:constr type="w" for="ch" forName="bullet1" refType="w" fact="0.0325"/>
                <dgm:constr type="h" for="ch" forName="bullet1" refType="w" refFor="ch" refForName="bullet1"/>
                <dgm:constr type="primFontSz" for="ch" ptType="node" val="36"/>
                <dgm:constr type="primFontSz" for="ch" ptType="node" op="equ"/>
              </dgm:constrLst>
              <dgm:forEach name="Name5" axis="ch" ptType="node" cnt="1"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2a" refType="w" fact="0.2735"/>
                <dgm:constr type="t" for="ch" forName="textBox2a" refType="h" fact="0.5565"/>
                <dgm:constr type="w" for="ch" forName="textBox2a" refType="w" fact="0.325"/>
                <dgm:constr type="h" for="ch" forName="textBox2a" refType="h" fact="0.4"/>
                <dgm:constr type="ctrX" for="ch" forName="bullet2a" refType="l" refFor="ch" refForName="textBox2a"/>
                <dgm:constr type="ctrY" for="ch" forName="bullet2a" refType="t" refFor="ch" refForName="textBox2a"/>
                <dgm:constr type="w" for="ch" forName="bullet2a" refType="w" fact="0.025"/>
                <dgm:constr type="h" for="ch" forName="bullet2a" refType="w" refFor="ch" refForName="bullet2a"/>
                <dgm:constr type="l" for="ch" forName="textBox2b" refType="w" fact="0.6145"/>
                <dgm:constr type="t" for="ch" forName="textBox2b" refType="h" fact="0.3085"/>
                <dgm:constr type="w" for="ch" forName="textBox2b" refType="w" fact="0.325"/>
                <dgm:constr type="h" for="ch" forName="textBox2b" refType="h" fact="0.4"/>
                <dgm:constr type="ctrX" for="ch" forName="bullet2b" refType="l" refFor="ch" refForName="textBox2b"/>
                <dgm:constr type="ctrY" for="ch" forName="bullet2b" refType="t" refFor="ch" refForName="textBox2b"/>
                <dgm:constr type="w" for="ch" forName="bullet2b" refType="w" fact="0.035"/>
                <dgm:constr type="h" for="ch" forName="bullet2b" refType="w" refFor="ch" refForName="bullet2b"/>
                <dgm:constr type="primFontSz" for="ch" ptType="node" val="36"/>
                <dgm:constr type="primFontSz" for="ch" ptType="node" op="equ"/>
              </dgm:constrLst>
              <dgm:forEach name="Name7" axis="ch" ptType="node" cnt="1">
                <dgm:layoutNode name="textBox2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8" axis="ch" ptType="node" st="2" cnt="1">
                <dgm:layoutNode name="textBox2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9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3a" refType="w" fact="0.176"/>
                <dgm:constr type="t" for="ch" forName="textBox3a" refType="h" fact="0.668"/>
                <dgm:constr type="w" for="ch" forName="textBox3a" refType="w" fact="0.25"/>
                <dgm:constr type="h" for="ch" forName="textBox3a" refType="h" fact="0.26"/>
                <dgm:constr type="ctrX" for="ch" forName="bullet3a" refType="l" refFor="ch" refForName="textBox3a"/>
                <dgm:constr type="ctrY" for="ch" forName="bullet3a" refType="t" refFor="ch" refForName="textBox3a"/>
                <dgm:constr type="w" for="ch" forName="bullet3a" refType="w" fact="0.02"/>
                <dgm:constr type="h" for="ch" forName="bullet3a" refType="w" refFor="ch" refForName="bullet3a"/>
                <dgm:constr type="l" for="ch" forName="textBox3b" refType="w" fact="0.43525"/>
                <dgm:constr type="t" for="ch" forName="textBox3b" refType="h" fact="0.41625"/>
                <dgm:constr type="w" for="ch" forName="textBox3b" refType="w" fact="0.25"/>
                <dgm:constr type="h" for="ch" forName="textBox3b" refType="h" fact="0.26"/>
                <dgm:constr type="ctrX" for="ch" forName="bullet3b" refType="l" refFor="ch" refForName="textBox3b"/>
                <dgm:constr type="ctrY" for="ch" forName="bullet3b" refType="t" refFor="ch" refForName="textBox3b"/>
                <dgm:constr type="w" for="ch" forName="bullet3b" refType="w" fact="0.0325"/>
                <dgm:constr type="h" for="ch" forName="bullet3b" refType="w" refFor="ch" refForName="bullet3b"/>
                <dgm:constr type="l" for="ch" forName="textBox3c" refType="w" fact="0.73675"/>
                <dgm:constr type="t" for="ch" forName="textBox3c" refType="h" fact="0.25475"/>
                <dgm:constr type="w" for="ch" forName="textBox3c" refType="w" fact="0.25"/>
                <dgm:constr type="h" for="ch" forName="textBox3c" refType="h" fact="0.26"/>
                <dgm:constr type="ctrX" for="ch" forName="bullet3c" refType="l" refFor="ch" refForName="textBox3c"/>
                <dgm:constr type="ctrY" for="ch" forName="bullet3c" refType="t" refFor="ch" refForName="textBox3c"/>
                <dgm:constr type="w" for="ch" forName="bullet3c" refType="w" fact="0.0375"/>
                <dgm:constr type="h" for="ch" forName="bullet3c" refType="w" refFor="ch" refForName="bullet3c"/>
                <dgm:constr type="primFontSz" for="ch" ptType="node" val="36"/>
                <dgm:constr type="primFontSz" for="ch" ptType="node" op="equ"/>
              </dgm:constrLst>
              <dgm:forEach name="Name10" axis="ch" ptType="node" cnt="1">
                <dgm:layoutNode name="textBox3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1" axis="ch" ptType="node" st="2" cnt="1">
                <dgm:layoutNode name="textBox3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2" axis="ch" ptType="node" st="3" cnt="1">
                <dgm:layoutNode name="textBox3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13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4a" refType="w" fact="0.139"/>
                <dgm:constr type="t" for="ch" forName="textBox4a" refType="h" fact="0.72"/>
                <dgm:constr type="w" for="ch" forName="textBox4a" refType="w" fact="0.175"/>
                <dgm:constr type="h" for="ch" forName="textBox4a" refType="h" fact="0.26"/>
                <dgm:constr type="ctrX" for="ch" forName="bullet4a" refType="l" refFor="ch" refForName="textBox4a"/>
                <dgm:constr type="ctrY" for="ch" forName="bullet4a" refType="t" refFor="ch" refForName="textBox4a"/>
                <dgm:constr type="w" for="ch" forName="bullet4a" refType="w" fact="0.02"/>
                <dgm:constr type="h" for="ch" forName="bullet4a" refType="w" refFor="ch" refForName="bullet4a"/>
                <dgm:constr type="l" for="ch" forName="textBox4b" refType="w" fact="0.33075"/>
                <dgm:constr type="t" for="ch" forName="textBox4b" refType="h" fact="0.49775"/>
                <dgm:constr type="w" for="ch" forName="textBox4b" refType="w" fact="0.175"/>
                <dgm:constr type="h" for="ch" forName="textBox4b" refType="h" fact="0.26"/>
                <dgm:constr type="ctrX" for="ch" forName="bullet4b" refType="l" refFor="ch" refForName="textBox4b"/>
                <dgm:constr type="ctrY" for="ch" forName="bullet4b" refType="t" refFor="ch" refForName="textBox4b"/>
                <dgm:constr type="w" for="ch" forName="bullet4b" refType="w" fact="0.0275"/>
                <dgm:constr type="h" for="ch" forName="bullet4b" refType="w" refFor="ch" refForName="bullet4b"/>
                <dgm:constr type="l" for="ch" forName="textBox4c" refType="w" fact="0.55925"/>
                <dgm:constr type="t" for="ch" forName="textBox4c" refType="h" fact="0.33325"/>
                <dgm:constr type="w" for="ch" forName="textBox4c" refType="w" fact="0.175"/>
                <dgm:constr type="h" for="ch" forName="textBox4c" refType="h" fact="0.26"/>
                <dgm:constr type="ctrX" for="ch" forName="bullet4c" refType="l" refFor="ch" refForName="textBox4c"/>
                <dgm:constr type="ctrY" for="ch" forName="bullet4c" refType="t" refFor="ch" refForName="textBox4c"/>
                <dgm:constr type="w" for="ch" forName="bullet4c" refType="w" fact="0.0325"/>
                <dgm:constr type="h" for="ch" forName="bullet4c" refType="w" refFor="ch" refForName="bullet4c"/>
                <dgm:constr type="l" for="ch" forName="textBox4d" refType="w" fact="0.79675"/>
                <dgm:constr type="t" for="ch" forName="textBox4d" refType="h" fact="0.23575"/>
                <dgm:constr type="w" for="ch" forName="textBox4d" refType="w" fact="0.175"/>
                <dgm:constr type="h" for="ch" forName="textBox4d" refType="h" fact="0.26"/>
                <dgm:constr type="ctrX" for="ch" forName="bullet4d" refType="l" refFor="ch" refForName="textBox4d"/>
                <dgm:constr type="ctrY" for="ch" forName="bullet4d" refType="t" refFor="ch" refForName="textBox4d"/>
                <dgm:constr type="w" for="ch" forName="bullet4d" refType="w" fact="0.0375"/>
                <dgm:constr type="h" for="ch" forName="bullet4d" refType="w" refFor="ch" refForName="bullet4d"/>
                <dgm:constr type="primFontSz" for="ch" ptType="node" val="36"/>
                <dgm:constr type="primFontSz" for="ch" ptType="node" op="equ"/>
              </dgm:constrLst>
              <dgm:forEach name="Name14" axis="ch" ptType="node" cnt="1">
                <dgm:layoutNode name="textBox4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5" axis="ch" ptType="node" st="2" cnt="1">
                <dgm:layoutNode name="textBox4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6" axis="ch" ptType="node" st="3" cnt="1">
                <dgm:layoutNode name="textBox4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7" axis="ch" ptType="node" st="4" cnt="1">
                <dgm:layoutNode name="textBox4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else name="Name18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5a" refType="w" fact="0.139"/>
                <dgm:constr type="t" for="ch" forName="textBox5a" refType="h" fact="0.72"/>
                <dgm:constr type="w" for="ch" forName="textBox5a" refType="w" fact="0.125"/>
                <dgm:constr type="h" for="ch" forName="textBox5a" refType="h" fact="0.26"/>
                <dgm:constr type="ctrX" for="ch" forName="bullet5a" refType="l" refFor="ch" refForName="textBox5a"/>
                <dgm:constr type="ctrY" for="ch" forName="bullet5a" refType="t" refFor="ch" refForName="textBox5a"/>
                <dgm:constr type="w" for="ch" forName="bullet5a" refType="w" fact="0.02"/>
                <dgm:constr type="h" for="ch" forName="bullet5a" refType="w" refFor="ch" refForName="bullet5a"/>
                <dgm:constr type="l" for="ch" forName="textBox5b" refType="w" fact="0.2735"/>
                <dgm:constr type="t" for="ch" forName="textBox5b" refType="h" fact="0.5565"/>
                <dgm:constr type="w" for="ch" forName="textBox5b" refType="w" fact="0.125"/>
                <dgm:constr type="h" for="ch" forName="textBox5b" refType="h" fact="0.26"/>
                <dgm:constr type="ctrX" for="ch" forName="bullet5b" refType="l" refFor="ch" refForName="textBox5b"/>
                <dgm:constr type="ctrY" for="ch" forName="bullet5b" refType="t" refFor="ch" refForName="textBox5b"/>
                <dgm:constr type="w" for="ch" forName="bullet5b" refType="w" fact="0.025"/>
                <dgm:constr type="h" for="ch" forName="bullet5b" refType="w" refFor="ch" refForName="bullet5b"/>
                <dgm:constr type="l" for="ch" forName="textBox5c" refType="w" fact="0.43525"/>
                <dgm:constr type="t" for="ch" forName="textBox5c" refType="h" fact="0.41625"/>
                <dgm:constr type="w" for="ch" forName="textBox5c" refType="w" fact="0.125"/>
                <dgm:constr type="h" for="ch" forName="textBox5c" refType="h" fact="0.26"/>
                <dgm:constr type="ctrX" for="ch" forName="bullet5c" refType="l" refFor="ch" refForName="textBox5c"/>
                <dgm:constr type="ctrY" for="ch" forName="bullet5c" refType="t" refFor="ch" refForName="textBox5c"/>
                <dgm:constr type="w" for="ch" forName="bullet5c" refType="w" fact="0.0325"/>
                <dgm:constr type="h" for="ch" forName="bullet5c" refType="w" refFor="ch" refForName="bullet5c"/>
                <dgm:constr type="l" for="ch" forName="textBox5d" refType="w" fact="0.6145"/>
                <dgm:constr type="t" for="ch" forName="textBox5d" refType="h" fact="0.3085"/>
                <dgm:constr type="w" for="ch" forName="textBox5d" refType="w" fact="0.125"/>
                <dgm:constr type="h" for="ch" forName="textBox5d" refType="h" fact="0.26"/>
                <dgm:constr type="ctrX" for="ch" forName="bullet5d" refType="l" refFor="ch" refForName="textBox5d"/>
                <dgm:constr type="ctrY" for="ch" forName="bullet5d" refType="t" refFor="ch" refForName="textBox5d"/>
                <dgm:constr type="w" for="ch" forName="bullet5d" refType="w" fact="0.035"/>
                <dgm:constr type="h" for="ch" forName="bullet5d" refType="w" refFor="ch" refForName="bullet5d"/>
                <dgm:constr type="l" for="ch" forName="textBox5e" refType="w" fact="0.79675"/>
                <dgm:constr type="t" for="ch" forName="textBox5e" refType="h" fact="0.23575"/>
                <dgm:constr type="w" for="ch" forName="textBox5e" refType="w" fact="0.125"/>
                <dgm:constr type="h" for="ch" forName="textBox5e" refType="h" fact="0.26"/>
                <dgm:constr type="ctrX" for="ch" forName="bullet5e" refType="l" refFor="ch" refForName="textBox5e"/>
                <dgm:constr type="ctrY" for="ch" forName="bullet5e" refType="t" refFor="ch" refForName="textBox5e"/>
                <dgm:constr type="w" for="ch" forName="bullet5e" refType="w" fact="0.0375"/>
                <dgm:constr type="h" for="ch" forName="bullet5e" refType="w" refFor="ch" refForName="bullet5e"/>
                <dgm:constr type="primFontSz" for="ch" ptType="node" val="36"/>
                <dgm:constr type="primFontSz" for="ch" ptType="node" op="equ"/>
              </dgm:constrLst>
              <dgm:forEach name="Name19" axis="ch" ptType="node" cnt="1">
                <dgm:layoutNode name="textBox5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0" axis="ch" ptType="node" st="2" cnt="1">
                <dgm:layoutNode name="textBox5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1" axis="ch" ptType="node" st="3" cnt="1">
                <dgm:layoutNode name="textBox5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2" axis="ch" ptType="node" st="4" cnt="1">
                <dgm:layoutNode name="textBox5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3" axis="ch" ptType="node" st="5" cnt="1">
                <dgm:layoutNode name="textBox5e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else>
        </dgm:choose>
      </dgm:if>
      <dgm:else name="Name2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#1" minVer="12.0">
  <dgm:title val=""/>
  <dgm:desc val=""/>
  <dgm:catLst>
    <dgm:cat type="relationship" pri="45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#1" minVer="12.0">
  <dgm:title val=""/>
  <dgm:desc val=""/>
  <dgm:catLst>
    <dgm:cat type="relationship" pri="45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#1" minVer="12.0">
  <dgm:title val=""/>
  <dgm:desc val=""/>
  <dgm:catLst>
    <dgm:cat type="relationship" pri="45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#1" minVer="12.0">
  <dgm:title val=""/>
  <dgm:desc val=""/>
  <dgm:catLst>
    <dgm:cat type="relationship" pri="45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#1" minVer="12.0">
  <dgm:title val=""/>
  <dgm:desc val=""/>
  <dgm:catLst>
    <dgm:cat type="relationship" pri="45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100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36" fact="NaN" max="NaN"/>
            <dgm:rule type="primFontSz" val="2" fact="NaN" max="NaN"/>
          </dgm:ruleLst>
        </dgm:layoutNode>
      </dgm:if>
      <dgm:else name="Name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#5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#5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#5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#5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#5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953E8C9-BA3E-4C73-A17F-8AB7EFEB024F}" type="datetimeFigureOut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AC1F062-0BC9-41A5-ADEF-2402C44DB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124BB92-65C1-4E52-82D7-26DE2D97809F}" type="datetimeFigureOut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noProof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951564A-74C3-435B-A7EF-DA3BFE662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0484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32EBA5-0E16-4D94-85B0-E49495E19E9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0485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0486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114FFD-D278-4ADC-9FD9-FF2F5E0ED7E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0487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4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1F16B-84AE-4E51-B705-F210B475E05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30725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6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AB369D-7CCA-47E0-8782-52D3465925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30727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4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1F16B-84AE-4E51-B705-F210B475E05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30725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6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2EE1C-EE95-45F1-9A65-B0FCAD2264A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30727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1508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2DF1AF-9795-454C-B8AA-F2BC80F81977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1509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1510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DB1B3C-655B-4CAA-8D81-8BF316573BC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21511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0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2D9AA-988B-4758-A945-006B5709BBA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970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3A92FF-EF96-461E-9FC8-88896D4802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970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0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2D9AA-988B-4758-A945-006B5709BBA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970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3EDD2D-3002-466A-9298-901F26904C6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970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0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2D9AA-988B-4758-A945-006B5709BBA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970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25485C-F6A1-481F-A465-EFAD0E71AC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970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0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2D9AA-988B-4758-A945-006B5709BBA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970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EE58FC-18C1-4AD2-A8CB-54B78ACA60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2970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0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2D9AA-988B-4758-A945-006B5709BBA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29701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9702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FEDD17-E8BE-40E0-AF23-6559E5E7BE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9703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4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1F16B-84AE-4E51-B705-F210B475E05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30725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6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694829-17CF-4D83-9B2C-CB2A2E464D2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30727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4" name="Rectangl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1F16B-84AE-4E51-B705-F210B475E05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11/7/2013</a:t>
            </a:fld>
            <a:endParaRPr lang="en-US" smtClean="0"/>
          </a:p>
        </p:txBody>
      </p:sp>
      <p:sp>
        <p:nvSpPr>
          <p:cNvPr id="30725" name="Rectangl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0726" name="Rectangl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D6494E-BAC7-42F1-A36D-BF16988811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30727" name="Rectangle 7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4B422-056D-4B07-A66F-23CB8EC6FB2F}" type="datetime2">
              <a:rPr lang="en-US"/>
              <a:pPr>
                <a:defRPr/>
              </a:pPr>
              <a:t>Thursday, November 07, 2013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8593F-DEE1-4A8B-A47D-7EB1A5F3C6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81EB0-73C1-447D-8363-13931DC98780}" type="datetime2">
              <a:rPr lang="en-US"/>
              <a:pPr>
                <a:defRPr/>
              </a:pPr>
              <a:t>Thursday, November 07, 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9DCD-3D1C-4D27-A59F-29236662C2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27FC-5B5C-4D4B-BA81-A8B1AFC3B7C4}" type="datetime2">
              <a:rPr lang="en-US"/>
              <a:pPr>
                <a:defRPr/>
              </a:pPr>
              <a:t>Thursday, November 07, 2013</a:t>
            </a:fld>
            <a:endParaRPr lang="en-US" dirty="0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952F-B210-4FD5-8E8C-DFC7A755C0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5228-8CEC-4F39-B582-61AA49232E2F}" type="datetime2">
              <a:rPr lang="en-US"/>
              <a:pPr>
                <a:defRPr/>
              </a:pPr>
              <a:t>Thursday, November 07, 2013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089D7-1C46-4E8B-8D50-E62E5D288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45E4-290E-4599-B944-998D1EE8EDCE}" type="datetime2">
              <a:rPr lang="en-US"/>
              <a:pPr>
                <a:defRPr/>
              </a:pPr>
              <a:t>Thursday, November 07, 2013</a:t>
            </a:fld>
            <a:endParaRPr lang="en-US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C6F9D-BDD2-4F45-AC02-23705205B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E6B82-CCED-4334-8CA4-356056D62C70}" type="datetime2">
              <a:rPr lang="en-US"/>
              <a:pPr>
                <a:defRPr/>
              </a:pPr>
              <a:t>Thursday, November 07, 2013</a:t>
            </a:fld>
            <a:endParaRPr lang="en-US" dirty="0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E9CBA-0572-4E0F-BB64-7AEA294F6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C81FE-3285-4C54-A575-9603E4AD9D0F}" type="datetime2">
              <a:rPr lang="en-US"/>
              <a:pPr>
                <a:defRPr/>
              </a:pPr>
              <a:t>Thursday, November 07, 2013</a:t>
            </a:fld>
            <a:endParaRPr lang="en-US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DE15-61BD-4234-B41D-5CBB70AABA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F43B8C-B457-4113-81D0-6755CE3B8446}" type="datetime2">
              <a:rPr lang="en-US"/>
              <a:pPr>
                <a:defRPr/>
              </a:pPr>
              <a:t>Thursday, November 07, 2013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F08D6-0E6A-481D-8D20-43453924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695" r:id="rId3"/>
    <p:sldLayoutId id="2147483701" r:id="rId4"/>
    <p:sldLayoutId id="2147483696" r:id="rId5"/>
    <p:sldLayoutId id="2147483697" r:id="rId6"/>
    <p:sldLayoutId id="214748369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Программа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Переход МОУ СОШ №44 г.Ярославля в эффективный режим работы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Бабунина</a:t>
            </a:r>
            <a:r>
              <a:rPr lang="ru-RU" dirty="0" smtClean="0"/>
              <a:t> Светлана Юрьевна, директор школы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r>
              <a:rPr lang="ru-RU" b="1" dirty="0" smtClean="0"/>
              <a:t>Мониторинг и помощь ученикам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286116" y="1285860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err="1"/>
              <a:t>б</a:t>
            </a:r>
            <a:r>
              <a:rPr lang="ru-RU" sz="1500" b="1" dirty="0" err="1" smtClean="0"/>
              <a:t>ессистем</a:t>
            </a:r>
            <a:r>
              <a:rPr lang="ru-RU" sz="1500" b="1" dirty="0" smtClean="0"/>
              <a:t>-</a:t>
            </a:r>
          </a:p>
          <a:p>
            <a:pPr lvl="0" algn="ctr"/>
            <a:r>
              <a:rPr lang="ru-RU" sz="1500" b="1" dirty="0" err="1"/>
              <a:t>н</a:t>
            </a:r>
            <a:r>
              <a:rPr lang="ru-RU" sz="1500" b="1" dirty="0" err="1" smtClean="0"/>
              <a:t>ый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харак</a:t>
            </a:r>
            <a:r>
              <a:rPr lang="ru-RU" sz="1500" b="1" dirty="0" smtClean="0"/>
              <a:t>-</a:t>
            </a:r>
          </a:p>
          <a:p>
            <a:pPr lvl="0" algn="ctr"/>
            <a:r>
              <a:rPr lang="ru-RU" sz="1500" b="1" dirty="0" smtClean="0"/>
              <a:t>тер работы с учениками</a:t>
            </a:r>
            <a:endParaRPr lang="ru-RU" sz="1500" b="1" dirty="0"/>
          </a:p>
        </p:txBody>
      </p:sp>
      <p:sp>
        <p:nvSpPr>
          <p:cNvPr id="10" name="Овал 9"/>
          <p:cNvSpPr/>
          <p:nvPr/>
        </p:nvSpPr>
        <p:spPr>
          <a:xfrm>
            <a:off x="3286116" y="4857760"/>
            <a:ext cx="1857388" cy="1857388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/>
              <a:t>низкая мотивация учителей</a:t>
            </a:r>
            <a:endParaRPr lang="ru-RU" b="1" dirty="0"/>
          </a:p>
        </p:txBody>
      </p:sp>
      <p:sp>
        <p:nvSpPr>
          <p:cNvPr id="11" name="Овал 10"/>
          <p:cNvSpPr/>
          <p:nvPr/>
        </p:nvSpPr>
        <p:spPr>
          <a:xfrm>
            <a:off x="5214942" y="3000372"/>
            <a:ext cx="1928826" cy="1893107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err="1"/>
              <a:t>п</a:t>
            </a:r>
            <a:r>
              <a:rPr lang="ru-RU" sz="1600" b="1" dirty="0" err="1" smtClean="0"/>
              <a:t>оложитель</a:t>
            </a:r>
            <a:r>
              <a:rPr lang="ru-RU" sz="1600" b="1" dirty="0" smtClean="0"/>
              <a:t>-</a:t>
            </a:r>
          </a:p>
          <a:p>
            <a:pPr lvl="0" algn="ctr"/>
            <a:r>
              <a:rPr lang="ru-RU" sz="1600" b="1" dirty="0" err="1" smtClean="0"/>
              <a:t>ный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резуль</a:t>
            </a:r>
            <a:r>
              <a:rPr lang="ru-RU" sz="1600" b="1" dirty="0" smtClean="0"/>
              <a:t>-</a:t>
            </a:r>
          </a:p>
          <a:p>
            <a:pPr lvl="0" algn="ctr"/>
            <a:r>
              <a:rPr lang="ru-RU" sz="1600" b="1" dirty="0" smtClean="0"/>
              <a:t>тат </a:t>
            </a:r>
            <a:r>
              <a:rPr lang="ru-RU" sz="1600" b="1" dirty="0" err="1" smtClean="0"/>
              <a:t>минима</a:t>
            </a:r>
            <a:r>
              <a:rPr lang="ru-RU" sz="1600" b="1" dirty="0" smtClean="0"/>
              <a:t>-</a:t>
            </a:r>
          </a:p>
          <a:p>
            <a:pPr lvl="0" algn="ctr"/>
            <a:r>
              <a:rPr lang="ru-RU" sz="1600" b="1" dirty="0" smtClean="0"/>
              <a:t>лен</a:t>
            </a:r>
            <a:endParaRPr lang="ru-RU" sz="1600" b="1" dirty="0"/>
          </a:p>
        </p:txBody>
      </p:sp>
      <p:sp>
        <p:nvSpPr>
          <p:cNvPr id="12" name="Овал 11"/>
          <p:cNvSpPr/>
          <p:nvPr/>
        </p:nvSpPr>
        <p:spPr>
          <a:xfrm>
            <a:off x="128585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b="1" dirty="0" smtClean="0"/>
              <a:t>отсутствие </a:t>
            </a:r>
            <a:r>
              <a:rPr lang="ru-RU" sz="1600" b="1" dirty="0" err="1" smtClean="0"/>
              <a:t>материаль</a:t>
            </a:r>
            <a:r>
              <a:rPr lang="ru-RU" sz="1600" b="1" dirty="0" smtClean="0"/>
              <a:t>- </a:t>
            </a:r>
            <a:r>
              <a:rPr lang="ru-RU" sz="1600" b="1" dirty="0" err="1" smtClean="0"/>
              <a:t>ного</a:t>
            </a:r>
            <a:r>
              <a:rPr lang="ru-RU" sz="1600" b="1" dirty="0"/>
              <a:t> </a:t>
            </a:r>
            <a:r>
              <a:rPr lang="ru-RU" sz="1600" b="1" dirty="0" err="1" smtClean="0"/>
              <a:t>стиму</a:t>
            </a:r>
            <a:r>
              <a:rPr lang="ru-RU" sz="1600" b="1" dirty="0" smtClean="0"/>
              <a:t>-</a:t>
            </a:r>
          </a:p>
          <a:p>
            <a:pPr lvl="0"/>
            <a:r>
              <a:rPr lang="ru-RU" sz="1600" b="1" dirty="0" err="1" smtClean="0"/>
              <a:t>лирования</a:t>
            </a:r>
            <a:r>
              <a:rPr lang="ru-RU" sz="1600" b="1" dirty="0" smtClean="0"/>
              <a:t> педагогов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250397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/>
              <a:t>поддержка учеников с учебными проблемами</a:t>
            </a:r>
            <a:endParaRPr lang="ru-RU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250397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err="1"/>
              <a:t>б</a:t>
            </a:r>
            <a:r>
              <a:rPr lang="ru-RU" sz="1600" b="1" dirty="0" err="1" smtClean="0"/>
              <a:t>лагопри</a:t>
            </a:r>
            <a:r>
              <a:rPr lang="ru-RU" sz="1600" b="1" dirty="0" smtClean="0"/>
              <a:t>-</a:t>
            </a:r>
          </a:p>
          <a:p>
            <a:pPr lvl="0" algn="ctr"/>
            <a:r>
              <a:rPr lang="ru-RU" sz="1600" b="1" dirty="0" err="1" smtClean="0"/>
              <a:t>ятная</a:t>
            </a:r>
            <a:r>
              <a:rPr lang="ru-RU" sz="1600" dirty="0" smtClean="0"/>
              <a:t> </a:t>
            </a:r>
            <a:r>
              <a:rPr lang="ru-RU" sz="1600" b="1" dirty="0" smtClean="0"/>
              <a:t>психологи-</a:t>
            </a:r>
          </a:p>
          <a:p>
            <a:pPr lvl="0" algn="ctr"/>
            <a:r>
              <a:rPr lang="ru-RU" sz="1600" b="1" dirty="0" err="1" smtClean="0"/>
              <a:t>ческая</a:t>
            </a:r>
            <a:r>
              <a:rPr lang="ru-RU" sz="1600" b="1" dirty="0" smtClean="0"/>
              <a:t> обстановка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r>
              <a:rPr lang="ru-RU" b="1" dirty="0" smtClean="0"/>
              <a:t>Моральные установки и климат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286116" y="1214422"/>
            <a:ext cx="1857388" cy="1857388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реализовать свой потенциал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286116" y="4857760"/>
            <a:ext cx="1857388" cy="1857388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повысить уровень предметных результатов</a:t>
            </a:r>
            <a:endParaRPr lang="ru-RU" sz="1600" b="1" dirty="0"/>
          </a:p>
        </p:txBody>
      </p:sp>
      <p:sp>
        <p:nvSpPr>
          <p:cNvPr id="11" name="Овал 10"/>
          <p:cNvSpPr/>
          <p:nvPr/>
        </p:nvSpPr>
        <p:spPr>
          <a:xfrm>
            <a:off x="5214942" y="3000372"/>
            <a:ext cx="1928826" cy="1893107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повысить свою самооценку</a:t>
            </a:r>
            <a:endParaRPr lang="ru-RU" sz="1600" b="1" dirty="0"/>
          </a:p>
        </p:txBody>
      </p:sp>
      <p:sp>
        <p:nvSpPr>
          <p:cNvPr id="12" name="Овал 11"/>
          <p:cNvSpPr/>
          <p:nvPr/>
        </p:nvSpPr>
        <p:spPr>
          <a:xfrm>
            <a:off x="128585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err="1"/>
              <a:t>п</a:t>
            </a:r>
            <a:r>
              <a:rPr lang="ru-RU" sz="1400" b="1" dirty="0" err="1" smtClean="0"/>
              <a:t>рофилакти</a:t>
            </a:r>
            <a:r>
              <a:rPr lang="ru-RU" sz="1400" b="1" dirty="0" smtClean="0"/>
              <a:t>-</a:t>
            </a:r>
          </a:p>
          <a:p>
            <a:pPr lvl="0" algn="ctr"/>
            <a:r>
              <a:rPr lang="ru-RU" sz="1400" b="1" dirty="0" err="1" smtClean="0"/>
              <a:t>ческие</a:t>
            </a:r>
            <a:r>
              <a:rPr lang="ru-RU" sz="1400" b="1" dirty="0" smtClean="0"/>
              <a:t> мероприятия с учащимися асоциального поведения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3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Проблемы и результаты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B00E57-5187-4EAE-B59F-0006C5ADD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>
                                            <p:graphicEl>
                                              <a:dgm id="{2AB00E57-5187-4EAE-B59F-0006C5ADD5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122C9D-A928-46D7-9DEE-4693607B4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4">
                                            <p:graphicEl>
                                              <a:dgm id="{27122C9D-A928-46D7-9DEE-4693607B47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06D9EF-D0A2-4009-8BD0-5FF5F7498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">
                                            <p:graphicEl>
                                              <a:dgm id="{D206D9EF-D0A2-4009-8BD0-5FF5F7498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Проблемы и результаты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B00E57-5187-4EAE-B59F-0006C5ADD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>
                                            <p:graphicEl>
                                              <a:dgm id="{2AB00E57-5187-4EAE-B59F-0006C5ADD5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122C9D-A928-46D7-9DEE-4693607B4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4">
                                            <p:graphicEl>
                                              <a:dgm id="{27122C9D-A928-46D7-9DEE-4693607B47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06D9EF-D0A2-4009-8BD0-5FF5F7498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">
                                            <p:graphicEl>
                                              <a:dgm id="{D206D9EF-D0A2-4009-8BD0-5FF5F7498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Проблемы и результаты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B00E57-5187-4EAE-B59F-0006C5ADD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>
                                            <p:graphicEl>
                                              <a:dgm id="{2AB00E57-5187-4EAE-B59F-0006C5ADD5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122C9D-A928-46D7-9DEE-4693607B4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4">
                                            <p:graphicEl>
                                              <a:dgm id="{27122C9D-A928-46D7-9DEE-4693607B47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06D9EF-D0A2-4009-8BD0-5FF5F7498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4">
                                            <p:graphicEl>
                                              <a:dgm id="{D206D9EF-D0A2-4009-8BD0-5FF5F7498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Проблемы и результаты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Проблемы и результаты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/>
              <a:t>Сроки реализации Программы и ожидаемые результаты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graphicEl>
                                              <a:dgm id="{6A7FB017-7BF0-49E9-9D22-156C23E61559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graphicEl>
                                              <a:dgm id="{E895F624-84BD-4794-9251-DE713DA53EF1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>
                                            <p:graphicEl>
                                              <a:dgm id="{772D9747-0931-424F-92C8-C18CCD216FC3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graphicEl>
                                              <a:dgm id="{EAD1EB34-D8DA-40C1-96B8-ABFE8F55098B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">
                                            <p:graphicEl>
                                              <a:dgm id="{8783F90B-6EC5-4799-8990-A6FACA7E328D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Профессиональная поддержка педагогов</a:t>
            </a:r>
            <a:endParaRPr lang="en-US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875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graphicEl>
                                              <a:dgm id="{561673CE-B694-4824-A430-6C94569DFE26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graphicEl>
                                              <a:dgm id="{DFBEDC21-D4C4-4F74-A72D-83BD067DA5B9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graphicEl>
                                              <a:dgm id="{185C3E43-CC15-4AE0-9665-101FF01A9E1A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graphicEl>
                                              <a:dgm id="{466019AA-E47A-4DAF-B6B0-17C96ABE0F5C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graphicEl>
                                              <a:dgm id="{A7925902-64E4-41E6-9DD8-D92E75BAFC3D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graphicEl>
                                              <a:dgm id="{4450307B-797F-4D2A-B591-4955881430EF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graphicEl>
                                              <a:dgm id="{2EC5EDC6-D1C7-48DE-AA58-2F7B6D5A0A51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graphicEl>
                                              <a:dgm id="{9B3C4251-CBC2-4543-AAEE-9BEF4BFD34D7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graphicEl>
                                              <a:dgm id="{25F84870-749F-43BF-8342-43BDC07D0934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Партнерство с родителями (законными представителями)</a:t>
            </a:r>
            <a:endParaRPr lang="en-US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875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graphicEl>
                                              <a:dgm id="{5469BAFE-0DF2-4897-85A2-3E1E992F6D41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graphicEl>
                                              <a:dgm id="{E2938263-72C8-467B-9E0E-2370182954A2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graphicEl>
                                              <a:dgm id="{A590C482-2C6B-4FD3-BAFD-17780BD5213F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graphicEl>
                                              <a:dgm id="{962A3C80-2ED9-4FE7-9022-2A5126CED292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graphicEl>
                                              <a:dgm id="{FC9D7EE4-92B4-43F5-998F-49ACFA0E6832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 программы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282" y="1554163"/>
            <a:ext cx="8786874" cy="4525962"/>
          </a:xfrm>
        </p:spPr>
        <p:txBody>
          <a:bodyPr/>
          <a:lstStyle/>
          <a:p>
            <a:pPr marL="0" indent="361950" algn="just" eaLnBrk="1" hangingPunct="1">
              <a:buFont typeface="Wingdings 2" pitchFamily="18" charset="2"/>
              <a:buNone/>
            </a:pPr>
            <a:r>
              <a:rPr lang="ru-RU" b="1" dirty="0" smtClean="0"/>
              <a:t>Создание воспитательно-образовательной среды, способствующей получению доступного качественного образования, а также духовному, нравственному, физическому развитию и социализации ребенка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Индивидуальная поддержка учеников с разными возможностями и способностями</a:t>
            </a:r>
            <a:endParaRPr lang="en-US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875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graphicEl>
                                              <a:dgm id="{561673CE-B694-4824-A430-6C94569DFE26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graphicEl>
                                              <a:dgm id="{DFBEDC21-D4C4-4F74-A72D-83BD067DA5B9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graphicEl>
                                              <a:dgm id="{185C3E43-CC15-4AE0-9665-101FF01A9E1A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graphicEl>
                                              <a:dgm id="{466019AA-E47A-4DAF-B6B0-17C96ABE0F5C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graphicEl>
                                              <a:dgm id="{A7925902-64E4-41E6-9DD8-D92E75BAFC3D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graphicEl>
                                              <a:dgm id="{4450307B-797F-4D2A-B591-4955881430EF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graphicEl>
                                              <a:dgm id="{2EC5EDC6-D1C7-48DE-AA58-2F7B6D5A0A51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graphicEl>
                                              <a:dgm id="{9B3C4251-CBC2-4543-AAEE-9BEF4BFD34D7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graphicEl>
                                              <a:dgm id="{25F84870-749F-43BF-8342-43BDC07D0934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Школьная среда</a:t>
            </a:r>
            <a:endParaRPr lang="en-US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875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graphicEl>
                                              <a:dgm id="{5469BAFE-0DF2-4897-85A2-3E1E992F6D41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graphicEl>
                                              <a:dgm id="{E2938263-72C8-467B-9E0E-2370182954A2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graphicEl>
                                              <a:dgm id="{A590C482-2C6B-4FD3-BAFD-17780BD5213F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graphicEl>
                                              <a:dgm id="{962A3C80-2ED9-4FE7-9022-2A5126CED292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graphicEl>
                                              <a:dgm id="{FC9D7EE4-92B4-43F5-998F-49ACFA0E6832}"/>
                                            </p:graphic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/>
              <a:t>МОУ СОШ №44 – </a:t>
            </a:r>
            <a:br>
              <a:rPr lang="ru-RU" b="1" dirty="0" smtClean="0"/>
            </a:br>
            <a:r>
              <a:rPr lang="ru-RU" b="1" dirty="0" smtClean="0"/>
              <a:t>	Школа  разных возможностей, </a:t>
            </a:r>
            <a:br>
              <a:rPr lang="ru-RU" b="1" dirty="0" smtClean="0"/>
            </a:br>
            <a:r>
              <a:rPr lang="ru-RU" b="1" dirty="0" smtClean="0"/>
              <a:t>		школа для всех и для каждого.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4954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6813" y="2967335"/>
            <a:ext cx="55787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6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6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 ВНИМАНИЕ!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3366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Задачи программы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8196B2-8690-410B-88DD-58E36C150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8D8196B2-8690-410B-88DD-58E36C150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8D8196B2-8690-410B-88DD-58E36C150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12ABB-57CA-4420-8542-EE37D083D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graphicEl>
                                              <a:dgm id="{8E812ABB-57CA-4420-8542-EE37D083D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8E812ABB-57CA-4420-8542-EE37D083D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D5EBB3-16B9-48AB-BD7C-54C011C97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graphicEl>
                                              <a:dgm id="{C7D5EBB3-16B9-48AB-BD7C-54C011C97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graphicEl>
                                              <a:dgm id="{C7D5EBB3-16B9-48AB-BD7C-54C011C97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99722-6013-4333-9083-80B154DB4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graphicEl>
                                              <a:dgm id="{60799722-6013-4333-9083-80B154DB4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graphicEl>
                                              <a:dgm id="{60799722-6013-4333-9083-80B154DB4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B280DE-89EC-4F36-9BE4-E265382A9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A7B280DE-89EC-4F36-9BE4-E265382A9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A7B280DE-89EC-4F36-9BE4-E265382A9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395AA4-5243-4DFB-BCE6-5CF206FB7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graphicEl>
                                              <a:dgm id="{BC395AA4-5243-4DFB-BCE6-5CF206FB7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BC395AA4-5243-4DFB-BCE6-5CF206FB7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A526AC-8B52-4152-ADEE-BEE71C06B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graphicEl>
                                              <a:dgm id="{69A526AC-8B52-4152-ADEE-BEE71C06B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69A526AC-8B52-4152-ADEE-BEE71C06B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123E51-7052-429F-B332-90CECEA94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graphicEl>
                                              <a:dgm id="{88123E51-7052-429F-B332-90CECEA94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">
                                            <p:graphicEl>
                                              <a:dgm id="{88123E51-7052-429F-B332-90CECEA94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9088AC-DE8A-49EB-9DF8-B9E245BB3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">
                                            <p:graphicEl>
                                              <a:dgm id="{809088AC-DE8A-49EB-9DF8-B9E245BB3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graphicEl>
                                              <a:dgm id="{809088AC-DE8A-49EB-9DF8-B9E245BB3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3E2044-0575-4D7A-B9F5-F8FED9290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>
                                            <p:graphicEl>
                                              <a:dgm id="{053E2044-0575-4D7A-B9F5-F8FED9290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>
                                            <p:graphicEl>
                                              <a:dgm id="{053E2044-0575-4D7A-B9F5-F8FED9290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C16744-E43C-4A7D-81A2-D5BBB3C6F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4">
                                            <p:graphicEl>
                                              <a:dgm id="{D7C16744-E43C-4A7D-81A2-D5BBB3C6F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">
                                            <p:graphicEl>
                                              <a:dgm id="{D7C16744-E43C-4A7D-81A2-D5BBB3C6F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r>
              <a:rPr lang="ru-RU" dirty="0" smtClean="0"/>
              <a:t>Основания разработки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286116" y="1285860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/>
              <a:t>центр города</a:t>
            </a:r>
          </a:p>
        </p:txBody>
      </p:sp>
      <p:sp>
        <p:nvSpPr>
          <p:cNvPr id="10" name="Овал 9"/>
          <p:cNvSpPr/>
          <p:nvPr/>
        </p:nvSpPr>
        <p:spPr>
          <a:xfrm>
            <a:off x="3286116" y="4929198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высокий социальный статус родителей</a:t>
            </a:r>
          </a:p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21494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развитая инфраструктура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128585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/>
              <a:t>низкий процент количества детей и семей, находящихся в социально опасном положении</a:t>
            </a:r>
            <a:endParaRPr lang="ru-RU" sz="1200" b="1" dirty="0"/>
          </a:p>
        </p:txBody>
      </p:sp>
      <p:sp>
        <p:nvSpPr>
          <p:cNvPr id="9" name="Овал 8"/>
          <p:cNvSpPr/>
          <p:nvPr/>
        </p:nvSpPr>
        <p:spPr>
          <a:xfrm>
            <a:off x="3250397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b="1" dirty="0" err="1" smtClean="0"/>
              <a:t>Образователь</a:t>
            </a:r>
            <a:endParaRPr lang="ru-RU" sz="1300" b="1" dirty="0" smtClean="0"/>
          </a:p>
          <a:p>
            <a:pPr lvl="0" algn="ctr"/>
            <a:r>
              <a:rPr lang="ru-RU" sz="1300" b="1" dirty="0" err="1" smtClean="0"/>
              <a:t>ные</a:t>
            </a:r>
            <a:r>
              <a:rPr lang="ru-RU" sz="1300" b="1" dirty="0" smtClean="0"/>
              <a:t> услуги в полной мере не востребованы</a:t>
            </a:r>
          </a:p>
          <a:p>
            <a:pPr algn="ctr"/>
            <a:endParaRPr lang="ru-RU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714620"/>
            <a:ext cx="8378127" cy="2928958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Аналитическая справка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r>
              <a:rPr lang="ru-RU" dirty="0" smtClean="0"/>
              <a:t>Результаты деятельности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21494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Отсутствие системы работы по повышению мотивации учащихся</a:t>
            </a:r>
          </a:p>
          <a:p>
            <a:pPr lvl="0" algn="ctr"/>
            <a:endParaRPr lang="ru-RU" sz="1600" b="1" dirty="0" smtClean="0"/>
          </a:p>
        </p:txBody>
      </p:sp>
      <p:sp>
        <p:nvSpPr>
          <p:cNvPr id="12" name="Овал 11"/>
          <p:cNvSpPr/>
          <p:nvPr/>
        </p:nvSpPr>
        <p:spPr>
          <a:xfrm>
            <a:off x="128585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невысокий уровень </a:t>
            </a:r>
            <a:r>
              <a:rPr lang="ru-RU" sz="1400" b="1" dirty="0" err="1" smtClean="0"/>
              <a:t>профессио</a:t>
            </a:r>
            <a:r>
              <a:rPr lang="ru-RU" sz="1400" b="1" dirty="0" smtClean="0"/>
              <a:t>-</a:t>
            </a:r>
          </a:p>
          <a:p>
            <a:pPr algn="ctr"/>
            <a:r>
              <a:rPr lang="ru-RU" sz="1400" b="1" dirty="0" err="1" smtClean="0"/>
              <a:t>нальной</a:t>
            </a:r>
            <a:r>
              <a:rPr lang="ru-RU" sz="1400" b="1" dirty="0" smtClean="0"/>
              <a:t>  подготовки педагогов</a:t>
            </a:r>
          </a:p>
          <a:p>
            <a:pPr lvl="0" algn="ctr"/>
            <a:endParaRPr lang="ru-RU" sz="1200" b="1" dirty="0"/>
          </a:p>
        </p:txBody>
      </p:sp>
      <p:sp>
        <p:nvSpPr>
          <p:cNvPr id="9" name="Овал 8"/>
          <p:cNvSpPr/>
          <p:nvPr/>
        </p:nvSpPr>
        <p:spPr>
          <a:xfrm>
            <a:off x="3250397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низкий уровень учебной мотивации учащихся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Организация учебного процесса и содержание образования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214942" y="2964653"/>
            <a:ext cx="2000264" cy="1893107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Отсутствие системы работы по повышению мотивации учащихся</a:t>
            </a:r>
          </a:p>
          <a:p>
            <a:pPr lvl="0" algn="ctr"/>
            <a:endParaRPr lang="ru-RU" sz="1600" b="1" dirty="0" smtClean="0"/>
          </a:p>
        </p:txBody>
      </p:sp>
      <p:sp>
        <p:nvSpPr>
          <p:cNvPr id="12" name="Овал 11"/>
          <p:cNvSpPr/>
          <p:nvPr/>
        </p:nvSpPr>
        <p:spPr>
          <a:xfrm>
            <a:off x="1142976" y="2964653"/>
            <a:ext cx="1928826" cy="1893107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невысокий уровень профессиональной  подготовки педагогов</a:t>
            </a:r>
          </a:p>
          <a:p>
            <a:pPr lvl="0" algn="ctr"/>
            <a:endParaRPr lang="ru-RU" sz="1200" b="1" dirty="0"/>
          </a:p>
        </p:txBody>
      </p:sp>
      <p:sp>
        <p:nvSpPr>
          <p:cNvPr id="9" name="Овал 8"/>
          <p:cNvSpPr/>
          <p:nvPr/>
        </p:nvSpPr>
        <p:spPr>
          <a:xfrm>
            <a:off x="3143240" y="2928934"/>
            <a:ext cx="1964546" cy="1964545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/>
              <a:t>использование учителями современных педагогических технологий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r>
              <a:rPr lang="ru-RU" b="1" dirty="0" smtClean="0"/>
              <a:t>контингент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286116" y="1285860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/>
              <a:t>з</a:t>
            </a:r>
            <a:r>
              <a:rPr lang="ru-RU" sz="1600" b="1" dirty="0" smtClean="0"/>
              <a:t>дание школы – 1936 года постройки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>
            <a:off x="3286116" y="4929198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b="1" dirty="0" smtClean="0"/>
              <a:t>МТБ не соответствует современным требованиям образовательного процесса </a:t>
            </a:r>
          </a:p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214942" y="3000372"/>
            <a:ext cx="1928826" cy="1893107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отсутствие капитального ремонта</a:t>
            </a:r>
            <a:endParaRPr lang="ru-RU" sz="1600" b="1" dirty="0"/>
          </a:p>
        </p:txBody>
      </p:sp>
      <p:sp>
        <p:nvSpPr>
          <p:cNvPr id="12" name="Овал 11"/>
          <p:cNvSpPr/>
          <p:nvPr/>
        </p:nvSpPr>
        <p:spPr>
          <a:xfrm>
            <a:off x="128585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 микрорайоне школы находится достаточное количество других школ с лучшей МТБ</a:t>
            </a:r>
          </a:p>
        </p:txBody>
      </p:sp>
      <p:sp>
        <p:nvSpPr>
          <p:cNvPr id="9" name="Овал 8"/>
          <p:cNvSpPr/>
          <p:nvPr/>
        </p:nvSpPr>
        <p:spPr>
          <a:xfrm>
            <a:off x="3250397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/>
              <a:t>Снижение количества классов и обучающихся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41248"/>
          </a:xfrm>
        </p:spPr>
        <p:txBody>
          <a:bodyPr/>
          <a:lstStyle/>
          <a:p>
            <a:r>
              <a:rPr lang="ru-RU" b="1" dirty="0" smtClean="0"/>
              <a:t>Обучение и преподавание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286116" y="1285860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/>
              <a:t>средний возраст учителей составлял более 50 лет </a:t>
            </a:r>
            <a:endParaRPr lang="ru-RU" sz="1400" b="1" dirty="0"/>
          </a:p>
        </p:txBody>
      </p:sp>
      <p:sp>
        <p:nvSpPr>
          <p:cNvPr id="10" name="Овал 9"/>
          <p:cNvSpPr/>
          <p:nvPr/>
        </p:nvSpPr>
        <p:spPr>
          <a:xfrm>
            <a:off x="3286116" y="4857760"/>
            <a:ext cx="1857388" cy="1857388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b="1" dirty="0" smtClean="0"/>
              <a:t>недостаточный опыт преподавания предмета</a:t>
            </a:r>
          </a:p>
        </p:txBody>
      </p:sp>
      <p:sp>
        <p:nvSpPr>
          <p:cNvPr id="11" name="Овал 10"/>
          <p:cNvSpPr/>
          <p:nvPr/>
        </p:nvSpPr>
        <p:spPr>
          <a:xfrm>
            <a:off x="5214942" y="3000372"/>
            <a:ext cx="1928826" cy="1893107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молодые специалисты</a:t>
            </a:r>
            <a:endParaRPr lang="ru-RU" sz="1600" b="1" dirty="0"/>
          </a:p>
        </p:txBody>
      </p:sp>
      <p:sp>
        <p:nvSpPr>
          <p:cNvPr id="12" name="Овал 11"/>
          <p:cNvSpPr/>
          <p:nvPr/>
        </p:nvSpPr>
        <p:spPr>
          <a:xfrm>
            <a:off x="1285852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/>
              <a:t>отсутствие навыка общения с детьми и родителями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3250397" y="3107529"/>
            <a:ext cx="1785950" cy="178595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900" b="1" dirty="0" smtClean="0"/>
              <a:t>кадровый состав</a:t>
            </a:r>
            <a:endParaRPr lang="ru-RU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9" grpId="0" animBg="1"/>
      <p:bldP spid="9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085199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F5EF949-C7F2-468C-8C07-FCD819F73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TS010085199</Template>
  <TotalTime>0</TotalTime>
  <Words>651</Words>
  <Application>Microsoft Office PowerPoint</Application>
  <PresentationFormat>Экран (4:3)</PresentationFormat>
  <Paragraphs>133</Paragraphs>
  <Slides>23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TS010085199</vt:lpstr>
      <vt:lpstr>Программа</vt:lpstr>
      <vt:lpstr>Цель программы</vt:lpstr>
      <vt:lpstr>Задачи программы</vt:lpstr>
      <vt:lpstr>Основания разработки</vt:lpstr>
      <vt:lpstr>Слайд 5</vt:lpstr>
      <vt:lpstr>Результаты деятельности</vt:lpstr>
      <vt:lpstr>Организация учебного процесса и содержание образования</vt:lpstr>
      <vt:lpstr>контингент</vt:lpstr>
      <vt:lpstr>Обучение и преподавание</vt:lpstr>
      <vt:lpstr>Мониторинг и помощь ученикам</vt:lpstr>
      <vt:lpstr>Моральные установки и климат</vt:lpstr>
      <vt:lpstr>Проблемы и результаты</vt:lpstr>
      <vt:lpstr>Проблемы и результаты</vt:lpstr>
      <vt:lpstr>Проблемы и результаты</vt:lpstr>
      <vt:lpstr>Проблемы и результаты</vt:lpstr>
      <vt:lpstr>Проблемы и результаты</vt:lpstr>
      <vt:lpstr>Сроки реализации Программы и ожидаемые результаты</vt:lpstr>
      <vt:lpstr>Профессиональная поддержка педагогов</vt:lpstr>
      <vt:lpstr>Партнерство с родителями (законными представителями)</vt:lpstr>
      <vt:lpstr>Индивидуальная поддержка учеников с разными возможностями и способностями</vt:lpstr>
      <vt:lpstr>Школьная среда</vt:lpstr>
      <vt:lpstr>МОУ СОШ №44 –   Школа  разных возможностей,    школа для всех и для каждого.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2013-11-01T18:26:11Z</dcterms:created>
  <dcterms:modified xsi:type="dcterms:W3CDTF">2013-11-07T09:00:01Z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