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5" r:id="rId5"/>
    <p:sldId id="258" r:id="rId6"/>
    <p:sldId id="281" r:id="rId7"/>
    <p:sldId id="270" r:id="rId8"/>
    <p:sldId id="271" r:id="rId9"/>
    <p:sldId id="273" r:id="rId10"/>
    <p:sldId id="269" r:id="rId11"/>
    <p:sldId id="274" r:id="rId12"/>
    <p:sldId id="272" r:id="rId13"/>
    <p:sldId id="275" r:id="rId14"/>
    <p:sldId id="266" r:id="rId15"/>
    <p:sldId id="276" r:id="rId16"/>
    <p:sldId id="282" r:id="rId17"/>
    <p:sldId id="267" r:id="rId18"/>
    <p:sldId id="268" r:id="rId19"/>
    <p:sldId id="283" r:id="rId20"/>
    <p:sldId id="259" r:id="rId21"/>
    <p:sldId id="284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9C332-1408-445E-BDA2-6408E194F3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0B2D0DB-4BEF-42C1-906D-83BDACF1F85B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>Создание условий для обеспечения доступного и качественного образования для всех учащихся</a:t>
          </a:r>
          <a:endParaRPr lang="ru-RU" sz="1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4ABD82BC-7B00-4150-869D-431454BCA395}" type="parTrans" cxnId="{52A45ECE-7321-4893-A7D6-A04384CCECF2}">
      <dgm:prSet/>
      <dgm:spPr/>
      <dgm:t>
        <a:bodyPr/>
        <a:lstStyle/>
        <a:p>
          <a:endParaRPr lang="ru-RU"/>
        </a:p>
      </dgm:t>
    </dgm:pt>
    <dgm:pt modelId="{C462974E-D8BD-42F0-9E7D-20A804F0477A}" type="sibTrans" cxnId="{52A45ECE-7321-4893-A7D6-A04384CCECF2}">
      <dgm:prSet/>
      <dgm:spPr/>
      <dgm:t>
        <a:bodyPr/>
        <a:lstStyle/>
        <a:p>
          <a:endParaRPr lang="ru-RU"/>
        </a:p>
      </dgm:t>
    </dgm:pt>
    <dgm:pt modelId="{01753982-8606-4940-8594-33C5915D4438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>Внедрение в образовательный процесс Регионального базисного учебного плана, ФГОС</a:t>
          </a:r>
          <a:endParaRPr lang="ru-RU" sz="1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E261ED4E-834F-4A54-934A-823ACA7B0F58}" type="parTrans" cxnId="{0E6EFDC8-4C3D-47F8-8D7E-525984994978}">
      <dgm:prSet/>
      <dgm:spPr/>
      <dgm:t>
        <a:bodyPr/>
        <a:lstStyle/>
        <a:p>
          <a:endParaRPr lang="ru-RU"/>
        </a:p>
      </dgm:t>
    </dgm:pt>
    <dgm:pt modelId="{0F904E4C-322C-4889-A6E4-046F93AE07BB}" type="sibTrans" cxnId="{0E6EFDC8-4C3D-47F8-8D7E-525984994978}">
      <dgm:prSet/>
      <dgm:spPr/>
      <dgm:t>
        <a:bodyPr/>
        <a:lstStyle/>
        <a:p>
          <a:endParaRPr lang="ru-RU"/>
        </a:p>
      </dgm:t>
    </dgm:pt>
    <dgm:pt modelId="{CC8D1952-E033-4C06-AB75-1AFEDE5C422D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>Рост квалификации педагогов, освоение ими ИКТ</a:t>
          </a:r>
          <a:endParaRPr lang="ru-RU" sz="1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4C0D0DB8-9F0F-4F15-B3E3-48928F03702A}" type="parTrans" cxnId="{64BB689A-4DC8-4A4C-8429-BA9250F0E4EB}">
      <dgm:prSet/>
      <dgm:spPr/>
      <dgm:t>
        <a:bodyPr/>
        <a:lstStyle/>
        <a:p>
          <a:endParaRPr lang="ru-RU"/>
        </a:p>
      </dgm:t>
    </dgm:pt>
    <dgm:pt modelId="{D6FD8E66-4756-43CA-B9F6-F4EC05081880}" type="sibTrans" cxnId="{64BB689A-4DC8-4A4C-8429-BA9250F0E4EB}">
      <dgm:prSet/>
      <dgm:spPr/>
      <dgm:t>
        <a:bodyPr/>
        <a:lstStyle/>
        <a:p>
          <a:endParaRPr lang="ru-RU"/>
        </a:p>
      </dgm:t>
    </dgm:pt>
    <dgm:pt modelId="{B5144CFF-76D2-43F9-9AF0-95CEEFAA710E}">
      <dgm:prSet custT="1"/>
      <dgm:spPr>
        <a:gradFill rotWithShape="0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>Создание системы мониторинга, обеспечивающего принятие эффективных управленческих решений</a:t>
          </a:r>
          <a:endParaRPr lang="ru-RU" sz="1400" dirty="0"/>
        </a:p>
      </dgm:t>
    </dgm:pt>
    <dgm:pt modelId="{0A257151-1D23-4A61-B0BB-D4F42951BD86}" type="parTrans" cxnId="{7ADD5C5C-8F77-4641-B217-36FD4B18C56A}">
      <dgm:prSet/>
      <dgm:spPr/>
      <dgm:t>
        <a:bodyPr/>
        <a:lstStyle/>
        <a:p>
          <a:endParaRPr lang="ru-RU"/>
        </a:p>
      </dgm:t>
    </dgm:pt>
    <dgm:pt modelId="{A126C59C-3E25-4CF2-85B0-38463C586F09}" type="sibTrans" cxnId="{7ADD5C5C-8F77-4641-B217-36FD4B18C56A}">
      <dgm:prSet/>
      <dgm:spPr/>
      <dgm:t>
        <a:bodyPr/>
        <a:lstStyle/>
        <a:p>
          <a:endParaRPr lang="ru-RU"/>
        </a:p>
      </dgm:t>
    </dgm:pt>
    <dgm:pt modelId="{DFFB3549-714E-424E-8AC7-2767921BE005}" type="pres">
      <dgm:prSet presAssocID="{65C9C332-1408-445E-BDA2-6408E194F38D}" presName="compositeShape" presStyleCnt="0">
        <dgm:presLayoutVars>
          <dgm:dir/>
          <dgm:resizeHandles/>
        </dgm:presLayoutVars>
      </dgm:prSet>
      <dgm:spPr/>
    </dgm:pt>
    <dgm:pt modelId="{1A36646F-1696-41B0-AB87-063EFE8030CB}" type="pres">
      <dgm:prSet presAssocID="{65C9C332-1408-445E-BDA2-6408E194F38D}" presName="pyramid" presStyleLbl="node1" presStyleIdx="0" presStyleCnt="1" custScaleX="113953" custScaleY="85168" custLinFactNeighborX="-14643" custLinFactNeighborY="-61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1A9B18-598D-4F84-B008-826B89B8ED9A}" type="pres">
      <dgm:prSet presAssocID="{65C9C332-1408-445E-BDA2-6408E194F38D}" presName="theList" presStyleCnt="0"/>
      <dgm:spPr/>
    </dgm:pt>
    <dgm:pt modelId="{3A3F3DA7-0F1A-4411-A974-CA478C90A3B7}" type="pres">
      <dgm:prSet presAssocID="{80B2D0DB-4BEF-42C1-906D-83BDACF1F85B}" presName="aNode" presStyleLbl="fgAcc1" presStyleIdx="0" presStyleCnt="4" custScaleY="50874" custLinFactY="-2469" custLinFactNeighborX="230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EC426-47D2-4F1F-88B8-6C3F26BFC41C}" type="pres">
      <dgm:prSet presAssocID="{80B2D0DB-4BEF-42C1-906D-83BDACF1F85B}" presName="aSpace" presStyleCnt="0"/>
      <dgm:spPr/>
    </dgm:pt>
    <dgm:pt modelId="{B4C48389-781B-4EA1-B8F1-9B19F7B0ED7D}" type="pres">
      <dgm:prSet presAssocID="{01753982-8606-4940-8594-33C5915D4438}" presName="aNode" presStyleLbl="fgAcc1" presStyleIdx="1" presStyleCnt="4" custScaleY="51147" custLinFactY="-2146" custLinFactNeighborX="230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DB353-2C33-449B-9E58-55D95954D2CF}" type="pres">
      <dgm:prSet presAssocID="{01753982-8606-4940-8594-33C5915D4438}" presName="aSpace" presStyleCnt="0"/>
      <dgm:spPr/>
    </dgm:pt>
    <dgm:pt modelId="{A7EE8E64-4565-4AF4-958C-FF65CF55907E}" type="pres">
      <dgm:prSet presAssocID="{CC8D1952-E033-4C06-AB75-1AFEDE5C422D}" presName="aNode" presStyleLbl="fgAcc1" presStyleIdx="2" presStyleCnt="4" custScaleY="33694" custLinFactNeighborX="23021" custLinFactNeighborY="-8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1252-E46C-4DCB-A75E-05D32133100D}" type="pres">
      <dgm:prSet presAssocID="{CC8D1952-E033-4C06-AB75-1AFEDE5C422D}" presName="aSpace" presStyleCnt="0"/>
      <dgm:spPr/>
    </dgm:pt>
    <dgm:pt modelId="{A74D8514-EF7F-40CF-9145-C36551B46ACB}" type="pres">
      <dgm:prSet presAssocID="{B5144CFF-76D2-43F9-9AF0-95CEEFAA710E}" presName="aNode" presStyleLbl="fgAcc1" presStyleIdx="3" presStyleCnt="4" custScaleY="60562" custLinFactNeighborX="23021" custLinFactNeighborY="-40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1A33F-F948-489A-8CCD-5C3CF953658C}" type="pres">
      <dgm:prSet presAssocID="{B5144CFF-76D2-43F9-9AF0-95CEEFAA710E}" presName="aSpace" presStyleCnt="0"/>
      <dgm:spPr/>
    </dgm:pt>
  </dgm:ptLst>
  <dgm:cxnLst>
    <dgm:cxn modelId="{AD0F83B8-92C2-4639-AAAB-2D5DF48DEC1E}" type="presOf" srcId="{CC8D1952-E033-4C06-AB75-1AFEDE5C422D}" destId="{A7EE8E64-4565-4AF4-958C-FF65CF55907E}" srcOrd="0" destOrd="0" presId="urn:microsoft.com/office/officeart/2005/8/layout/pyramid2"/>
    <dgm:cxn modelId="{FE06E5E1-9A93-4776-9B0A-3270A763141B}" type="presOf" srcId="{80B2D0DB-4BEF-42C1-906D-83BDACF1F85B}" destId="{3A3F3DA7-0F1A-4411-A974-CA478C90A3B7}" srcOrd="0" destOrd="0" presId="urn:microsoft.com/office/officeart/2005/8/layout/pyramid2"/>
    <dgm:cxn modelId="{0E6EFDC8-4C3D-47F8-8D7E-525984994978}" srcId="{65C9C332-1408-445E-BDA2-6408E194F38D}" destId="{01753982-8606-4940-8594-33C5915D4438}" srcOrd="1" destOrd="0" parTransId="{E261ED4E-834F-4A54-934A-823ACA7B0F58}" sibTransId="{0F904E4C-322C-4889-A6E4-046F93AE07BB}"/>
    <dgm:cxn modelId="{11FF757E-62FE-4345-A5C2-3EA9A459B5F5}" type="presOf" srcId="{01753982-8606-4940-8594-33C5915D4438}" destId="{B4C48389-781B-4EA1-B8F1-9B19F7B0ED7D}" srcOrd="0" destOrd="0" presId="urn:microsoft.com/office/officeart/2005/8/layout/pyramid2"/>
    <dgm:cxn modelId="{50564B06-38F4-4E58-88BA-1E7C307CCC8A}" type="presOf" srcId="{65C9C332-1408-445E-BDA2-6408E194F38D}" destId="{DFFB3549-714E-424E-8AC7-2767921BE005}" srcOrd="0" destOrd="0" presId="urn:microsoft.com/office/officeart/2005/8/layout/pyramid2"/>
    <dgm:cxn modelId="{52A45ECE-7321-4893-A7D6-A04384CCECF2}" srcId="{65C9C332-1408-445E-BDA2-6408E194F38D}" destId="{80B2D0DB-4BEF-42C1-906D-83BDACF1F85B}" srcOrd="0" destOrd="0" parTransId="{4ABD82BC-7B00-4150-869D-431454BCA395}" sibTransId="{C462974E-D8BD-42F0-9E7D-20A804F0477A}"/>
    <dgm:cxn modelId="{A9FCBF6D-6E37-4B7F-BEA6-BC0637C3261C}" type="presOf" srcId="{B5144CFF-76D2-43F9-9AF0-95CEEFAA710E}" destId="{A74D8514-EF7F-40CF-9145-C36551B46ACB}" srcOrd="0" destOrd="0" presId="urn:microsoft.com/office/officeart/2005/8/layout/pyramid2"/>
    <dgm:cxn modelId="{7ADD5C5C-8F77-4641-B217-36FD4B18C56A}" srcId="{65C9C332-1408-445E-BDA2-6408E194F38D}" destId="{B5144CFF-76D2-43F9-9AF0-95CEEFAA710E}" srcOrd="3" destOrd="0" parTransId="{0A257151-1D23-4A61-B0BB-D4F42951BD86}" sibTransId="{A126C59C-3E25-4CF2-85B0-38463C586F09}"/>
    <dgm:cxn modelId="{64BB689A-4DC8-4A4C-8429-BA9250F0E4EB}" srcId="{65C9C332-1408-445E-BDA2-6408E194F38D}" destId="{CC8D1952-E033-4C06-AB75-1AFEDE5C422D}" srcOrd="2" destOrd="0" parTransId="{4C0D0DB8-9F0F-4F15-B3E3-48928F03702A}" sibTransId="{D6FD8E66-4756-43CA-B9F6-F4EC05081880}"/>
    <dgm:cxn modelId="{10F241ED-4E5F-4205-9855-344EADE89CDB}" type="presParOf" srcId="{DFFB3549-714E-424E-8AC7-2767921BE005}" destId="{1A36646F-1696-41B0-AB87-063EFE8030CB}" srcOrd="0" destOrd="0" presId="urn:microsoft.com/office/officeart/2005/8/layout/pyramid2"/>
    <dgm:cxn modelId="{37EF257F-A23D-4A53-A79F-FE7800C14CB1}" type="presParOf" srcId="{DFFB3549-714E-424E-8AC7-2767921BE005}" destId="{191A9B18-598D-4F84-B008-826B89B8ED9A}" srcOrd="1" destOrd="0" presId="urn:microsoft.com/office/officeart/2005/8/layout/pyramid2"/>
    <dgm:cxn modelId="{41943551-3FB2-41CF-AF79-1EA8DBC00E9A}" type="presParOf" srcId="{191A9B18-598D-4F84-B008-826B89B8ED9A}" destId="{3A3F3DA7-0F1A-4411-A974-CA478C90A3B7}" srcOrd="0" destOrd="0" presId="urn:microsoft.com/office/officeart/2005/8/layout/pyramid2"/>
    <dgm:cxn modelId="{672383F5-B0FA-4D77-BB1A-91F97E075E42}" type="presParOf" srcId="{191A9B18-598D-4F84-B008-826B89B8ED9A}" destId="{FD3EC426-47D2-4F1F-88B8-6C3F26BFC41C}" srcOrd="1" destOrd="0" presId="urn:microsoft.com/office/officeart/2005/8/layout/pyramid2"/>
    <dgm:cxn modelId="{CEED74D2-925E-4494-9720-17A5302A46EC}" type="presParOf" srcId="{191A9B18-598D-4F84-B008-826B89B8ED9A}" destId="{B4C48389-781B-4EA1-B8F1-9B19F7B0ED7D}" srcOrd="2" destOrd="0" presId="urn:microsoft.com/office/officeart/2005/8/layout/pyramid2"/>
    <dgm:cxn modelId="{7E6C47CB-D8FB-4CD6-A44D-1D199643A7BF}" type="presParOf" srcId="{191A9B18-598D-4F84-B008-826B89B8ED9A}" destId="{F71DB353-2C33-449B-9E58-55D95954D2CF}" srcOrd="3" destOrd="0" presId="urn:microsoft.com/office/officeart/2005/8/layout/pyramid2"/>
    <dgm:cxn modelId="{D784AA95-27F3-40DB-97BA-92A4BF949221}" type="presParOf" srcId="{191A9B18-598D-4F84-B008-826B89B8ED9A}" destId="{A7EE8E64-4565-4AF4-958C-FF65CF55907E}" srcOrd="4" destOrd="0" presId="urn:microsoft.com/office/officeart/2005/8/layout/pyramid2"/>
    <dgm:cxn modelId="{13F3EC44-F820-4002-BCB6-96676EECD19D}" type="presParOf" srcId="{191A9B18-598D-4F84-B008-826B89B8ED9A}" destId="{BF071252-E46C-4DCB-A75E-05D32133100D}" srcOrd="5" destOrd="0" presId="urn:microsoft.com/office/officeart/2005/8/layout/pyramid2"/>
    <dgm:cxn modelId="{7A4A59DD-1075-4E6A-8C87-224A4BA75B7C}" type="presParOf" srcId="{191A9B18-598D-4F84-B008-826B89B8ED9A}" destId="{A74D8514-EF7F-40CF-9145-C36551B46ACB}" srcOrd="6" destOrd="0" presId="urn:microsoft.com/office/officeart/2005/8/layout/pyramid2"/>
    <dgm:cxn modelId="{57082D77-10FA-450F-B35D-FFFBD0B586A4}" type="presParOf" srcId="{191A9B18-598D-4F84-B008-826B89B8ED9A}" destId="{9B11A33F-F948-489A-8CCD-5C3CF953658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9C332-1408-445E-BDA2-6408E194F3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0B2D0DB-4BEF-42C1-906D-83BDACF1F85B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  <a:t>Создание условий для сохранения здоровья и обеспечение безопасности жизнедеятельности учащихся</a:t>
          </a:r>
          <a:endParaRPr lang="ru-RU" sz="16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4ABD82BC-7B00-4150-869D-431454BCA395}" type="parTrans" cxnId="{52A45ECE-7321-4893-A7D6-A04384CCECF2}">
      <dgm:prSet/>
      <dgm:spPr/>
      <dgm:t>
        <a:bodyPr/>
        <a:lstStyle/>
        <a:p>
          <a:endParaRPr lang="ru-RU"/>
        </a:p>
      </dgm:t>
    </dgm:pt>
    <dgm:pt modelId="{C462974E-D8BD-42F0-9E7D-20A804F0477A}" type="sibTrans" cxnId="{52A45ECE-7321-4893-A7D6-A04384CCECF2}">
      <dgm:prSet/>
      <dgm:spPr/>
      <dgm:t>
        <a:bodyPr/>
        <a:lstStyle/>
        <a:p>
          <a:endParaRPr lang="ru-RU"/>
        </a:p>
      </dgm:t>
    </dgm:pt>
    <dgm:pt modelId="{01753982-8606-4940-8594-33C5915D4438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  <a:t>Развитие ресурсного обеспечения образовательного процесса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E261ED4E-834F-4A54-934A-823ACA7B0F58}" type="parTrans" cxnId="{0E6EFDC8-4C3D-47F8-8D7E-525984994978}">
      <dgm:prSet/>
      <dgm:spPr/>
      <dgm:t>
        <a:bodyPr/>
        <a:lstStyle/>
        <a:p>
          <a:endParaRPr lang="ru-RU"/>
        </a:p>
      </dgm:t>
    </dgm:pt>
    <dgm:pt modelId="{0F904E4C-322C-4889-A6E4-046F93AE07BB}" type="sibTrans" cxnId="{0E6EFDC8-4C3D-47F8-8D7E-525984994978}">
      <dgm:prSet/>
      <dgm:spPr/>
      <dgm:t>
        <a:bodyPr/>
        <a:lstStyle/>
        <a:p>
          <a:endParaRPr lang="ru-RU"/>
        </a:p>
      </dgm:t>
    </dgm:pt>
    <dgm:pt modelId="{CC8D1952-E033-4C06-AB75-1AFEDE5C422D}">
      <dgm:prSet phldrT="[Текст]" custT="1"/>
      <dgm:spPr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omic Sans MS" pitchFamily="66" charset="0"/>
            </a:rPr>
            <a:t>Расширение участия общественности в общественно-государственном управлении школой; включение социальных партнеров в образовательный процесс</a:t>
          </a:r>
          <a:endParaRPr lang="ru-RU" sz="1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4C0D0DB8-9F0F-4F15-B3E3-48928F03702A}" type="parTrans" cxnId="{64BB689A-4DC8-4A4C-8429-BA9250F0E4EB}">
      <dgm:prSet/>
      <dgm:spPr/>
      <dgm:t>
        <a:bodyPr/>
        <a:lstStyle/>
        <a:p>
          <a:endParaRPr lang="ru-RU"/>
        </a:p>
      </dgm:t>
    </dgm:pt>
    <dgm:pt modelId="{D6FD8E66-4756-43CA-B9F6-F4EC05081880}" type="sibTrans" cxnId="{64BB689A-4DC8-4A4C-8429-BA9250F0E4EB}">
      <dgm:prSet/>
      <dgm:spPr/>
      <dgm:t>
        <a:bodyPr/>
        <a:lstStyle/>
        <a:p>
          <a:endParaRPr lang="ru-RU"/>
        </a:p>
      </dgm:t>
    </dgm:pt>
    <dgm:pt modelId="{DFFB3549-714E-424E-8AC7-2767921BE005}" type="pres">
      <dgm:prSet presAssocID="{65C9C332-1408-445E-BDA2-6408E194F38D}" presName="compositeShape" presStyleCnt="0">
        <dgm:presLayoutVars>
          <dgm:dir/>
          <dgm:resizeHandles/>
        </dgm:presLayoutVars>
      </dgm:prSet>
      <dgm:spPr/>
    </dgm:pt>
    <dgm:pt modelId="{1A36646F-1696-41B0-AB87-063EFE8030CB}" type="pres">
      <dgm:prSet presAssocID="{65C9C332-1408-445E-BDA2-6408E194F38D}" presName="pyramid" presStyleLbl="node1" presStyleIdx="0" presStyleCnt="1" custScaleX="113953" custScaleY="85168" custLinFactNeighborX="-15935" custLinFactNeighborY="-61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1A9B18-598D-4F84-B008-826B89B8ED9A}" type="pres">
      <dgm:prSet presAssocID="{65C9C332-1408-445E-BDA2-6408E194F38D}" presName="theList" presStyleCnt="0"/>
      <dgm:spPr/>
    </dgm:pt>
    <dgm:pt modelId="{3A3F3DA7-0F1A-4411-A974-CA478C90A3B7}" type="pres">
      <dgm:prSet presAssocID="{80B2D0DB-4BEF-42C1-906D-83BDACF1F85B}" presName="aNode" presStyleLbl="fgAcc1" presStyleIdx="0" presStyleCnt="3" custScaleY="57556" custLinFactNeighborX="23021" custLinFactNeighborY="-6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EC426-47D2-4F1F-88B8-6C3F26BFC41C}" type="pres">
      <dgm:prSet presAssocID="{80B2D0DB-4BEF-42C1-906D-83BDACF1F85B}" presName="aSpace" presStyleCnt="0"/>
      <dgm:spPr/>
    </dgm:pt>
    <dgm:pt modelId="{B4C48389-781B-4EA1-B8F1-9B19F7B0ED7D}" type="pres">
      <dgm:prSet presAssocID="{01753982-8606-4940-8594-33C5915D4438}" presName="aNode" presStyleLbl="fgAcc1" presStyleIdx="1" presStyleCnt="3" custScaleY="39494" custLinFactY="-831" custLinFactNeighborX="230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DB353-2C33-449B-9E58-55D95954D2CF}" type="pres">
      <dgm:prSet presAssocID="{01753982-8606-4940-8594-33C5915D4438}" presName="aSpace" presStyleCnt="0"/>
      <dgm:spPr/>
    </dgm:pt>
    <dgm:pt modelId="{A7EE8E64-4565-4AF4-958C-FF65CF55907E}" type="pres">
      <dgm:prSet presAssocID="{CC8D1952-E033-4C06-AB75-1AFEDE5C422D}" presName="aNode" presStyleLbl="fgAcc1" presStyleIdx="2" presStyleCnt="3" custScaleY="72768" custLinFactY="-3077" custLinFactNeighborX="230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1252-E46C-4DCB-A75E-05D32133100D}" type="pres">
      <dgm:prSet presAssocID="{CC8D1952-E033-4C06-AB75-1AFEDE5C422D}" presName="aSpace" presStyleCnt="0"/>
      <dgm:spPr/>
    </dgm:pt>
  </dgm:ptLst>
  <dgm:cxnLst>
    <dgm:cxn modelId="{76B5B405-265D-4188-BE62-5BEFD3CA6814}" type="presOf" srcId="{CC8D1952-E033-4C06-AB75-1AFEDE5C422D}" destId="{A7EE8E64-4565-4AF4-958C-FF65CF55907E}" srcOrd="0" destOrd="0" presId="urn:microsoft.com/office/officeart/2005/8/layout/pyramid2"/>
    <dgm:cxn modelId="{0E6EFDC8-4C3D-47F8-8D7E-525984994978}" srcId="{65C9C332-1408-445E-BDA2-6408E194F38D}" destId="{01753982-8606-4940-8594-33C5915D4438}" srcOrd="1" destOrd="0" parTransId="{E261ED4E-834F-4A54-934A-823ACA7B0F58}" sibTransId="{0F904E4C-322C-4889-A6E4-046F93AE07BB}"/>
    <dgm:cxn modelId="{B83D858B-D2C8-4DC6-B187-5AD08B446EFF}" type="presOf" srcId="{80B2D0DB-4BEF-42C1-906D-83BDACF1F85B}" destId="{3A3F3DA7-0F1A-4411-A974-CA478C90A3B7}" srcOrd="0" destOrd="0" presId="urn:microsoft.com/office/officeart/2005/8/layout/pyramid2"/>
    <dgm:cxn modelId="{4C28BECA-EC44-4DAE-B257-A40C05925EE4}" type="presOf" srcId="{01753982-8606-4940-8594-33C5915D4438}" destId="{B4C48389-781B-4EA1-B8F1-9B19F7B0ED7D}" srcOrd="0" destOrd="0" presId="urn:microsoft.com/office/officeart/2005/8/layout/pyramid2"/>
    <dgm:cxn modelId="{52A45ECE-7321-4893-A7D6-A04384CCECF2}" srcId="{65C9C332-1408-445E-BDA2-6408E194F38D}" destId="{80B2D0DB-4BEF-42C1-906D-83BDACF1F85B}" srcOrd="0" destOrd="0" parTransId="{4ABD82BC-7B00-4150-869D-431454BCA395}" sibTransId="{C462974E-D8BD-42F0-9E7D-20A804F0477A}"/>
    <dgm:cxn modelId="{64BB689A-4DC8-4A4C-8429-BA9250F0E4EB}" srcId="{65C9C332-1408-445E-BDA2-6408E194F38D}" destId="{CC8D1952-E033-4C06-AB75-1AFEDE5C422D}" srcOrd="2" destOrd="0" parTransId="{4C0D0DB8-9F0F-4F15-B3E3-48928F03702A}" sibTransId="{D6FD8E66-4756-43CA-B9F6-F4EC05081880}"/>
    <dgm:cxn modelId="{9431A271-BC29-48EA-A45A-D9DF7BF78D78}" type="presOf" srcId="{65C9C332-1408-445E-BDA2-6408E194F38D}" destId="{DFFB3549-714E-424E-8AC7-2767921BE005}" srcOrd="0" destOrd="0" presId="urn:microsoft.com/office/officeart/2005/8/layout/pyramid2"/>
    <dgm:cxn modelId="{6391B4CF-025C-4726-A011-D76551D056DA}" type="presParOf" srcId="{DFFB3549-714E-424E-8AC7-2767921BE005}" destId="{1A36646F-1696-41B0-AB87-063EFE8030CB}" srcOrd="0" destOrd="0" presId="urn:microsoft.com/office/officeart/2005/8/layout/pyramid2"/>
    <dgm:cxn modelId="{5F121AC5-403F-43F5-A52C-4BF908DF5F94}" type="presParOf" srcId="{DFFB3549-714E-424E-8AC7-2767921BE005}" destId="{191A9B18-598D-4F84-B008-826B89B8ED9A}" srcOrd="1" destOrd="0" presId="urn:microsoft.com/office/officeart/2005/8/layout/pyramid2"/>
    <dgm:cxn modelId="{F6F5B545-1838-4258-925F-9727105AB448}" type="presParOf" srcId="{191A9B18-598D-4F84-B008-826B89B8ED9A}" destId="{3A3F3DA7-0F1A-4411-A974-CA478C90A3B7}" srcOrd="0" destOrd="0" presId="urn:microsoft.com/office/officeart/2005/8/layout/pyramid2"/>
    <dgm:cxn modelId="{62939FB4-7BBC-465E-A791-0768F5C45042}" type="presParOf" srcId="{191A9B18-598D-4F84-B008-826B89B8ED9A}" destId="{FD3EC426-47D2-4F1F-88B8-6C3F26BFC41C}" srcOrd="1" destOrd="0" presId="urn:microsoft.com/office/officeart/2005/8/layout/pyramid2"/>
    <dgm:cxn modelId="{E6CEC94D-2FAA-4026-A113-8B015071F1E7}" type="presParOf" srcId="{191A9B18-598D-4F84-B008-826B89B8ED9A}" destId="{B4C48389-781B-4EA1-B8F1-9B19F7B0ED7D}" srcOrd="2" destOrd="0" presId="urn:microsoft.com/office/officeart/2005/8/layout/pyramid2"/>
    <dgm:cxn modelId="{A54CA240-4435-4BC2-85D9-C431DD6B6A7C}" type="presParOf" srcId="{191A9B18-598D-4F84-B008-826B89B8ED9A}" destId="{F71DB353-2C33-449B-9E58-55D95954D2CF}" srcOrd="3" destOrd="0" presId="urn:microsoft.com/office/officeart/2005/8/layout/pyramid2"/>
    <dgm:cxn modelId="{3C2CFB0E-8839-4C76-8737-0C4312B7DCA2}" type="presParOf" srcId="{191A9B18-598D-4F84-B008-826B89B8ED9A}" destId="{A7EE8E64-4565-4AF4-958C-FF65CF55907E}" srcOrd="4" destOrd="0" presId="urn:microsoft.com/office/officeart/2005/8/layout/pyramid2"/>
    <dgm:cxn modelId="{20253D67-BECC-42E8-B829-CF8D40CDC724}" type="presParOf" srcId="{191A9B18-598D-4F84-B008-826B89B8ED9A}" destId="{BF071252-E46C-4DCB-A75E-05D32133100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hList7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99C008-4DE3-4551-8041-D0EEE9AB1CB9}">
      <dgm:prSet phldrT="[Текст]" custT="1"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pPr algn="just"/>
          <a:endParaRPr lang="ru-RU" sz="1800" b="1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7D396F-D6B8-4533-89C7-DA7FF0461015}" type="parTrans" cxnId="{D66ED79B-B7ED-4375-8DDD-3AFD1C5230EE}">
      <dgm:prSet/>
      <dgm:spPr/>
      <dgm:t>
        <a:bodyPr/>
        <a:lstStyle/>
        <a:p>
          <a:endParaRPr lang="ru-RU"/>
        </a:p>
      </dgm:t>
    </dgm:pt>
    <dgm:pt modelId="{64339C40-4C6B-47C5-9BBA-67AE72DF3CD7}" type="sibTrans" cxnId="{D66ED79B-B7ED-4375-8DDD-3AFD1C5230EE}">
      <dgm:prSet/>
      <dgm:spPr/>
      <dgm:t>
        <a:bodyPr/>
        <a:lstStyle/>
        <a:p>
          <a:endParaRPr lang="ru-RU"/>
        </a:p>
      </dgm:t>
    </dgm:pt>
    <dgm:pt modelId="{549E5607-0357-4004-BFF8-89FBD4B80599}">
      <dgm:prSet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ru-RU" sz="2400" b="1" baseline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</a:t>
          </a:r>
          <a:endParaRPr lang="ru-RU" sz="2400" b="1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77BD97-FD2F-49C9-8A1E-CEFA97141087}" type="sibTrans" cxnId="{D9A387B6-311E-422A-B316-C5FCA5C9A6EA}">
      <dgm:prSet/>
      <dgm:spPr/>
      <dgm:t>
        <a:bodyPr/>
        <a:lstStyle/>
        <a:p>
          <a:endParaRPr lang="ru-RU"/>
        </a:p>
      </dgm:t>
    </dgm:pt>
    <dgm:pt modelId="{5395AA74-A4D5-4C50-B706-1D8BF9901BFF}" type="parTrans" cxnId="{D9A387B6-311E-422A-B316-C5FCA5C9A6EA}">
      <dgm:prSet/>
      <dgm:spPr/>
      <dgm:t>
        <a:bodyPr/>
        <a:lstStyle/>
        <a:p>
          <a:endParaRPr lang="ru-RU"/>
        </a:p>
      </dgm:t>
    </dgm:pt>
    <dgm:pt modelId="{F312C4C9-BB68-4D24-9EBD-1218F20704B5}" type="pres">
      <dgm:prSet presAssocID="{73628A92-9324-496B-A38A-838657EAF6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E5732-408E-4338-88A5-EA85DF0493B5}" type="pres">
      <dgm:prSet presAssocID="{73628A92-9324-496B-A38A-838657EAF69C}" presName="fgShape" presStyleLbl="fgShp" presStyleIdx="0" presStyleCnt="1" custFlipVert="1" custScaleX="46895" custScaleY="68121" custLinFactY="-100000" custLinFactNeighborX="23946" custLinFactNeighborY="-106416"/>
      <dgm:spPr>
        <a:prstGeom prst="roundRect">
          <a:avLst/>
        </a:prstGeom>
        <a:noFill/>
        <a:ln>
          <a:noFill/>
        </a:ln>
      </dgm:spPr>
    </dgm:pt>
    <dgm:pt modelId="{1D1E85C7-353B-49DE-8483-8FFED597375E}" type="pres">
      <dgm:prSet presAssocID="{73628A92-9324-496B-A38A-838657EAF69C}" presName="linComp" presStyleCnt="0"/>
      <dgm:spPr/>
    </dgm:pt>
    <dgm:pt modelId="{B36FD550-46CE-4800-B390-3315A3792733}" type="pres">
      <dgm:prSet presAssocID="{549E5607-0357-4004-BFF8-89FBD4B80599}" presName="compNode" presStyleCnt="0"/>
      <dgm:spPr/>
    </dgm:pt>
    <dgm:pt modelId="{9F0E471B-80F5-4B09-9A82-DF60C6B2F5C1}" type="pres">
      <dgm:prSet presAssocID="{549E5607-0357-4004-BFF8-89FBD4B80599}" presName="bkgdShape" presStyleLbl="node1" presStyleIdx="0" presStyleCnt="2" custScaleY="100000"/>
      <dgm:spPr/>
      <dgm:t>
        <a:bodyPr/>
        <a:lstStyle/>
        <a:p>
          <a:endParaRPr lang="ru-RU"/>
        </a:p>
      </dgm:t>
    </dgm:pt>
    <dgm:pt modelId="{58DA09F0-EE62-4023-90AA-E943484265EF}" type="pres">
      <dgm:prSet presAssocID="{549E5607-0357-4004-BFF8-89FBD4B8059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12B0-F2CF-4E89-8EB2-1D5C4F594DEB}" type="pres">
      <dgm:prSet presAssocID="{549E5607-0357-4004-BFF8-89FBD4B80599}" presName="invisiNode" presStyleLbl="node1" presStyleIdx="0" presStyleCnt="2"/>
      <dgm:spPr/>
    </dgm:pt>
    <dgm:pt modelId="{6F1081A5-276D-44B8-87D1-B9D7719F34B7}" type="pres">
      <dgm:prSet presAssocID="{549E5607-0357-4004-BFF8-89FBD4B80599}" presName="imagNode" presStyleLbl="fgImgPlace1" presStyleIdx="0" presStyleCnt="2" custLinFactY="82536" custLinFactNeighborX="-83462" custLinFactNeighborY="100000"/>
      <dgm:spPr>
        <a:noFill/>
        <a:ln>
          <a:noFill/>
        </a:ln>
      </dgm:spPr>
    </dgm:pt>
    <dgm:pt modelId="{363EF337-8BAE-48CF-BCD8-AC757E4E9CF9}" type="pres">
      <dgm:prSet presAssocID="{0B77BD97-FD2F-49C9-8A1E-CEFA971410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77A835-6878-4A4E-9620-26EA90B50CDA}" type="pres">
      <dgm:prSet presAssocID="{DA99C008-4DE3-4551-8041-D0EEE9AB1CB9}" presName="compNode" presStyleCnt="0"/>
      <dgm:spPr/>
    </dgm:pt>
    <dgm:pt modelId="{F1D7C4C7-2336-43D2-9B88-36EB3D0CD81E}" type="pres">
      <dgm:prSet presAssocID="{DA99C008-4DE3-4551-8041-D0EEE9AB1CB9}" presName="bkgdShape" presStyleLbl="node1" presStyleIdx="1" presStyleCnt="2" custLinFactNeighborX="5521" custLinFactNeighborY="6029"/>
      <dgm:spPr/>
      <dgm:t>
        <a:bodyPr/>
        <a:lstStyle/>
        <a:p>
          <a:endParaRPr lang="ru-RU"/>
        </a:p>
      </dgm:t>
    </dgm:pt>
    <dgm:pt modelId="{579F6A29-9B86-498F-B1AB-9B76F47E01C1}" type="pres">
      <dgm:prSet presAssocID="{DA99C008-4DE3-4551-8041-D0EEE9AB1CB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E54A-8F8A-4F15-96E9-DD97920ABE1B}" type="pres">
      <dgm:prSet presAssocID="{DA99C008-4DE3-4551-8041-D0EEE9AB1CB9}" presName="invisiNode" presStyleLbl="node1" presStyleIdx="1" presStyleCnt="2"/>
      <dgm:spPr/>
    </dgm:pt>
    <dgm:pt modelId="{8069D22E-25DE-48C6-9293-DAFE86E45255}" type="pres">
      <dgm:prSet presAssocID="{DA99C008-4DE3-4551-8041-D0EEE9AB1CB9}" presName="imagNode" presStyleLbl="fgImgPlace1" presStyleIdx="1" presStyleCnt="2" custLinFactNeighborX="72825" custLinFactNeighborY="-4588"/>
      <dgm:spPr>
        <a:noFill/>
        <a:ln>
          <a:noFill/>
        </a:ln>
      </dgm:spPr>
    </dgm:pt>
  </dgm:ptLst>
  <dgm:cxnLst>
    <dgm:cxn modelId="{D66ED79B-B7ED-4375-8DDD-3AFD1C5230EE}" srcId="{73628A92-9324-496B-A38A-838657EAF69C}" destId="{DA99C008-4DE3-4551-8041-D0EEE9AB1CB9}" srcOrd="1" destOrd="0" parTransId="{967D396F-D6B8-4533-89C7-DA7FF0461015}" sibTransId="{64339C40-4C6B-47C5-9BBA-67AE72DF3CD7}"/>
    <dgm:cxn modelId="{D9A387B6-311E-422A-B316-C5FCA5C9A6EA}" srcId="{73628A92-9324-496B-A38A-838657EAF69C}" destId="{549E5607-0357-4004-BFF8-89FBD4B80599}" srcOrd="0" destOrd="0" parTransId="{5395AA74-A4D5-4C50-B706-1D8BF9901BFF}" sibTransId="{0B77BD97-FD2F-49C9-8A1E-CEFA97141087}"/>
    <dgm:cxn modelId="{1EEB2084-5532-4F85-B117-F36158BEFFC4}" type="presOf" srcId="{DA99C008-4DE3-4551-8041-D0EEE9AB1CB9}" destId="{579F6A29-9B86-498F-B1AB-9B76F47E01C1}" srcOrd="1" destOrd="0" presId="urn:microsoft.com/office/officeart/2005/8/layout/hList7"/>
    <dgm:cxn modelId="{66C08F29-C51A-477F-871F-586DD9E9CFA0}" type="presOf" srcId="{549E5607-0357-4004-BFF8-89FBD4B80599}" destId="{9F0E471B-80F5-4B09-9A82-DF60C6B2F5C1}" srcOrd="0" destOrd="0" presId="urn:microsoft.com/office/officeart/2005/8/layout/hList7"/>
    <dgm:cxn modelId="{739A5C4A-ABFF-4EA4-A2B5-ED0CCC829FEA}" type="presOf" srcId="{DA99C008-4DE3-4551-8041-D0EEE9AB1CB9}" destId="{F1D7C4C7-2336-43D2-9B88-36EB3D0CD81E}" srcOrd="0" destOrd="0" presId="urn:microsoft.com/office/officeart/2005/8/layout/hList7"/>
    <dgm:cxn modelId="{8C8DEA69-8D28-4B09-AEA3-8B8AF9FB2300}" type="presOf" srcId="{73628A92-9324-496B-A38A-838657EAF69C}" destId="{F312C4C9-BB68-4D24-9EBD-1218F20704B5}" srcOrd="0" destOrd="0" presId="urn:microsoft.com/office/officeart/2005/8/layout/hList7"/>
    <dgm:cxn modelId="{3844EAE2-D438-4172-9FA0-AC1EF5925175}" type="presOf" srcId="{549E5607-0357-4004-BFF8-89FBD4B80599}" destId="{58DA09F0-EE62-4023-90AA-E943484265EF}" srcOrd="1" destOrd="0" presId="urn:microsoft.com/office/officeart/2005/8/layout/hList7"/>
    <dgm:cxn modelId="{526A825F-C389-43E5-BEB8-C6D30F1AB0E9}" type="presOf" srcId="{0B77BD97-FD2F-49C9-8A1E-CEFA97141087}" destId="{363EF337-8BAE-48CF-BCD8-AC757E4E9CF9}" srcOrd="0" destOrd="0" presId="urn:microsoft.com/office/officeart/2005/8/layout/hList7"/>
    <dgm:cxn modelId="{07D5AFBB-C556-43C7-B4F9-E39459D7FC76}" type="presParOf" srcId="{F312C4C9-BB68-4D24-9EBD-1218F20704B5}" destId="{869E5732-408E-4338-88A5-EA85DF0493B5}" srcOrd="0" destOrd="0" presId="urn:microsoft.com/office/officeart/2005/8/layout/hList7"/>
    <dgm:cxn modelId="{3B288882-D314-4EC0-8805-3DB80B75A3CE}" type="presParOf" srcId="{F312C4C9-BB68-4D24-9EBD-1218F20704B5}" destId="{1D1E85C7-353B-49DE-8483-8FFED597375E}" srcOrd="1" destOrd="0" presId="urn:microsoft.com/office/officeart/2005/8/layout/hList7"/>
    <dgm:cxn modelId="{F07FAD4E-819E-470F-82D8-1F9C12DC76CF}" type="presParOf" srcId="{1D1E85C7-353B-49DE-8483-8FFED597375E}" destId="{B36FD550-46CE-4800-B390-3315A3792733}" srcOrd="0" destOrd="0" presId="urn:microsoft.com/office/officeart/2005/8/layout/hList7"/>
    <dgm:cxn modelId="{76136D71-D6DA-4A84-8132-87491BB5D8A2}" type="presParOf" srcId="{B36FD550-46CE-4800-B390-3315A3792733}" destId="{9F0E471B-80F5-4B09-9A82-DF60C6B2F5C1}" srcOrd="0" destOrd="0" presId="urn:microsoft.com/office/officeart/2005/8/layout/hList7"/>
    <dgm:cxn modelId="{336FDF68-3B77-44F4-B6B0-A2EAE08D4AB6}" type="presParOf" srcId="{B36FD550-46CE-4800-B390-3315A3792733}" destId="{58DA09F0-EE62-4023-90AA-E943484265EF}" srcOrd="1" destOrd="0" presId="urn:microsoft.com/office/officeart/2005/8/layout/hList7"/>
    <dgm:cxn modelId="{DD8ACB22-A19A-4360-BB84-D22604163245}" type="presParOf" srcId="{B36FD550-46CE-4800-B390-3315A3792733}" destId="{C10D12B0-F2CF-4E89-8EB2-1D5C4F594DEB}" srcOrd="2" destOrd="0" presId="urn:microsoft.com/office/officeart/2005/8/layout/hList7"/>
    <dgm:cxn modelId="{D067A183-F06A-44B7-AD9F-3BC15C62B063}" type="presParOf" srcId="{B36FD550-46CE-4800-B390-3315A3792733}" destId="{6F1081A5-276D-44B8-87D1-B9D7719F34B7}" srcOrd="3" destOrd="0" presId="urn:microsoft.com/office/officeart/2005/8/layout/hList7"/>
    <dgm:cxn modelId="{8BBD586C-B107-4B8F-BE6C-86A55119DD15}" type="presParOf" srcId="{1D1E85C7-353B-49DE-8483-8FFED597375E}" destId="{363EF337-8BAE-48CF-BCD8-AC757E4E9CF9}" srcOrd="1" destOrd="0" presId="urn:microsoft.com/office/officeart/2005/8/layout/hList7"/>
    <dgm:cxn modelId="{9AD0E986-0F49-46A0-897B-E5EA5B8812A5}" type="presParOf" srcId="{1D1E85C7-353B-49DE-8483-8FFED597375E}" destId="{8077A835-6878-4A4E-9620-26EA90B50CDA}" srcOrd="2" destOrd="0" presId="urn:microsoft.com/office/officeart/2005/8/layout/hList7"/>
    <dgm:cxn modelId="{FABB481D-94BF-4EDA-99BB-F5A6D0B8F9B3}" type="presParOf" srcId="{8077A835-6878-4A4E-9620-26EA90B50CDA}" destId="{F1D7C4C7-2336-43D2-9B88-36EB3D0CD81E}" srcOrd="0" destOrd="0" presId="urn:microsoft.com/office/officeart/2005/8/layout/hList7"/>
    <dgm:cxn modelId="{79374C07-4C8C-4231-954A-C757C1665F62}" type="presParOf" srcId="{8077A835-6878-4A4E-9620-26EA90B50CDA}" destId="{579F6A29-9B86-498F-B1AB-9B76F47E01C1}" srcOrd="1" destOrd="0" presId="urn:microsoft.com/office/officeart/2005/8/layout/hList7"/>
    <dgm:cxn modelId="{FFBF357B-D50F-4B1E-BB45-B0BC96C7E5C2}" type="presParOf" srcId="{8077A835-6878-4A4E-9620-26EA90B50CDA}" destId="{D188E54A-8F8A-4F15-96E9-DD97920ABE1B}" srcOrd="2" destOrd="0" presId="urn:microsoft.com/office/officeart/2005/8/layout/hList7"/>
    <dgm:cxn modelId="{154293CC-7F61-4A80-801D-291C32A61768}" type="presParOf" srcId="{8077A835-6878-4A4E-9620-26EA90B50CDA}" destId="{8069D22E-25DE-48C6-9293-DAFE86E452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28A92-9324-496B-A38A-838657EAF69C}" type="doc">
      <dgm:prSet loTypeId="urn:microsoft.com/office/officeart/2005/8/layout/hList7" loCatId="process" qsTypeId="urn:microsoft.com/office/officeart/2005/8/quickstyle/simple2" qsCatId="simple" csTypeId="urn:microsoft.com/office/officeart/2005/8/colors/colorful5" csCatId="colorful" phldr="1"/>
      <dgm:spPr/>
    </dgm:pt>
    <dgm:pt modelId="{DA99C008-4DE3-4551-8041-D0EEE9AB1CB9}">
      <dgm:prSet phldrT="[Текст]" custT="1"/>
      <dgm:spPr>
        <a:solidFill>
          <a:srgbClr val="62EE65"/>
        </a:solidFill>
        <a:ln>
          <a:solidFill>
            <a:srgbClr val="00B050"/>
          </a:solidFill>
        </a:ln>
      </dgm:spPr>
      <dgm:t>
        <a:bodyPr/>
        <a:lstStyle/>
        <a:p>
          <a:pPr algn="just"/>
          <a:endParaRPr lang="ru-RU" sz="1800" b="1" baseline="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endParaRPr lang="ru-RU" sz="1800" b="1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7D396F-D6B8-4533-89C7-DA7FF0461015}" type="parTrans" cxnId="{D66ED79B-B7ED-4375-8DDD-3AFD1C5230EE}">
      <dgm:prSet/>
      <dgm:spPr/>
      <dgm:t>
        <a:bodyPr/>
        <a:lstStyle/>
        <a:p>
          <a:endParaRPr lang="ru-RU"/>
        </a:p>
      </dgm:t>
    </dgm:pt>
    <dgm:pt modelId="{64339C40-4C6B-47C5-9BBA-67AE72DF3CD7}" type="sibTrans" cxnId="{D66ED79B-B7ED-4375-8DDD-3AFD1C5230EE}">
      <dgm:prSet/>
      <dgm:spPr/>
      <dgm:t>
        <a:bodyPr/>
        <a:lstStyle/>
        <a:p>
          <a:endParaRPr lang="ru-RU"/>
        </a:p>
      </dgm:t>
    </dgm:pt>
    <dgm:pt modelId="{549E5607-0357-4004-BFF8-89FBD4B80599}">
      <dgm:prSet custT="1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pPr algn="just"/>
          <a:endParaRPr lang="ru-RU" sz="1800" b="1" baseline="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5395AA74-A4D5-4C50-B706-1D8BF9901BFF}" type="parTrans" cxnId="{D9A387B6-311E-422A-B316-C5FCA5C9A6EA}">
      <dgm:prSet/>
      <dgm:spPr/>
      <dgm:t>
        <a:bodyPr/>
        <a:lstStyle/>
        <a:p>
          <a:endParaRPr lang="ru-RU"/>
        </a:p>
      </dgm:t>
    </dgm:pt>
    <dgm:pt modelId="{0B77BD97-FD2F-49C9-8A1E-CEFA97141087}" type="sibTrans" cxnId="{D9A387B6-311E-422A-B316-C5FCA5C9A6EA}">
      <dgm:prSet/>
      <dgm:spPr/>
      <dgm:t>
        <a:bodyPr/>
        <a:lstStyle/>
        <a:p>
          <a:endParaRPr lang="ru-RU"/>
        </a:p>
      </dgm:t>
    </dgm:pt>
    <dgm:pt modelId="{F312C4C9-BB68-4D24-9EBD-1218F20704B5}" type="pres">
      <dgm:prSet presAssocID="{73628A92-9324-496B-A38A-838657EAF69C}" presName="Name0" presStyleCnt="0">
        <dgm:presLayoutVars>
          <dgm:dir/>
          <dgm:resizeHandles val="exact"/>
        </dgm:presLayoutVars>
      </dgm:prSet>
      <dgm:spPr/>
    </dgm:pt>
    <dgm:pt modelId="{869E5732-408E-4338-88A5-EA85DF0493B5}" type="pres">
      <dgm:prSet presAssocID="{73628A92-9324-496B-A38A-838657EAF69C}" presName="fgShape" presStyleLbl="fgShp" presStyleIdx="0" presStyleCnt="1" custFlipVert="1" custScaleX="46895" custScaleY="68121" custLinFactNeighborX="30912" custLinFactNeighborY="50362"/>
      <dgm:spPr>
        <a:prstGeom prst="roundRect">
          <a:avLst/>
        </a:prstGeom>
        <a:noFill/>
        <a:ln>
          <a:noFill/>
        </a:ln>
      </dgm:spPr>
    </dgm:pt>
    <dgm:pt modelId="{1D1E85C7-353B-49DE-8483-8FFED597375E}" type="pres">
      <dgm:prSet presAssocID="{73628A92-9324-496B-A38A-838657EAF69C}" presName="linComp" presStyleCnt="0"/>
      <dgm:spPr/>
    </dgm:pt>
    <dgm:pt modelId="{B36FD550-46CE-4800-B390-3315A3792733}" type="pres">
      <dgm:prSet presAssocID="{549E5607-0357-4004-BFF8-89FBD4B80599}" presName="compNode" presStyleCnt="0"/>
      <dgm:spPr/>
    </dgm:pt>
    <dgm:pt modelId="{9F0E471B-80F5-4B09-9A82-DF60C6B2F5C1}" type="pres">
      <dgm:prSet presAssocID="{549E5607-0357-4004-BFF8-89FBD4B80599}" presName="bkgdShape" presStyleLbl="node1" presStyleIdx="0" presStyleCnt="2" custLinFactNeighborX="-898" custLinFactNeighborY="5210"/>
      <dgm:spPr/>
      <dgm:t>
        <a:bodyPr/>
        <a:lstStyle/>
        <a:p>
          <a:endParaRPr lang="ru-RU"/>
        </a:p>
      </dgm:t>
    </dgm:pt>
    <dgm:pt modelId="{58DA09F0-EE62-4023-90AA-E943484265EF}" type="pres">
      <dgm:prSet presAssocID="{549E5607-0357-4004-BFF8-89FBD4B8059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12B0-F2CF-4E89-8EB2-1D5C4F594DEB}" type="pres">
      <dgm:prSet presAssocID="{549E5607-0357-4004-BFF8-89FBD4B80599}" presName="invisiNode" presStyleLbl="node1" presStyleIdx="0" presStyleCnt="2"/>
      <dgm:spPr/>
    </dgm:pt>
    <dgm:pt modelId="{6F1081A5-276D-44B8-87D1-B9D7719F34B7}" type="pres">
      <dgm:prSet presAssocID="{549E5607-0357-4004-BFF8-89FBD4B80599}" presName="imagNode" presStyleLbl="fgImgPlace1" presStyleIdx="0" presStyleCnt="2" custLinFactX="-63394" custLinFactY="79322" custLinFactNeighborX="-100000" custLinFactNeighborY="100000"/>
      <dgm:spPr>
        <a:noFill/>
        <a:ln>
          <a:noFill/>
        </a:ln>
      </dgm:spPr>
    </dgm:pt>
    <dgm:pt modelId="{363EF337-8BAE-48CF-BCD8-AC757E4E9CF9}" type="pres">
      <dgm:prSet presAssocID="{0B77BD97-FD2F-49C9-8A1E-CEFA971410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77A835-6878-4A4E-9620-26EA90B50CDA}" type="pres">
      <dgm:prSet presAssocID="{DA99C008-4DE3-4551-8041-D0EEE9AB1CB9}" presName="compNode" presStyleCnt="0"/>
      <dgm:spPr/>
    </dgm:pt>
    <dgm:pt modelId="{F1D7C4C7-2336-43D2-9B88-36EB3D0CD81E}" type="pres">
      <dgm:prSet presAssocID="{DA99C008-4DE3-4551-8041-D0EEE9AB1CB9}" presName="bkgdShape" presStyleLbl="node1" presStyleIdx="1" presStyleCnt="2" custLinFactNeighborX="-1500" custLinFactNeighborY="-2564"/>
      <dgm:spPr/>
      <dgm:t>
        <a:bodyPr/>
        <a:lstStyle/>
        <a:p>
          <a:endParaRPr lang="ru-RU"/>
        </a:p>
      </dgm:t>
    </dgm:pt>
    <dgm:pt modelId="{579F6A29-9B86-498F-B1AB-9B76F47E01C1}" type="pres">
      <dgm:prSet presAssocID="{DA99C008-4DE3-4551-8041-D0EEE9AB1CB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E54A-8F8A-4F15-96E9-DD97920ABE1B}" type="pres">
      <dgm:prSet presAssocID="{DA99C008-4DE3-4551-8041-D0EEE9AB1CB9}" presName="invisiNode" presStyleLbl="node1" presStyleIdx="1" presStyleCnt="2"/>
      <dgm:spPr/>
    </dgm:pt>
    <dgm:pt modelId="{8069D22E-25DE-48C6-9293-DAFE86E45255}" type="pres">
      <dgm:prSet presAssocID="{DA99C008-4DE3-4551-8041-D0EEE9AB1CB9}" presName="imagNode" presStyleLbl="fgImgPlace1" presStyleIdx="1" presStyleCnt="2" custLinFactNeighborX="72825" custLinFactNeighborY="-4588"/>
      <dgm:spPr>
        <a:noFill/>
        <a:ln>
          <a:noFill/>
        </a:ln>
      </dgm:spPr>
    </dgm:pt>
  </dgm:ptLst>
  <dgm:cxnLst>
    <dgm:cxn modelId="{4E3F750C-B25F-4242-83E4-17F0C3175184}" type="presOf" srcId="{0B77BD97-FD2F-49C9-8A1E-CEFA97141087}" destId="{363EF337-8BAE-48CF-BCD8-AC757E4E9CF9}" srcOrd="0" destOrd="0" presId="urn:microsoft.com/office/officeart/2005/8/layout/hList7"/>
    <dgm:cxn modelId="{D66ED79B-B7ED-4375-8DDD-3AFD1C5230EE}" srcId="{73628A92-9324-496B-A38A-838657EAF69C}" destId="{DA99C008-4DE3-4551-8041-D0EEE9AB1CB9}" srcOrd="1" destOrd="0" parTransId="{967D396F-D6B8-4533-89C7-DA7FF0461015}" sibTransId="{64339C40-4C6B-47C5-9BBA-67AE72DF3CD7}"/>
    <dgm:cxn modelId="{D9A387B6-311E-422A-B316-C5FCA5C9A6EA}" srcId="{73628A92-9324-496B-A38A-838657EAF69C}" destId="{549E5607-0357-4004-BFF8-89FBD4B80599}" srcOrd="0" destOrd="0" parTransId="{5395AA74-A4D5-4C50-B706-1D8BF9901BFF}" sibTransId="{0B77BD97-FD2F-49C9-8A1E-CEFA97141087}"/>
    <dgm:cxn modelId="{D9ED3EB3-A0C2-4DF2-A3AF-B67BF1EAC1D3}" type="presOf" srcId="{DA99C008-4DE3-4551-8041-D0EEE9AB1CB9}" destId="{F1D7C4C7-2336-43D2-9B88-36EB3D0CD81E}" srcOrd="0" destOrd="0" presId="urn:microsoft.com/office/officeart/2005/8/layout/hList7"/>
    <dgm:cxn modelId="{C77CA0F1-5F58-4C94-ACB0-2AC5F257F5E8}" type="presOf" srcId="{549E5607-0357-4004-BFF8-89FBD4B80599}" destId="{9F0E471B-80F5-4B09-9A82-DF60C6B2F5C1}" srcOrd="0" destOrd="0" presId="urn:microsoft.com/office/officeart/2005/8/layout/hList7"/>
    <dgm:cxn modelId="{E53F0ACA-38C4-458F-95CD-6E13CC89996C}" type="presOf" srcId="{DA99C008-4DE3-4551-8041-D0EEE9AB1CB9}" destId="{579F6A29-9B86-498F-B1AB-9B76F47E01C1}" srcOrd="1" destOrd="0" presId="urn:microsoft.com/office/officeart/2005/8/layout/hList7"/>
    <dgm:cxn modelId="{6651BD6A-809A-41E9-9AAF-9469FF82796B}" type="presOf" srcId="{73628A92-9324-496B-A38A-838657EAF69C}" destId="{F312C4C9-BB68-4D24-9EBD-1218F20704B5}" srcOrd="0" destOrd="0" presId="urn:microsoft.com/office/officeart/2005/8/layout/hList7"/>
    <dgm:cxn modelId="{DA39A6B7-5E93-4D43-9AD5-4C336F2002B1}" type="presOf" srcId="{549E5607-0357-4004-BFF8-89FBD4B80599}" destId="{58DA09F0-EE62-4023-90AA-E943484265EF}" srcOrd="1" destOrd="0" presId="urn:microsoft.com/office/officeart/2005/8/layout/hList7"/>
    <dgm:cxn modelId="{DC10391C-3E87-4186-8D2F-35299E43570B}" type="presParOf" srcId="{F312C4C9-BB68-4D24-9EBD-1218F20704B5}" destId="{869E5732-408E-4338-88A5-EA85DF0493B5}" srcOrd="0" destOrd="0" presId="urn:microsoft.com/office/officeart/2005/8/layout/hList7"/>
    <dgm:cxn modelId="{49DB58AC-D1C1-4CA7-B471-BAD5221750D7}" type="presParOf" srcId="{F312C4C9-BB68-4D24-9EBD-1218F20704B5}" destId="{1D1E85C7-353B-49DE-8483-8FFED597375E}" srcOrd="1" destOrd="0" presId="urn:microsoft.com/office/officeart/2005/8/layout/hList7"/>
    <dgm:cxn modelId="{15A83FD6-0902-4898-A0B8-E7EA37BDB951}" type="presParOf" srcId="{1D1E85C7-353B-49DE-8483-8FFED597375E}" destId="{B36FD550-46CE-4800-B390-3315A3792733}" srcOrd="0" destOrd="0" presId="urn:microsoft.com/office/officeart/2005/8/layout/hList7"/>
    <dgm:cxn modelId="{294F2EDD-B560-44B6-A5D6-8B240A06D4F2}" type="presParOf" srcId="{B36FD550-46CE-4800-B390-3315A3792733}" destId="{9F0E471B-80F5-4B09-9A82-DF60C6B2F5C1}" srcOrd="0" destOrd="0" presId="urn:microsoft.com/office/officeart/2005/8/layout/hList7"/>
    <dgm:cxn modelId="{C2C051E3-A43B-4CEC-AB1A-2F8368338508}" type="presParOf" srcId="{B36FD550-46CE-4800-B390-3315A3792733}" destId="{58DA09F0-EE62-4023-90AA-E943484265EF}" srcOrd="1" destOrd="0" presId="urn:microsoft.com/office/officeart/2005/8/layout/hList7"/>
    <dgm:cxn modelId="{40467E79-AFA2-4DDD-83F8-5806AF7569FB}" type="presParOf" srcId="{B36FD550-46CE-4800-B390-3315A3792733}" destId="{C10D12B0-F2CF-4E89-8EB2-1D5C4F594DEB}" srcOrd="2" destOrd="0" presId="urn:microsoft.com/office/officeart/2005/8/layout/hList7"/>
    <dgm:cxn modelId="{125868A7-04A8-4CC3-A6E8-2BF6F8FFF31E}" type="presParOf" srcId="{B36FD550-46CE-4800-B390-3315A3792733}" destId="{6F1081A5-276D-44B8-87D1-B9D7719F34B7}" srcOrd="3" destOrd="0" presId="urn:microsoft.com/office/officeart/2005/8/layout/hList7"/>
    <dgm:cxn modelId="{7A39B054-69C5-43F0-B3B9-86A319262AF0}" type="presParOf" srcId="{1D1E85C7-353B-49DE-8483-8FFED597375E}" destId="{363EF337-8BAE-48CF-BCD8-AC757E4E9CF9}" srcOrd="1" destOrd="0" presId="urn:microsoft.com/office/officeart/2005/8/layout/hList7"/>
    <dgm:cxn modelId="{F0900D1D-9D75-448C-B4CD-A714746E0957}" type="presParOf" srcId="{1D1E85C7-353B-49DE-8483-8FFED597375E}" destId="{8077A835-6878-4A4E-9620-26EA90B50CDA}" srcOrd="2" destOrd="0" presId="urn:microsoft.com/office/officeart/2005/8/layout/hList7"/>
    <dgm:cxn modelId="{02FA0533-A1D5-450D-9D7E-6FFDD0A17E98}" type="presParOf" srcId="{8077A835-6878-4A4E-9620-26EA90B50CDA}" destId="{F1D7C4C7-2336-43D2-9B88-36EB3D0CD81E}" srcOrd="0" destOrd="0" presId="urn:microsoft.com/office/officeart/2005/8/layout/hList7"/>
    <dgm:cxn modelId="{0696B70F-0E30-4715-B166-92652904AFAC}" type="presParOf" srcId="{8077A835-6878-4A4E-9620-26EA90B50CDA}" destId="{579F6A29-9B86-498F-B1AB-9B76F47E01C1}" srcOrd="1" destOrd="0" presId="urn:microsoft.com/office/officeart/2005/8/layout/hList7"/>
    <dgm:cxn modelId="{05FF3FE3-7D00-4B94-815D-B0CA36C8CFBC}" type="presParOf" srcId="{8077A835-6878-4A4E-9620-26EA90B50CDA}" destId="{D188E54A-8F8A-4F15-96E9-DD97920ABE1B}" srcOrd="2" destOrd="0" presId="urn:microsoft.com/office/officeart/2005/8/layout/hList7"/>
    <dgm:cxn modelId="{F400B1F3-C493-4F94-A7B4-1562C735AA23}" type="presParOf" srcId="{8077A835-6878-4A4E-9620-26EA90B50CDA}" destId="{8069D22E-25DE-48C6-9293-DAFE86E452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36646F-1696-41B0-AB87-063EFE8030CB}">
      <dsp:nvSpPr>
        <dsp:cNvPr id="0" name=""/>
        <dsp:cNvSpPr/>
      </dsp:nvSpPr>
      <dsp:spPr>
        <a:xfrm>
          <a:off x="71982" y="71992"/>
          <a:ext cx="6349648" cy="47457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F3DA7-0F1A-4411-A974-CA478C90A3B7}">
      <dsp:nvSpPr>
        <dsp:cNvPr id="0" name=""/>
        <dsp:cNvSpPr/>
      </dsp:nvSpPr>
      <dsp:spPr>
        <a:xfrm>
          <a:off x="4896537" y="288025"/>
          <a:ext cx="3621906" cy="920197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>Создание условий для обеспечения доступного и качественного образования для всех учащихся</a:t>
          </a:r>
          <a:endParaRPr lang="ru-RU" sz="1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288025"/>
        <a:ext cx="3621906" cy="920197"/>
      </dsp:txXfrm>
    </dsp:sp>
    <dsp:sp modelId="{B4C48389-781B-4EA1-B8F1-9B19F7B0ED7D}">
      <dsp:nvSpPr>
        <dsp:cNvPr id="0" name=""/>
        <dsp:cNvSpPr/>
      </dsp:nvSpPr>
      <dsp:spPr>
        <a:xfrm>
          <a:off x="4896537" y="1440162"/>
          <a:ext cx="3621906" cy="925135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>Внедрение в образовательный процесс Регионального базисного учебного плана, ФГОС</a:t>
          </a:r>
          <a:endParaRPr lang="ru-RU" sz="1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1440162"/>
        <a:ext cx="3621906" cy="925135"/>
      </dsp:txXfrm>
    </dsp:sp>
    <dsp:sp modelId="{A7EE8E64-4565-4AF4-958C-FF65CF55907E}">
      <dsp:nvSpPr>
        <dsp:cNvPr id="0" name=""/>
        <dsp:cNvSpPr/>
      </dsp:nvSpPr>
      <dsp:spPr>
        <a:xfrm>
          <a:off x="4896537" y="2664297"/>
          <a:ext cx="3621906" cy="609449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>Рост квалификации педагогов, освоение ими ИКТ</a:t>
          </a:r>
          <a:endParaRPr lang="ru-RU" sz="1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2664297"/>
        <a:ext cx="3621906" cy="609449"/>
      </dsp:txXfrm>
    </dsp:sp>
    <dsp:sp modelId="{A74D8514-EF7F-40CF-9145-C36551B46ACB}">
      <dsp:nvSpPr>
        <dsp:cNvPr id="0" name=""/>
        <dsp:cNvSpPr/>
      </dsp:nvSpPr>
      <dsp:spPr>
        <a:xfrm>
          <a:off x="4896537" y="3600400"/>
          <a:ext cx="3621906" cy="1095431"/>
        </a:xfrm>
        <a:prstGeom prst="roundRect">
          <a:avLst/>
        </a:prstGeom>
        <a:gradFill rotWithShape="0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>Создание системы мониторинга, обеспечивающего принятие эффективных управленческих решений</a:t>
          </a:r>
          <a:endParaRPr lang="ru-RU" sz="1400" kern="1200" dirty="0"/>
        </a:p>
      </dsp:txBody>
      <dsp:txXfrm>
        <a:off x="4896537" y="3600400"/>
        <a:ext cx="3621906" cy="10954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36646F-1696-41B0-AB87-063EFE8030CB}">
      <dsp:nvSpPr>
        <dsp:cNvPr id="0" name=""/>
        <dsp:cNvSpPr/>
      </dsp:nvSpPr>
      <dsp:spPr>
        <a:xfrm>
          <a:off x="0" y="71992"/>
          <a:ext cx="6349648" cy="47457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F3DA7-0F1A-4411-A974-CA478C90A3B7}">
      <dsp:nvSpPr>
        <dsp:cNvPr id="0" name=""/>
        <dsp:cNvSpPr/>
      </dsp:nvSpPr>
      <dsp:spPr>
        <a:xfrm>
          <a:off x="4896537" y="376254"/>
          <a:ext cx="3621906" cy="1236493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  <a:t>Создание условий для сохранения здоровья и обеспечение безопасности жизнедеятельности учащихся</a:t>
          </a:r>
          <a:endParaRPr lang="ru-RU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376254"/>
        <a:ext cx="3621906" cy="1236493"/>
      </dsp:txXfrm>
    </dsp:sp>
    <dsp:sp modelId="{B4C48389-781B-4EA1-B8F1-9B19F7B0ED7D}">
      <dsp:nvSpPr>
        <dsp:cNvPr id="0" name=""/>
        <dsp:cNvSpPr/>
      </dsp:nvSpPr>
      <dsp:spPr>
        <a:xfrm>
          <a:off x="4896537" y="1777784"/>
          <a:ext cx="3621906" cy="848461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  <a:latin typeface="Comic Sans MS" pitchFamily="66" charset="0"/>
            </a:rPr>
            <a:t>Развитие ресурсного обеспечения образовательного процесса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1777784"/>
        <a:ext cx="3621906" cy="848461"/>
      </dsp:txXfrm>
    </dsp:sp>
    <dsp:sp modelId="{A7EE8E64-4565-4AF4-958C-FF65CF55907E}">
      <dsp:nvSpPr>
        <dsp:cNvPr id="0" name=""/>
        <dsp:cNvSpPr/>
      </dsp:nvSpPr>
      <dsp:spPr>
        <a:xfrm>
          <a:off x="4896537" y="2846536"/>
          <a:ext cx="3621906" cy="1563297"/>
        </a:xfrm>
        <a:prstGeom prst="roundRect">
          <a:avLst/>
        </a:prstGeom>
        <a:gradFill flip="none" rotWithShape="1">
          <a:gsLst>
            <a:gs pos="0">
              <a:srgbClr val="FFFF99"/>
            </a:gs>
            <a:gs pos="39999">
              <a:srgbClr val="FF9966"/>
            </a:gs>
            <a:gs pos="70000">
              <a:srgbClr val="FF6600"/>
            </a:gs>
            <a:gs pos="100000">
              <a:srgbClr val="FFFF99"/>
            </a:gs>
          </a:gsLst>
          <a:lin ang="27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mic Sans MS" pitchFamily="66" charset="0"/>
            </a:rPr>
            <a:t>Расширение участия общественности в общественно-государственном управлении школой; включение социальных партнеров в образовательный процесс</a:t>
          </a:r>
          <a:endParaRPr lang="ru-RU" sz="1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896537" y="2846536"/>
        <a:ext cx="3621906" cy="15632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E471B-80F5-4B09-9A82-DF60C6B2F5C1}">
      <dsp:nvSpPr>
        <dsp:cNvPr id="0" name=""/>
        <dsp:cNvSpPr/>
      </dsp:nvSpPr>
      <dsp:spPr>
        <a:xfrm>
          <a:off x="3620" y="0"/>
          <a:ext cx="4146648" cy="309634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                        </a:t>
          </a:r>
          <a:endParaRPr lang="ru-RU" sz="2400" b="1" kern="1200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20" y="1238537"/>
        <a:ext cx="4146648" cy="1238537"/>
      </dsp:txXfrm>
    </dsp:sp>
    <dsp:sp modelId="{6F1081A5-276D-44B8-87D1-B9D7719F34B7}">
      <dsp:nvSpPr>
        <dsp:cNvPr id="0" name=""/>
        <dsp:cNvSpPr/>
      </dsp:nvSpPr>
      <dsp:spPr>
        <a:xfrm>
          <a:off x="700840" y="2065261"/>
          <a:ext cx="1031082" cy="1031082"/>
        </a:xfrm>
        <a:prstGeom prst="ellips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D7C4C7-2336-43D2-9B88-36EB3D0CD81E}">
      <dsp:nvSpPr>
        <dsp:cNvPr id="0" name=""/>
        <dsp:cNvSpPr/>
      </dsp:nvSpPr>
      <dsp:spPr>
        <a:xfrm>
          <a:off x="4278287" y="0"/>
          <a:ext cx="4146648" cy="3096344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8287" y="1238537"/>
        <a:ext cx="4146648" cy="1238537"/>
      </dsp:txXfrm>
    </dsp:sp>
    <dsp:sp modelId="{8069D22E-25DE-48C6-9293-DAFE86E45255}">
      <dsp:nvSpPr>
        <dsp:cNvPr id="0" name=""/>
        <dsp:cNvSpPr/>
      </dsp:nvSpPr>
      <dsp:spPr>
        <a:xfrm>
          <a:off x="6583336" y="138474"/>
          <a:ext cx="1031082" cy="1031082"/>
        </a:xfrm>
        <a:prstGeom prst="ellips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9E5732-408E-4338-88A5-EA85DF0493B5}">
      <dsp:nvSpPr>
        <dsp:cNvPr id="0" name=""/>
        <dsp:cNvSpPr/>
      </dsp:nvSpPr>
      <dsp:spPr>
        <a:xfrm flipV="1">
          <a:off x="4251106" y="1592404"/>
          <a:ext cx="3634803" cy="316389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0E471B-80F5-4B09-9A82-DF60C6B2F5C1}">
      <dsp:nvSpPr>
        <dsp:cNvPr id="0" name=""/>
        <dsp:cNvSpPr/>
      </dsp:nvSpPr>
      <dsp:spPr>
        <a:xfrm>
          <a:off x="0" y="0"/>
          <a:ext cx="4182089" cy="2881460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52584"/>
        <a:ext cx="4182089" cy="1152584"/>
      </dsp:txXfrm>
    </dsp:sp>
    <dsp:sp modelId="{6F1081A5-276D-44B8-87D1-B9D7719F34B7}">
      <dsp:nvSpPr>
        <dsp:cNvPr id="0" name=""/>
        <dsp:cNvSpPr/>
      </dsp:nvSpPr>
      <dsp:spPr>
        <a:xfrm>
          <a:off x="47124" y="1893529"/>
          <a:ext cx="959526" cy="959526"/>
        </a:xfrm>
        <a:prstGeom prst="ellips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D7C4C7-2336-43D2-9B88-36EB3D0CD81E}">
      <dsp:nvSpPr>
        <dsp:cNvPr id="0" name=""/>
        <dsp:cNvSpPr/>
      </dsp:nvSpPr>
      <dsp:spPr>
        <a:xfrm>
          <a:off x="4248472" y="0"/>
          <a:ext cx="4182089" cy="2881460"/>
        </a:xfrm>
        <a:prstGeom prst="roundRect">
          <a:avLst>
            <a:gd name="adj" fmla="val 10000"/>
          </a:avLst>
        </a:prstGeom>
        <a:solidFill>
          <a:srgbClr val="62EE65"/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 smtClean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baseline="0" dirty="0">
            <a:solidFill>
              <a:schemeClr val="accent3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8472" y="1152584"/>
        <a:ext cx="4182089" cy="1152584"/>
      </dsp:txXfrm>
    </dsp:sp>
    <dsp:sp modelId="{8069D22E-25DE-48C6-9293-DAFE86E45255}">
      <dsp:nvSpPr>
        <dsp:cNvPr id="0" name=""/>
        <dsp:cNvSpPr/>
      </dsp:nvSpPr>
      <dsp:spPr>
        <a:xfrm>
          <a:off x="6621260" y="128864"/>
          <a:ext cx="959526" cy="959526"/>
        </a:xfrm>
        <a:prstGeom prst="ellips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9E5732-408E-4338-88A5-EA85DF0493B5}">
      <dsp:nvSpPr>
        <dsp:cNvPr id="0" name=""/>
        <dsp:cNvSpPr/>
      </dsp:nvSpPr>
      <dsp:spPr>
        <a:xfrm flipV="1">
          <a:off x="4831073" y="2587028"/>
          <a:ext cx="3665870" cy="294431"/>
        </a:xfrm>
        <a:prstGeom prst="round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hyperlink" Target="&#1055;&#1088;&#1086;&#1077;&#1082;&#1090;2.doc" TargetMode="Externa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&#1055;&#1088;&#1086;&#1077;&#1082;&#1090;1.doc" TargetMode="External"/><Relationship Id="rId2" Type="http://schemas.openxmlformats.org/officeDocument/2006/relationships/diagramData" Target="../diagrams/data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hyperlink" Target="&#1055;&#1088;&#1086;&#1077;&#1082;&#1090;4.doc" TargetMode="Externa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hyperlink" Target="&#1055;&#1088;&#1086;&#1077;&#1082;&#1090;3.do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41;&#1102;&#1076;&#1078;&#1077;&#1090;%20&#1087;&#1088;&#1086;&#1075;&#1088;&#1072;&#1084;&#1084;&#1099;.d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4;&#1078;&#1080;&#1076;&#1072;&#1077;&#1084;&#1099;&#1077;%20&#1088;&#1077;&#1079;&#1091;&#1083;&#1100;&#1090;&#1072;&#1090;&#1099;.do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nna.dom@mail.ru" TargetMode="External"/><Relationship Id="rId2" Type="http://schemas.openxmlformats.org/officeDocument/2006/relationships/hyperlink" Target="mailto:shool3_pe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&#1041;&#1083;&#1086;&#1082;%20&#8470;%203.do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1;&#1083;&#1086;&#1082;%20&#8470;%201.doc" TargetMode="External"/><Relationship Id="rId11" Type="http://schemas.openxmlformats.org/officeDocument/2006/relationships/hyperlink" Target="&#1041;&#1083;&#1086;&#1082;%20;%206.doc" TargetMode="External"/><Relationship Id="rId5" Type="http://schemas.openxmlformats.org/officeDocument/2006/relationships/hyperlink" Target="&#1041;&#1083;&#1086;&#1082;%20&#8470;2.doc" TargetMode="External"/><Relationship Id="rId10" Type="http://schemas.openxmlformats.org/officeDocument/2006/relationships/hyperlink" Target="&#1041;&#1083;&#1086;&#1082;%20&#8470;%205.doc" TargetMode="External"/><Relationship Id="rId4" Type="http://schemas.openxmlformats.org/officeDocument/2006/relationships/hyperlink" Target="&#1044;&#1080;&#1072;&#1075;&#1085;&#1086;&#1089;&#1090;&#1080;&#1082;&#1072;%20&#1072;&#1082;&#1090;&#1091;&#1072;&#1083;&#1100;&#1085;&#1086;&#1075;&#1086;%20&#1089;&#1086;&#1089;&#1090;&#1086;&#1103;&#1085;&#1080;&#1103;%20&#1096;&#1082;&#1086;&#1083;&#1099;.doc" TargetMode="External"/><Relationship Id="rId9" Type="http://schemas.openxmlformats.org/officeDocument/2006/relationships/hyperlink" Target="&#1041;&#1083;&#1086;&#1082;%20&#8470;%204.do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727280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ПРОГРАММА</a:t>
            </a:r>
            <a:endParaRPr lang="ru-RU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перехода в эффективный режим работы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Эффективная школа.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Школа для всех. Школа для каждого»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на 2013-2016 год.</a:t>
            </a:r>
            <a:endParaRPr lang="ru-RU" sz="24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88640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2-й тур (очный) конкурса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общеобразовательных учреждений,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работающих в сложном социальном контексте,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на лучшую программу перехода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в эффективный режим работы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г.  Переславль-Залесский  07.17.2013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Директор школы  Ж.Ю. Рюмина</a:t>
            </a:r>
            <a:endParaRPr lang="ru-RU" sz="1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916832"/>
            <a:ext cx="6408712" cy="4680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Сформировавшийся молодой педагогический коллектив с профессиональным уровнем и творческим потенциалом. удовлетворительная оснащенность средствами ИКТ;</a:t>
            </a:r>
          </a:p>
          <a:p>
            <a:pPr lvl="0"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Созданы условия для выполнения образовательных стандартов дошкольного,  начального общего, основного общего образования;</a:t>
            </a:r>
          </a:p>
          <a:p>
            <a:pPr lvl="0"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Созданы условия для организации учебно-воспитательного процесса;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Удобное транспортное сообщение;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Школа  сотрудничает со многими образовательными организациями (детские сады, детские дома, учреждения дополнительного образования,  техникум, колледж, СПТУ); 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Позитивное отношение родителей к школе, учителям;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Выстроена система работы с детьми с ограниченными возможностями здоровья.</a:t>
            </a:r>
            <a:endParaRPr lang="ru-RU" b="1" spc="-15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916832"/>
            <a:ext cx="2088232" cy="4714305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Сильные стороны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143375" y="1428750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Comic Sans MS" pitchFamily="66" charset="0"/>
              </a:rPr>
              <a:t>      	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916832"/>
            <a:ext cx="6480720" cy="4680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Недостаточное оснащение учебных кабинетов дидактическими материалами;</a:t>
            </a:r>
          </a:p>
          <a:p>
            <a:pPr indent="363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Большое количество </a:t>
            </a:r>
            <a:r>
              <a:rPr lang="ru-RU" b="1" spc="-150" dirty="0" err="1" smtClean="0">
                <a:solidFill>
                  <a:srgbClr val="002060"/>
                </a:solidFill>
                <a:latin typeface="Comic Sans MS" pitchFamily="66" charset="0"/>
              </a:rPr>
              <a:t>детей-инофонов</a:t>
            </a: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, детей с ограниченными возможностями здоровья, неуспевающих детей;</a:t>
            </a:r>
          </a:p>
          <a:p>
            <a:pPr indent="363538">
              <a:buFont typeface="Arial" pitchFamily="34" charset="0"/>
              <a:buChar char="•"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Недостаточное информационное освещение достижений педагогической деятельности, низкая мотивация- ситуация «неуспеха», боязнь выйти за рамки образовательного учреждения;</a:t>
            </a:r>
          </a:p>
          <a:p>
            <a:pPr indent="363538">
              <a:buFont typeface="Arial" pitchFamily="34" charset="0"/>
              <a:buChar char="•"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Дети имеют низкий и средний уровень интеллектуального развития. Средний и низкий уровень мотивации детей к обучению; </a:t>
            </a:r>
          </a:p>
          <a:p>
            <a:pPr indent="363538">
              <a:buFont typeface="Arial" pitchFamily="34" charset="0"/>
              <a:buChar char="•"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Отсутствие системной работы с сильными обучающимися, отсутствие результатов олимпиад и конкурсов на уровне муниципалитета и области;</a:t>
            </a:r>
          </a:p>
          <a:p>
            <a:pPr indent="363538">
              <a:buFont typeface="Arial" pitchFamily="34" charset="0"/>
              <a:buChar char="•"/>
            </a:pPr>
            <a:r>
              <a:rPr lang="ru-RU" b="1" spc="-150" dirty="0" smtClean="0">
                <a:solidFill>
                  <a:srgbClr val="002060"/>
                </a:solidFill>
                <a:latin typeface="Comic Sans MS" pitchFamily="66" charset="0"/>
              </a:rPr>
              <a:t>Низкая активность учащихся и родителей в решении вопросов развития школы.</a:t>
            </a:r>
          </a:p>
          <a:p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088232" cy="4714305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Слабые стороны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143375" y="1428750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Comic Sans MS" pitchFamily="66" charset="0"/>
              </a:rPr>
              <a:t>      	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3849291"/>
          </a:xfrm>
        </p:spPr>
        <p:txBody>
          <a:bodyPr/>
          <a:lstStyle/>
          <a:p>
            <a:pPr marL="0" lvl="0" indent="536575" algn="just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школе созданы условия для выполнения образовательных стандартов начального общего, основного общего, образования и организации воспитательного процесса;</a:t>
            </a:r>
          </a:p>
          <a:p>
            <a:pPr marL="0" lvl="0" indent="536575" algn="just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Молодой педагогический коллектив с творческим потенциалом с помощью специалистов-психологов «Доверия» готов к апробации и внедрению в образовательный процесс школы инновационных образовательных программ и технологий, актуальных для развития системы образования а также преодоления ситуации «неуспеха»;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517632" cy="4680520"/>
          </a:xfrm>
        </p:spPr>
        <p:txBody>
          <a:bodyPr/>
          <a:lstStyle/>
          <a:p>
            <a:pPr marL="0" lvl="0" indent="449263" algn="just"/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Опыт работы с социальными партнерами в организации учебной и внеурочной деятельности учащихся является весомым потенциалом в расширении условий для предоставления доступного качественного образования учащимся школы в соответствии с запросами личности;</a:t>
            </a:r>
          </a:p>
          <a:p>
            <a:pPr marL="0" indent="449263" algn="just"/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Система школьного самоуправления, работа органов государственно-общественного управления школой, работа общественных организаций, активная позиция административного персонала являются основой для расширения социальной открытости школы для окружающего социума и создания системы эффективного управления  школой.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525963"/>
          </a:xfrm>
        </p:spPr>
        <p:txBody>
          <a:bodyPr/>
          <a:lstStyle/>
          <a:p>
            <a:pPr lvl="0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omic Sans MS" pitchFamily="66" charset="0"/>
              </a:rPr>
              <a:t>Первый этап (2013 сентябрь-декабрь) Аналитико-диагностический.</a:t>
            </a: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sz="1800" i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проведение аналитической и диагностической работы, разработка текста и утверждение программы развития школы. 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omic Sans MS" pitchFamily="66" charset="0"/>
              </a:rPr>
              <a:t>Второй этап (2014-2015г.г.) Экспериментально-внедренческий</a:t>
            </a: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omic Sans MS" pitchFamily="66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реализация Программы перехода  школы в эффективный режим работы, разработка и внедрение ведущих целевых программ и проектов Программы 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omic Sans MS" pitchFamily="66" charset="0"/>
              </a:rPr>
              <a:t>Третий этап (2014 – 2016 г.г). Этап промежуточного контроля и коррекции </a:t>
            </a: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отслеживание и корректировка результатов реализации Программы, апробация и экспертная оценка информационного обеспечения образовательного процесса.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omic Sans MS" pitchFamily="66" charset="0"/>
              </a:rPr>
              <a:t>Четвертый этап (2015 – 2016 г.г.). Этап полной реализации</a:t>
            </a:r>
            <a:endParaRPr lang="ru-RU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sz="1800" i="1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подведение итогов реализации Программы перехода школы в эффективный режим работы,, распространение опыта работы, разработка нового стратегического плана развития школы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332656"/>
          <a:ext cx="84249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3571876"/>
          <a:ext cx="8496944" cy="288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83568" y="764704"/>
            <a:ext cx="345638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hlinkClick r:id="rId12" action="ppaction://hlinkfile"/>
              </a:rPr>
              <a:t>Проект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«Создание условий для обеспечения доступного и качественного образования для всех обучающихся»</a:t>
            </a:r>
          </a:p>
          <a:p>
            <a:pPr algn="ctr"/>
            <a:r>
              <a:rPr lang="ru-RU" sz="1600" spc="-150" dirty="0" smtClean="0">
                <a:solidFill>
                  <a:schemeClr val="bg1"/>
                </a:solidFill>
                <a:latin typeface="Comic Sans MS" pitchFamily="66" charset="0"/>
              </a:rPr>
              <a:t> Руководитель директор  </a:t>
            </a:r>
            <a:r>
              <a:rPr lang="ru-RU" sz="1400" spc="-150" dirty="0" smtClean="0">
                <a:solidFill>
                  <a:schemeClr val="bg1"/>
                </a:solidFill>
                <a:latin typeface="Comic Sans MS" pitchFamily="66" charset="0"/>
              </a:rPr>
              <a:t>Рюмина Ж.Ю</a:t>
            </a:r>
            <a:r>
              <a:rPr lang="ru-RU" sz="2800" spc="-150" dirty="0" smtClean="0">
                <a:solidFill>
                  <a:schemeClr val="bg1"/>
                </a:solidFill>
              </a:rPr>
              <a:t>.</a:t>
            </a:r>
            <a:endParaRPr lang="ru-RU" sz="2800" b="1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004048" y="836712"/>
            <a:ext cx="331236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  <a:hlinkClick r:id="rId13" action="ppaction://hlinkfile"/>
              </a:rPr>
              <a:t>Проект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«Повышение квалификации педагогов, освоение ими ИКТ»</a:t>
            </a:r>
            <a:endParaRPr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Руководитель заместитель директора по УВР                    Малышева Л.В.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11560" y="4005064"/>
            <a:ext cx="36724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hlinkClick r:id="rId14" action="ppaction://hlinkfile"/>
              </a:rPr>
              <a:t>Проект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«Обновление материальной базы учреждения»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Руководитель заместитель директора по АХЧ Караваева Н.Ю.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860032" y="3789040"/>
            <a:ext cx="3744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15" action="ppaction://hlinkfile"/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«Совершенствование системы мониторинга»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Руководитель заместитель директора по УВР Малышева Л.В.,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директор школы                 Рюмина Ж.Ю.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Picture 2" descr="C:\Users\Директор\Desktop\sports_fons\14.jpg"/>
          <p:cNvPicPr>
            <a:picLocks noChangeAspect="1" noChangeArrowheads="1"/>
          </p:cNvPicPr>
          <p:nvPr/>
        </p:nvPicPr>
        <p:blipFill>
          <a:blip r:embed="rId16" cstate="print"/>
          <a:srcRect l="995" t="64107" r="2311" b="1714"/>
          <a:stretch>
            <a:fillRect/>
          </a:stretch>
        </p:blipFill>
        <p:spPr bwMode="auto">
          <a:xfrm>
            <a:off x="3203848" y="2708920"/>
            <a:ext cx="2643174" cy="1321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357301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СКОЛЬКО?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cs308620.vk.me/v308620262/712e/Yy2VtIQSUZA.jpg"/>
          <p:cNvPicPr>
            <a:picLocks noChangeAspect="1" noChangeArrowheads="1"/>
          </p:cNvPicPr>
          <p:nvPr/>
        </p:nvPicPr>
        <p:blipFill>
          <a:blip r:embed="rId2" cstate="print"/>
          <a:srcRect l="5559" t="7412" r="12913" b="1795"/>
          <a:stretch>
            <a:fillRect/>
          </a:stretch>
        </p:blipFill>
        <p:spPr bwMode="auto">
          <a:xfrm>
            <a:off x="683568" y="2708920"/>
            <a:ext cx="316835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132856"/>
          <a:ext cx="8229600" cy="44644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Источники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финансирования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2013-2014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2014-2015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2015-2016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Рациональное использование бюджета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79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78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77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Участие в грантовых конкурсах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4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Платные образовательные услуги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7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8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Спонсорская помощь, пожертвования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12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11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10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49009"/>
          <a:ext cx="8784976" cy="4573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  <a:gridCol w="1368152"/>
                <a:gridCol w="1440160"/>
                <a:gridCol w="1224136"/>
              </a:tblGrid>
              <a:tr h="670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Направления финансирования (ФМО)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2013-2014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2014-2015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2015-2016</a:t>
                      </a:r>
                    </a:p>
                  </a:txBody>
                  <a:tcPr marL="68580" marR="68580" marT="0" marB="0"/>
                </a:tc>
              </a:tr>
              <a:tr h="1340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1. Материально-техническое развитие образовательного пространства школы (учебное оборудование)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</a:tr>
              <a:tr h="893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2.Повышение квалификации педагогических кадров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</a:tr>
              <a:tr h="1117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3. Программно-методическое оснащение образовательного процесса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тыс. руб.</a:t>
                      </a:r>
                    </a:p>
                  </a:txBody>
                  <a:tcPr marL="68580" marR="68580" marT="0" marB="0"/>
                </a:tc>
              </a:tr>
              <a:tr h="551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300 т.р.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300 т.р.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280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т.р.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 descr="http://im4-tub-ru.yandex.net/i?id=196261251-25-72&amp;n=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3332" cy="764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3968" y="350100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А ЗАЧЕМ?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http://annaori.ru/wp-content/uploads/2013/03/mlm_prodaschi.jpg"/>
          <p:cNvPicPr>
            <a:picLocks noChangeAspect="1" noChangeArrowheads="1"/>
          </p:cNvPicPr>
          <p:nvPr/>
        </p:nvPicPr>
        <p:blipFill>
          <a:blip r:embed="rId2" cstate="print"/>
          <a:srcRect l="23795" t="3847" r="22824" b="-1953"/>
          <a:stretch>
            <a:fillRect/>
          </a:stretch>
        </p:blipFill>
        <p:spPr bwMode="auto">
          <a:xfrm>
            <a:off x="971600" y="2564904"/>
            <a:ext cx="26642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8/99/465/99465309_large_6uRGOCghV8o.jpg"/>
          <p:cNvPicPr>
            <a:picLocks noChangeAspect="1" noChangeArrowheads="1"/>
          </p:cNvPicPr>
          <p:nvPr/>
        </p:nvPicPr>
        <p:blipFill>
          <a:blip r:embed="rId2" cstate="print"/>
          <a:srcRect l="20000" t="17778" r="20000" b="4444"/>
          <a:stretch>
            <a:fillRect/>
          </a:stretch>
        </p:blipFill>
        <p:spPr bwMode="auto">
          <a:xfrm>
            <a:off x="899592" y="2420888"/>
            <a:ext cx="2736304" cy="354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3212976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ПОЧЕМУ и ДЛЯ ЧЕГО?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21496"/>
            <a:ext cx="8964488" cy="4736504"/>
          </a:xfrm>
        </p:spPr>
        <p:txBody>
          <a:bodyPr/>
          <a:lstStyle/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Повышение уровня </a:t>
            </a:r>
            <a:r>
              <a:rPr lang="ru-RU" sz="1800" spc="-150" dirty="0" err="1" smtClean="0">
                <a:solidFill>
                  <a:srgbClr val="002060"/>
                </a:solidFill>
                <a:latin typeface="Comic Sans MS" pitchFamily="66" charset="0"/>
              </a:rPr>
              <a:t>обученности</a:t>
            </a:r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 учащихся и качества знаний, учебных умений и навыков;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Обеспечение доступности качественного образования для всех учащихся;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Рост учебных и </a:t>
            </a:r>
            <a:r>
              <a:rPr lang="ru-RU" sz="1800" spc="-150" dirty="0" err="1" smtClean="0">
                <a:solidFill>
                  <a:srgbClr val="002060"/>
                </a:solidFill>
                <a:latin typeface="Comic Sans MS" pitchFamily="66" charset="0"/>
              </a:rPr>
              <a:t>внеучебных</a:t>
            </a:r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 достижений учащихся;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Увеличение численности школьников, обучающихся в системе  </a:t>
            </a:r>
            <a:r>
              <a:rPr lang="ru-RU" sz="1800" spc="-150" dirty="0" err="1" smtClean="0">
                <a:solidFill>
                  <a:srgbClr val="002060"/>
                </a:solidFill>
                <a:latin typeface="Comic Sans MS" pitchFamily="66" charset="0"/>
              </a:rPr>
              <a:t>внутришкольного</a:t>
            </a:r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  и внешкольного    дополнительного образования;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Укрепления здоровья учащихся, формирование у них позитивного отношения к здоровому образу жизни;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Рост квалификации педагогов, освоение ими ИКТ;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Расширение участия заинтересованных лиц в управлении школой путём создания и развития деятельности  Управляющего совета, Совета школы, разработка  нормативной базы и методик  системы мониторинга;</a:t>
            </a:r>
          </a:p>
          <a:p>
            <a:pPr marL="0" lv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Обновление материальной базы учреждения, позволяющего в комплексе обеспечивать осуществление образовательного процесса и управление образовательным учреждением; </a:t>
            </a:r>
          </a:p>
          <a:p>
            <a:pPr marL="0" indent="363538"/>
            <a:r>
              <a:rPr lang="ru-RU" sz="1800" spc="-150" dirty="0" smtClean="0">
                <a:solidFill>
                  <a:srgbClr val="002060"/>
                </a:solidFill>
                <a:latin typeface="Comic Sans MS" pitchFamily="66" charset="0"/>
              </a:rPr>
              <a:t>Рост социальной активности и социальной адаптации выпускников.</a:t>
            </a:r>
            <a:endParaRPr lang="ru-RU" sz="1800" spc="-15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im3-tub-ru.yandex.net/i?id=107719184-15-72&amp;n=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678" cy="780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37890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А В РЕЗУЛЬТАТЕ?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6868" name="Picture 4" descr="http://www.bk-shans.com/wp-content/uploads/2013/04/vopros.jpeg"/>
          <p:cNvPicPr>
            <a:picLocks noChangeAspect="1" noChangeArrowheads="1"/>
          </p:cNvPicPr>
          <p:nvPr/>
        </p:nvPicPr>
        <p:blipFill>
          <a:blip r:embed="rId2" cstate="print"/>
          <a:srcRect l="9630" t="5771" r="13326" b="9589"/>
          <a:stretch>
            <a:fillRect/>
          </a:stretch>
        </p:blipFill>
        <p:spPr bwMode="auto">
          <a:xfrm>
            <a:off x="539552" y="2276872"/>
            <a:ext cx="2958874" cy="40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2764904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Теперь, когда мы научились летать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по воздуху, как птицы, плавать под водой, 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как рыбы, нам не хватает только одного: 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научиться жить на земле, как люди</a:t>
            </a:r>
            <a:r>
              <a:rPr lang="ru-RU" sz="2800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r" fontAlgn="auto">
              <a:spcAft>
                <a:spcPts val="0"/>
              </a:spcAft>
              <a:buFontTx/>
              <a:buNone/>
              <a:defRPr/>
            </a:pPr>
            <a:r>
              <a:rPr lang="ru-RU" sz="2800" i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Б.Шоу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 descr="http://img1.liveinternet.ru/images/attach/c/6/91/936/91936697_3501548_vosklicatelni_znak.jpg"/>
          <p:cNvPicPr>
            <a:picLocks noChangeAspect="1" noChangeArrowheads="1"/>
          </p:cNvPicPr>
          <p:nvPr/>
        </p:nvPicPr>
        <p:blipFill>
          <a:blip r:embed="rId2" cstate="print"/>
          <a:srcRect l="12239" t="2860" r="10250" b="2771"/>
          <a:stretch>
            <a:fillRect/>
          </a:stretch>
        </p:blipFill>
        <p:spPr bwMode="auto">
          <a:xfrm>
            <a:off x="3995936" y="4293096"/>
            <a:ext cx="13681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85750" y="1916832"/>
            <a:ext cx="6158458" cy="468052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txBody>
          <a:bodyPr/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Директор школы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Рюмина Жанна Юрьевна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тел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. 8 (485-35) 3-23-55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факс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8 (485-35) 3-23-54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152020 Ярославская область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г. Переславль-Залесский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ул.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</a:rPr>
              <a:t>Кардовского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11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МОУ СОШ № 3</a:t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E-mail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hlinkClick r:id="rId2"/>
              </a:rPr>
              <a:t>shool3_per@mail.ru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hlinkClick r:id="rId3"/>
              </a:rPr>
              <a:t>janna.dom@mail.ru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сайт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http://school3-prs.edu.yar.ru/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ICQ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573 767 446</a:t>
            </a: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endParaRPr lang="ru-RU" sz="3200" dirty="0" smtClean="0">
              <a:latin typeface="Comic Sans MS" pitchFamily="66" charset="0"/>
            </a:endParaRPr>
          </a:p>
        </p:txBody>
      </p:sp>
      <p:pic>
        <p:nvPicPr>
          <p:cNvPr id="5" name="Содержимое 4" descr="194784-e41e8308ec54a8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2708920"/>
            <a:ext cx="1716760" cy="2663938"/>
          </a:xfrm>
          <a:prstGeom prst="round2DiagRect">
            <a:avLst/>
          </a:prstGeom>
          <a:ln w="88900" cap="sq"/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662219" cy="45365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 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Фото школьные\Школа\Школа\166173-2b23612d2a777a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22169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школьные\Школа\Школа\Фото школы\школа окрестности\P616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Фото школьные\Школа\Школа\Фото школы\школа окрестности\P616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091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Административный корпус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5091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Школьный корпус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005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Корпус дошкольных групп</a:t>
            </a:r>
            <a:endParaRPr lang="ru-RU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979712" y="4509120"/>
            <a:ext cx="3816424" cy="0"/>
          </a:xfrm>
          <a:prstGeom prst="line">
            <a:avLst/>
          </a:prstGeom>
          <a:noFill/>
          <a:ln w="504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1547664" y="4841776"/>
            <a:ext cx="2160240" cy="2016224"/>
            <a:chOff x="4783" y="2027"/>
            <a:chExt cx="1566" cy="1577"/>
          </a:xfrm>
        </p:grpSpPr>
        <p:sp>
          <p:nvSpPr>
            <p:cNvPr id="6245" name="Oval 97"/>
            <p:cNvSpPr>
              <a:spLocks noChangeArrowheads="1"/>
            </p:cNvSpPr>
            <p:nvPr/>
          </p:nvSpPr>
          <p:spPr bwMode="auto">
            <a:xfrm>
              <a:off x="4783" y="2027"/>
              <a:ext cx="1566" cy="157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830" y="2077"/>
              <a:ext cx="1482" cy="1526"/>
              <a:chOff x="4830" y="2077"/>
              <a:chExt cx="1482" cy="1526"/>
            </a:xfrm>
          </p:grpSpPr>
          <p:pic>
            <p:nvPicPr>
              <p:cNvPr id="6258" name="Picture 9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30" y="2077"/>
                <a:ext cx="1466" cy="148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259" name="Oval 100"/>
              <p:cNvSpPr>
                <a:spLocks noChangeArrowheads="1"/>
              </p:cNvSpPr>
              <p:nvPr/>
            </p:nvSpPr>
            <p:spPr bwMode="auto">
              <a:xfrm>
                <a:off x="4830" y="2077"/>
                <a:ext cx="1475" cy="1483"/>
              </a:xfrm>
              <a:prstGeom prst="ellipse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6260" name="Picture 1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4844" y="2138"/>
                <a:ext cx="1080" cy="9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4" name="Group 102"/>
              <p:cNvGrpSpPr>
                <a:grpSpLocks/>
              </p:cNvGrpSpPr>
              <p:nvPr/>
            </p:nvGrpSpPr>
            <p:grpSpPr bwMode="auto">
              <a:xfrm>
                <a:off x="5397" y="2751"/>
                <a:ext cx="915" cy="852"/>
                <a:chOff x="5397" y="2751"/>
                <a:chExt cx="915" cy="852"/>
              </a:xfrm>
            </p:grpSpPr>
            <p:grpSp>
              <p:nvGrpSpPr>
                <p:cNvPr id="6" name="Group 103"/>
                <p:cNvGrpSpPr>
                  <a:grpSpLocks/>
                </p:cNvGrpSpPr>
                <p:nvPr/>
              </p:nvGrpSpPr>
              <p:grpSpPr bwMode="auto">
                <a:xfrm>
                  <a:off x="5588" y="2751"/>
                  <a:ext cx="692" cy="852"/>
                  <a:chOff x="5588" y="2751"/>
                  <a:chExt cx="692" cy="852"/>
                </a:xfrm>
              </p:grpSpPr>
              <p:sp>
                <p:nvSpPr>
                  <p:cNvPr id="6268" name="AutoShape 104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985" y="2751"/>
                    <a:ext cx="219" cy="69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69" name="AutoShape 105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928" y="2865"/>
                    <a:ext cx="219" cy="69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70" name="AutoShape 106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890" y="2911"/>
                    <a:ext cx="217" cy="69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71" name="AutoShape 107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824" y="2966"/>
                    <a:ext cx="219" cy="69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7" name="Group 108"/>
                <p:cNvGrpSpPr>
                  <a:grpSpLocks/>
                </p:cNvGrpSpPr>
                <p:nvPr/>
              </p:nvGrpSpPr>
              <p:grpSpPr bwMode="auto">
                <a:xfrm>
                  <a:off x="5397" y="3160"/>
                  <a:ext cx="915" cy="347"/>
                  <a:chOff x="5397" y="3160"/>
                  <a:chExt cx="915" cy="347"/>
                </a:xfrm>
              </p:grpSpPr>
              <p:sp>
                <p:nvSpPr>
                  <p:cNvPr id="6264" name="AutoShape 109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857" y="2924"/>
                    <a:ext cx="219" cy="69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65" name="AutoShape 110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768" y="3004"/>
                    <a:ext cx="219" cy="69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66" name="AutoShape 111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707" y="3032"/>
                    <a:ext cx="219" cy="69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67" name="AutoShape 112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632" y="3050"/>
                    <a:ext cx="222" cy="69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8" name="Group 113"/>
            <p:cNvGrpSpPr>
              <a:grpSpLocks/>
            </p:cNvGrpSpPr>
            <p:nvPr/>
          </p:nvGrpSpPr>
          <p:grpSpPr bwMode="auto">
            <a:xfrm>
              <a:off x="5524" y="2778"/>
              <a:ext cx="818" cy="755"/>
              <a:chOff x="5524" y="2778"/>
              <a:chExt cx="818" cy="755"/>
            </a:xfrm>
          </p:grpSpPr>
          <p:grpSp>
            <p:nvGrpSpPr>
              <p:cNvPr id="9" name="Group 114"/>
              <p:cNvGrpSpPr>
                <a:grpSpLocks/>
              </p:cNvGrpSpPr>
              <p:nvPr/>
            </p:nvGrpSpPr>
            <p:grpSpPr bwMode="auto">
              <a:xfrm>
                <a:off x="5702" y="2778"/>
                <a:ext cx="613" cy="755"/>
                <a:chOff x="5702" y="2778"/>
                <a:chExt cx="613" cy="755"/>
              </a:xfrm>
            </p:grpSpPr>
            <p:sp>
              <p:nvSpPr>
                <p:cNvPr id="6254" name="AutoShape 115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6058" y="2778"/>
                  <a:ext cx="193" cy="61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5" name="AutoShape 116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6011" y="2879"/>
                  <a:ext cx="193" cy="61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6" name="AutoShape 117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963" y="2921"/>
                  <a:ext cx="194" cy="61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7" name="AutoShape 118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912" y="2971"/>
                  <a:ext cx="193" cy="613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119"/>
              <p:cNvGrpSpPr>
                <a:grpSpLocks/>
              </p:cNvGrpSpPr>
              <p:nvPr/>
            </p:nvGrpSpPr>
            <p:grpSpPr bwMode="auto">
              <a:xfrm>
                <a:off x="5524" y="3153"/>
                <a:ext cx="818" cy="302"/>
                <a:chOff x="5524" y="3153"/>
                <a:chExt cx="818" cy="302"/>
              </a:xfrm>
            </p:grpSpPr>
            <p:sp>
              <p:nvSpPr>
                <p:cNvPr id="6250" name="AutoShape 120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941" y="2943"/>
                  <a:ext cx="192" cy="61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1" name="AutoShape 121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851" y="3011"/>
                  <a:ext cx="193" cy="61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2" name="AutoShape 122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804" y="3029"/>
                  <a:ext cx="193" cy="61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53" name="AutoShape 123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733" y="3052"/>
                  <a:ext cx="194" cy="61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2928938" y="214313"/>
            <a:ext cx="4845050" cy="4611687"/>
          </a:xfrm>
          <a:prstGeom prst="ellipse">
            <a:avLst/>
          </a:prstGeom>
          <a:gradFill rotWithShape="0">
            <a:gsLst>
              <a:gs pos="0">
                <a:srgbClr val="E6FF00"/>
              </a:gs>
              <a:gs pos="100000">
                <a:srgbClr val="FF6633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0912" dir="18900000" algn="ctr" rotWithShape="0">
              <a:srgbClr val="E6E6E6">
                <a:alpha val="70016"/>
              </a:srgbClr>
            </a:outerShdw>
          </a:effectLst>
        </p:spPr>
        <p:txBody>
          <a:bodyPr wrap="none"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635896" y="764704"/>
            <a:ext cx="2857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hlinkClick r:id="rId4" action="ppaction://hlinkfile"/>
              </a:rPr>
              <a:t>Анализ и сбор информации 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по основным показателям качества школьных процессов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2339752" y="2780928"/>
            <a:ext cx="3518123" cy="1862510"/>
          </a:xfrm>
          <a:prstGeom prst="line">
            <a:avLst/>
          </a:prstGeom>
          <a:noFill/>
          <a:ln w="50400">
            <a:solidFill>
              <a:srgbClr val="DC2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3500438" y="4643438"/>
            <a:ext cx="2286000" cy="928687"/>
          </a:xfrm>
          <a:prstGeom prst="line">
            <a:avLst/>
          </a:prstGeom>
          <a:noFill/>
          <a:ln w="504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6143624" y="4643439"/>
            <a:ext cx="444599" cy="225722"/>
          </a:xfrm>
          <a:prstGeom prst="line">
            <a:avLst/>
          </a:prstGeom>
          <a:noFill/>
          <a:ln w="504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V="1">
            <a:off x="6072189" y="3573016"/>
            <a:ext cx="1236116" cy="998984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6444208" y="4077072"/>
            <a:ext cx="2366292" cy="2376264"/>
            <a:chOff x="4493" y="87"/>
            <a:chExt cx="1675" cy="1687"/>
          </a:xfrm>
        </p:grpSpPr>
        <p:sp>
          <p:nvSpPr>
            <p:cNvPr id="6217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2" name="Group 127"/>
            <p:cNvGrpSpPr>
              <a:grpSpLocks/>
            </p:cNvGrpSpPr>
            <p:nvPr/>
          </p:nvGrpSpPr>
          <p:grpSpPr bwMode="auto">
            <a:xfrm>
              <a:off x="4544" y="141"/>
              <a:ext cx="1579" cy="1630"/>
              <a:chOff x="4544" y="141"/>
              <a:chExt cx="1579" cy="1630"/>
            </a:xfrm>
          </p:grpSpPr>
          <p:pic>
            <p:nvPicPr>
              <p:cNvPr id="6231" name="Picture 1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44" y="141"/>
                <a:ext cx="1568" cy="1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232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7"/>
              </a:xfrm>
              <a:prstGeom prst="ellipse">
                <a:avLst/>
              </a:prstGeom>
              <a:solidFill>
                <a:srgbClr val="FF505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6233" name="Picture 1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3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14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6241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42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43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44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5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6237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38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39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40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6" name="Group 142"/>
            <p:cNvGrpSpPr>
              <a:grpSpLocks/>
            </p:cNvGrpSpPr>
            <p:nvPr/>
          </p:nvGrpSpPr>
          <p:grpSpPr bwMode="auto">
            <a:xfrm>
              <a:off x="5283" y="893"/>
              <a:ext cx="870" cy="807"/>
              <a:chOff x="5283" y="893"/>
              <a:chExt cx="870" cy="807"/>
            </a:xfrm>
          </p:grpSpPr>
          <p:grpSp>
            <p:nvGrpSpPr>
              <p:cNvPr id="17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6227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8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9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30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Group 148"/>
              <p:cNvGrpSpPr>
                <a:grpSpLocks/>
              </p:cNvGrpSpPr>
              <p:nvPr/>
            </p:nvGrpSpPr>
            <p:grpSpPr bwMode="auto">
              <a:xfrm>
                <a:off x="5283" y="1296"/>
                <a:ext cx="870" cy="318"/>
                <a:chOff x="5283" y="1296"/>
                <a:chExt cx="870" cy="318"/>
              </a:xfrm>
            </p:grpSpPr>
            <p:sp>
              <p:nvSpPr>
                <p:cNvPr id="6223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4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5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26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6220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9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  <a:hlinkClick r:id="rId5" action="ppaction://hlinkfile"/>
                </a:rPr>
                <a:t> </a:t>
              </a:r>
              <a:r>
                <a:rPr lang="ru-RU" sz="2000" b="1" dirty="0" smtClean="0">
                  <a:solidFill>
                    <a:srgbClr val="000099"/>
                  </a:solidFill>
                  <a:latin typeface="Comic Sans MS" pitchFamily="66" charset="0"/>
                  <a:hlinkClick r:id="rId5" action="ppaction://hlinkfile"/>
                </a:rPr>
                <a:t>Блок 2</a:t>
              </a:r>
              <a:endParaRPr lang="ru-RU" sz="2000" b="1" dirty="0" smtClean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C00000"/>
                  </a:solidFill>
                  <a:latin typeface="Comic Sans MS" pitchFamily="66" charset="0"/>
                </a:rPr>
                <a:t>Организация учебного процесса и содержание образования</a:t>
              </a:r>
              <a:endParaRPr lang="en-US" sz="16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7164288" y="2060848"/>
            <a:ext cx="1979712" cy="2034505"/>
            <a:chOff x="325" y="1899"/>
            <a:chExt cx="1484" cy="1494"/>
          </a:xfrm>
        </p:grpSpPr>
        <p:sp>
          <p:nvSpPr>
            <p:cNvPr id="6189" name="Oval 39"/>
            <p:cNvSpPr>
              <a:spLocks noChangeArrowheads="1"/>
            </p:cNvSpPr>
            <p:nvPr/>
          </p:nvSpPr>
          <p:spPr bwMode="auto">
            <a:xfrm>
              <a:off x="325" y="1899"/>
              <a:ext cx="1484" cy="1494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370" y="1947"/>
              <a:ext cx="1397" cy="1446"/>
              <a:chOff x="370" y="1947"/>
              <a:chExt cx="1397" cy="1446"/>
            </a:xfrm>
          </p:grpSpPr>
          <p:pic>
            <p:nvPicPr>
              <p:cNvPr id="6203" name="Picture 4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0" y="1947"/>
                <a:ext cx="1389" cy="140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204" name="Oval 42"/>
              <p:cNvSpPr>
                <a:spLocks noChangeArrowheads="1"/>
              </p:cNvSpPr>
              <p:nvPr/>
            </p:nvSpPr>
            <p:spPr bwMode="auto">
              <a:xfrm>
                <a:off x="370" y="1947"/>
                <a:ext cx="1397" cy="1405"/>
              </a:xfrm>
              <a:prstGeom prst="ellipse">
                <a:avLst/>
              </a:prstGeom>
              <a:solidFill>
                <a:srgbClr val="33CCCC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6205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370" y="2104"/>
                <a:ext cx="1023" cy="8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21" name="Group 44"/>
              <p:cNvGrpSpPr>
                <a:grpSpLocks/>
              </p:cNvGrpSpPr>
              <p:nvPr/>
            </p:nvGrpSpPr>
            <p:grpSpPr bwMode="auto">
              <a:xfrm>
                <a:off x="909" y="2586"/>
                <a:ext cx="838" cy="807"/>
                <a:chOff x="909" y="2586"/>
                <a:chExt cx="838" cy="807"/>
              </a:xfrm>
            </p:grpSpPr>
            <p:grpSp>
              <p:nvGrpSpPr>
                <p:cNvPr id="22" name="Group 45"/>
                <p:cNvGrpSpPr>
                  <a:grpSpLocks/>
                </p:cNvGrpSpPr>
                <p:nvPr/>
              </p:nvGrpSpPr>
              <p:grpSpPr bwMode="auto">
                <a:xfrm>
                  <a:off x="1092" y="2586"/>
                  <a:ext cx="655" cy="807"/>
                  <a:chOff x="1092" y="2586"/>
                  <a:chExt cx="655" cy="807"/>
                </a:xfrm>
              </p:grpSpPr>
              <p:sp>
                <p:nvSpPr>
                  <p:cNvPr id="6213" name="AutoShape 46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1468" y="2586"/>
                    <a:ext cx="207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4" name="AutoShape 47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1415" y="2691"/>
                    <a:ext cx="207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5" name="AutoShape 48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1374" y="2738"/>
                    <a:ext cx="205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6" name="AutoShape 49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1316" y="2783"/>
                    <a:ext cx="207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3" name="Group 50"/>
                <p:cNvGrpSpPr>
                  <a:grpSpLocks/>
                </p:cNvGrpSpPr>
                <p:nvPr/>
              </p:nvGrpSpPr>
              <p:grpSpPr bwMode="auto">
                <a:xfrm>
                  <a:off x="909" y="2986"/>
                  <a:ext cx="780" cy="315"/>
                  <a:chOff x="909" y="2986"/>
                  <a:chExt cx="780" cy="315"/>
                </a:xfrm>
              </p:grpSpPr>
              <p:sp>
                <p:nvSpPr>
                  <p:cNvPr id="6209" name="AutoShape 51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1237" y="2762"/>
                    <a:ext cx="208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0" name="AutoShape 52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1258" y="2820"/>
                    <a:ext cx="207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1" name="AutoShape 53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1206" y="2849"/>
                    <a:ext cx="207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212" name="AutoShape 54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1132" y="2868"/>
                    <a:ext cx="210" cy="6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1031" y="2612"/>
              <a:ext cx="771" cy="710"/>
              <a:chOff x="1031" y="2612"/>
              <a:chExt cx="771" cy="710"/>
            </a:xfrm>
          </p:grpSpPr>
          <p:grpSp>
            <p:nvGrpSpPr>
              <p:cNvPr id="25" name="Group 56"/>
              <p:cNvGrpSpPr>
                <a:grpSpLocks/>
              </p:cNvGrpSpPr>
              <p:nvPr/>
            </p:nvGrpSpPr>
            <p:grpSpPr bwMode="auto">
              <a:xfrm>
                <a:off x="1194" y="2612"/>
                <a:ext cx="580" cy="710"/>
                <a:chOff x="1194" y="2612"/>
                <a:chExt cx="580" cy="710"/>
              </a:xfrm>
            </p:grpSpPr>
            <p:sp>
              <p:nvSpPr>
                <p:cNvPr id="6199" name="AutoShape 57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1538" y="2612"/>
                  <a:ext cx="183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0" name="AutoShape 58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1493" y="2707"/>
                  <a:ext cx="183" cy="58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1" name="AutoShape 59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1446" y="2743"/>
                  <a:ext cx="183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202" name="AutoShape 60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1392" y="2795"/>
                  <a:ext cx="183" cy="58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" name="Group 61"/>
              <p:cNvGrpSpPr>
                <a:grpSpLocks/>
              </p:cNvGrpSpPr>
              <p:nvPr/>
            </p:nvGrpSpPr>
            <p:grpSpPr bwMode="auto">
              <a:xfrm>
                <a:off x="1031" y="2971"/>
                <a:ext cx="771" cy="279"/>
                <a:chOff x="1031" y="2971"/>
                <a:chExt cx="771" cy="279"/>
              </a:xfrm>
            </p:grpSpPr>
            <p:sp>
              <p:nvSpPr>
                <p:cNvPr id="6195" name="AutoShape 62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1421" y="2773"/>
                  <a:ext cx="183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6" name="AutoShape 63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1342" y="2831"/>
                  <a:ext cx="183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7" name="AutoShape 64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1294" y="2850"/>
                  <a:ext cx="183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98" name="AutoShape 65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1230" y="2869"/>
                  <a:ext cx="182" cy="57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6192" name="Rectangle 66"/>
            <p:cNvSpPr>
              <a:spLocks noChangeArrowheads="1"/>
            </p:cNvSpPr>
            <p:nvPr/>
          </p:nvSpPr>
          <p:spPr bwMode="auto">
            <a:xfrm>
              <a:off x="325" y="2428"/>
              <a:ext cx="1484" cy="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900" b="1" dirty="0" smtClean="0">
                  <a:solidFill>
                    <a:srgbClr val="000099"/>
                  </a:solidFill>
                  <a:latin typeface="Comic Sans MS" pitchFamily="66" charset="0"/>
                  <a:hlinkClick r:id="rId6" action="ppaction://hlinkfile"/>
                </a:rPr>
                <a:t>Блок 1</a:t>
              </a:r>
              <a:endParaRPr lang="ru-RU" sz="1900" b="1" dirty="0" smtClean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dirty="0" smtClean="0">
                  <a:solidFill>
                    <a:srgbClr val="C00000"/>
                  </a:solidFill>
                  <a:latin typeface="Comic Sans MS" pitchFamily="66" charset="0"/>
                </a:rPr>
                <a:t>Результаты</a:t>
              </a:r>
              <a:endParaRPr lang="en-US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4283968" y="4725144"/>
            <a:ext cx="2088232" cy="2132856"/>
            <a:chOff x="3505" y="3074"/>
            <a:chExt cx="1676" cy="1688"/>
          </a:xfrm>
        </p:grpSpPr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3505" y="3074"/>
              <a:ext cx="1676" cy="1688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3556" y="3128"/>
              <a:ext cx="1586" cy="1633"/>
              <a:chOff x="3556" y="3128"/>
              <a:chExt cx="1586" cy="1633"/>
            </a:xfrm>
          </p:grpSpPr>
          <p:pic>
            <p:nvPicPr>
              <p:cNvPr id="6175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56" y="3128"/>
                <a:ext cx="1569" cy="15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6176" name="Oval 13"/>
              <p:cNvSpPr>
                <a:spLocks noChangeArrowheads="1"/>
              </p:cNvSpPr>
              <p:nvPr/>
            </p:nvSpPr>
            <p:spPr bwMode="auto">
              <a:xfrm>
                <a:off x="3556" y="3128"/>
                <a:ext cx="1579" cy="1588"/>
              </a:xfrm>
              <a:prstGeom prst="ellipse">
                <a:avLst/>
              </a:prstGeom>
              <a:solidFill>
                <a:srgbClr val="FF99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6177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3569" y="3193"/>
                <a:ext cx="1157" cy="9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29" name="Group 15"/>
              <p:cNvGrpSpPr>
                <a:grpSpLocks/>
              </p:cNvGrpSpPr>
              <p:nvPr/>
            </p:nvGrpSpPr>
            <p:grpSpPr bwMode="auto">
              <a:xfrm>
                <a:off x="4158" y="3848"/>
                <a:ext cx="984" cy="913"/>
                <a:chOff x="4158" y="3848"/>
                <a:chExt cx="984" cy="913"/>
              </a:xfrm>
            </p:grpSpPr>
            <p:grpSp>
              <p:nvGrpSpPr>
                <p:cNvPr id="30" name="Group 16"/>
                <p:cNvGrpSpPr>
                  <a:grpSpLocks/>
                </p:cNvGrpSpPr>
                <p:nvPr/>
              </p:nvGrpSpPr>
              <p:grpSpPr bwMode="auto">
                <a:xfrm>
                  <a:off x="4367" y="3848"/>
                  <a:ext cx="741" cy="913"/>
                  <a:chOff x="4367" y="3848"/>
                  <a:chExt cx="741" cy="913"/>
                </a:xfrm>
              </p:grpSpPr>
              <p:sp>
                <p:nvSpPr>
                  <p:cNvPr id="6185" name="AutoShape 17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4792" y="3848"/>
                    <a:ext cx="234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6" name="AutoShape 18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4738" y="3969"/>
                    <a:ext cx="234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7" name="AutoShape 19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4688" y="402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8" name="AutoShape 20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4621" y="4073"/>
                    <a:ext cx="234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" name="Group 21"/>
                <p:cNvGrpSpPr>
                  <a:grpSpLocks/>
                </p:cNvGrpSpPr>
                <p:nvPr/>
              </p:nvGrpSpPr>
              <p:grpSpPr bwMode="auto">
                <a:xfrm>
                  <a:off x="4158" y="4289"/>
                  <a:ext cx="984" cy="368"/>
                  <a:chOff x="4158" y="4289"/>
                  <a:chExt cx="984" cy="368"/>
                </a:xfrm>
              </p:grpSpPr>
              <p:sp>
                <p:nvSpPr>
                  <p:cNvPr id="6181" name="AutoShape 22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4655" y="4035"/>
                    <a:ext cx="234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2" name="AutoShape 23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4554" y="4120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3" name="AutoShape 24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4496" y="4147"/>
                    <a:ext cx="235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6184" name="AutoShape 25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4410" y="4168"/>
                    <a:ext cx="237" cy="74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6144" name="Group 26"/>
            <p:cNvGrpSpPr>
              <a:grpSpLocks/>
            </p:cNvGrpSpPr>
            <p:nvPr/>
          </p:nvGrpSpPr>
          <p:grpSpPr bwMode="auto">
            <a:xfrm>
              <a:off x="4295" y="3878"/>
              <a:ext cx="869" cy="802"/>
              <a:chOff x="4295" y="3878"/>
              <a:chExt cx="869" cy="802"/>
            </a:xfrm>
          </p:grpSpPr>
          <p:grpSp>
            <p:nvGrpSpPr>
              <p:cNvPr id="6145" name="Group 27"/>
              <p:cNvGrpSpPr>
                <a:grpSpLocks/>
              </p:cNvGrpSpPr>
              <p:nvPr/>
            </p:nvGrpSpPr>
            <p:grpSpPr bwMode="auto">
              <a:xfrm>
                <a:off x="4487" y="3878"/>
                <a:ext cx="655" cy="802"/>
                <a:chOff x="4487" y="3878"/>
                <a:chExt cx="655" cy="802"/>
              </a:xfrm>
            </p:grpSpPr>
            <p:sp>
              <p:nvSpPr>
                <p:cNvPr id="6171" name="AutoShape 28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4870" y="3878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2" name="AutoShape 29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4819" y="3987"/>
                  <a:ext cx="207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3" name="AutoShape 30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4769" y="4025"/>
                  <a:ext cx="206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4" name="AutoShape 31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4711" y="4086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146" name="Group 32"/>
              <p:cNvGrpSpPr>
                <a:grpSpLocks/>
              </p:cNvGrpSpPr>
              <p:nvPr/>
            </p:nvGrpSpPr>
            <p:grpSpPr bwMode="auto">
              <a:xfrm>
                <a:off x="4295" y="4284"/>
                <a:ext cx="869" cy="319"/>
                <a:chOff x="4295" y="4284"/>
                <a:chExt cx="869" cy="319"/>
              </a:xfrm>
            </p:grpSpPr>
            <p:sp>
              <p:nvSpPr>
                <p:cNvPr id="6167" name="AutoShape 33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4734" y="4060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68" name="AutoShape 34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4651" y="4125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69" name="AutoShape 35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4599" y="4146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0" name="AutoShape 36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4518" y="4173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6164" name="Rectangle 37"/>
            <p:cNvSpPr>
              <a:spLocks noChangeArrowheads="1"/>
            </p:cNvSpPr>
            <p:nvPr/>
          </p:nvSpPr>
          <p:spPr bwMode="auto">
            <a:xfrm>
              <a:off x="3625" y="3584"/>
              <a:ext cx="1489" cy="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99"/>
                  </a:solidFill>
                  <a:latin typeface="Comic Sans MS" pitchFamily="66" charset="0"/>
                  <a:hlinkClick r:id="rId7" action="ppaction://hlinkfile"/>
                </a:rPr>
                <a:t>Блок 3 </a:t>
              </a:r>
              <a:endParaRPr lang="ru-RU" sz="2000" b="1" dirty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b="1" dirty="0" smtClean="0">
                  <a:solidFill>
                    <a:srgbClr val="C00000"/>
                  </a:solidFill>
                  <a:latin typeface="Comic Sans MS" pitchFamily="66" charset="0"/>
                </a:rPr>
                <a:t>Контингент</a:t>
              </a:r>
              <a:endParaRPr lang="en-US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147" name="Группа 283"/>
          <p:cNvGrpSpPr>
            <a:grpSpLocks/>
          </p:cNvGrpSpPr>
          <p:nvPr/>
        </p:nvGrpSpPr>
        <p:grpSpPr bwMode="auto">
          <a:xfrm>
            <a:off x="4857750" y="3286125"/>
            <a:ext cx="1619250" cy="1619250"/>
            <a:chOff x="5000628" y="3429000"/>
            <a:chExt cx="1619250" cy="1619250"/>
          </a:xfrm>
        </p:grpSpPr>
        <p:sp>
          <p:nvSpPr>
            <p:cNvPr id="6158" name="Oval 2"/>
            <p:cNvSpPr>
              <a:spLocks noChangeArrowheads="1"/>
            </p:cNvSpPr>
            <p:nvPr/>
          </p:nvSpPr>
          <p:spPr bwMode="auto">
            <a:xfrm>
              <a:off x="5000628" y="3429000"/>
              <a:ext cx="1619250" cy="1619250"/>
            </a:xfrm>
            <a:prstGeom prst="ellipse">
              <a:avLst/>
            </a:prstGeom>
            <a:solidFill>
              <a:srgbClr val="DCDCDC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5472116" y="4016375"/>
              <a:ext cx="895350" cy="895350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6160" name="Picture 1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4678" y="4208462"/>
              <a:ext cx="750888" cy="677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30" name="Rectangle 66"/>
          <p:cNvSpPr>
            <a:spLocks noChangeArrowheads="1"/>
          </p:cNvSpPr>
          <p:nvPr/>
        </p:nvSpPr>
        <p:spPr bwMode="auto">
          <a:xfrm>
            <a:off x="1403648" y="5373216"/>
            <a:ext cx="2520531" cy="94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b="1" dirty="0" smtClean="0">
                <a:solidFill>
                  <a:srgbClr val="000099"/>
                </a:solidFill>
                <a:latin typeface="Comic Sans MS" pitchFamily="66" charset="0"/>
                <a:hlinkClick r:id="rId9" action="ppaction://hlinkfile"/>
              </a:rPr>
              <a:t>Блок 4</a:t>
            </a:r>
            <a:endParaRPr lang="ru-RU" sz="19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Обучение и преподавание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31" name="Group 125"/>
          <p:cNvGrpSpPr>
            <a:grpSpLocks/>
          </p:cNvGrpSpPr>
          <p:nvPr/>
        </p:nvGrpSpPr>
        <p:grpSpPr bwMode="auto">
          <a:xfrm>
            <a:off x="0" y="3645024"/>
            <a:ext cx="2088232" cy="1844825"/>
            <a:chOff x="4493" y="87"/>
            <a:chExt cx="1675" cy="1687"/>
          </a:xfrm>
        </p:grpSpPr>
        <p:sp>
          <p:nvSpPr>
            <p:cNvPr id="132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33" name="Group 127"/>
            <p:cNvGrpSpPr>
              <a:grpSpLocks/>
            </p:cNvGrpSpPr>
            <p:nvPr/>
          </p:nvGrpSpPr>
          <p:grpSpPr bwMode="auto">
            <a:xfrm>
              <a:off x="4544" y="141"/>
              <a:ext cx="1579" cy="1630"/>
              <a:chOff x="4544" y="141"/>
              <a:chExt cx="1579" cy="1630"/>
            </a:xfrm>
          </p:grpSpPr>
          <p:pic>
            <p:nvPicPr>
              <p:cNvPr id="146" name="Picture 1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44" y="141"/>
                <a:ext cx="1568" cy="1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7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7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48" name="Picture 1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49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150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156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7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8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9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51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152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3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4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55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34" name="Group 142"/>
            <p:cNvGrpSpPr>
              <a:grpSpLocks/>
            </p:cNvGrpSpPr>
            <p:nvPr/>
          </p:nvGrpSpPr>
          <p:grpSpPr bwMode="auto">
            <a:xfrm>
              <a:off x="5283" y="893"/>
              <a:ext cx="870" cy="807"/>
              <a:chOff x="5283" y="893"/>
              <a:chExt cx="870" cy="807"/>
            </a:xfrm>
          </p:grpSpPr>
          <p:grpSp>
            <p:nvGrpSpPr>
              <p:cNvPr id="136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142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3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4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5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37" name="Group 148"/>
              <p:cNvGrpSpPr>
                <a:grpSpLocks/>
              </p:cNvGrpSpPr>
              <p:nvPr/>
            </p:nvGrpSpPr>
            <p:grpSpPr bwMode="auto">
              <a:xfrm>
                <a:off x="5283" y="1296"/>
                <a:ext cx="870" cy="318"/>
                <a:chOff x="5283" y="1296"/>
                <a:chExt cx="870" cy="318"/>
              </a:xfrm>
            </p:grpSpPr>
            <p:sp>
              <p:nvSpPr>
                <p:cNvPr id="138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39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0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41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35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10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2000" b="1" dirty="0" smtClean="0">
                  <a:solidFill>
                    <a:srgbClr val="000099"/>
                  </a:solidFill>
                  <a:latin typeface="Comic Sans MS" pitchFamily="66" charset="0"/>
                  <a:hlinkClick r:id="rId10" action="ppaction://hlinkfile"/>
                </a:rPr>
                <a:t>Блок 5</a:t>
              </a:r>
              <a:endParaRPr lang="ru-RU" sz="2000" b="1" dirty="0" smtClean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C00000"/>
                  </a:solidFill>
                  <a:latin typeface="Comic Sans MS" pitchFamily="66" charset="0"/>
                </a:rPr>
                <a:t>Мониторинг и помощь обучающимся</a:t>
              </a:r>
              <a:endParaRPr lang="en-US" sz="16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0" name="Group 125"/>
          <p:cNvGrpSpPr>
            <a:grpSpLocks noGrp="1"/>
          </p:cNvGrpSpPr>
          <p:nvPr>
            <p:ph idx="1"/>
          </p:nvPr>
        </p:nvGrpSpPr>
        <p:grpSpPr bwMode="auto">
          <a:xfrm>
            <a:off x="395536" y="1844824"/>
            <a:ext cx="2026568" cy="1833067"/>
            <a:chOff x="4493" y="87"/>
            <a:chExt cx="1675" cy="1687"/>
          </a:xfrm>
        </p:grpSpPr>
        <p:sp>
          <p:nvSpPr>
            <p:cNvPr id="161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62" name="Group 127"/>
            <p:cNvGrpSpPr>
              <a:grpSpLocks/>
            </p:cNvGrpSpPr>
            <p:nvPr/>
          </p:nvGrpSpPr>
          <p:grpSpPr bwMode="auto">
            <a:xfrm>
              <a:off x="4544" y="141"/>
              <a:ext cx="1579" cy="1630"/>
              <a:chOff x="4544" y="141"/>
              <a:chExt cx="1579" cy="1630"/>
            </a:xfrm>
          </p:grpSpPr>
          <p:pic>
            <p:nvPicPr>
              <p:cNvPr id="175" name="Picture 1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44" y="141"/>
                <a:ext cx="1568" cy="1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76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7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77" name="Picture 13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72"/>
              <a:stretch>
                <a:fillRect/>
              </a:stretch>
            </p:blipFill>
            <p:spPr bwMode="auto">
              <a:xfrm>
                <a:off x="4557" y="206"/>
                <a:ext cx="1156" cy="9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78" name="Group 131"/>
              <p:cNvGrpSpPr>
                <a:grpSpLocks/>
              </p:cNvGrpSpPr>
              <p:nvPr/>
            </p:nvGrpSpPr>
            <p:grpSpPr bwMode="auto">
              <a:xfrm>
                <a:off x="5143" y="861"/>
                <a:ext cx="980" cy="910"/>
                <a:chOff x="5143" y="861"/>
                <a:chExt cx="980" cy="910"/>
              </a:xfrm>
            </p:grpSpPr>
            <p:grpSp>
              <p:nvGrpSpPr>
                <p:cNvPr id="179" name="Group 132"/>
                <p:cNvGrpSpPr>
                  <a:grpSpLocks/>
                </p:cNvGrpSpPr>
                <p:nvPr/>
              </p:nvGrpSpPr>
              <p:grpSpPr bwMode="auto">
                <a:xfrm>
                  <a:off x="5351" y="861"/>
                  <a:ext cx="740" cy="910"/>
                  <a:chOff x="5351" y="861"/>
                  <a:chExt cx="740" cy="910"/>
                </a:xfrm>
              </p:grpSpPr>
              <p:sp>
                <p:nvSpPr>
                  <p:cNvPr id="185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6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7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8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80" name="Group 137"/>
                <p:cNvGrpSpPr>
                  <a:grpSpLocks/>
                </p:cNvGrpSpPr>
                <p:nvPr/>
              </p:nvGrpSpPr>
              <p:grpSpPr bwMode="auto">
                <a:xfrm>
                  <a:off x="5143" y="1301"/>
                  <a:ext cx="980" cy="369"/>
                  <a:chOff x="5143" y="1301"/>
                  <a:chExt cx="980" cy="369"/>
                </a:xfrm>
              </p:grpSpPr>
              <p:sp>
                <p:nvSpPr>
                  <p:cNvPr id="181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2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3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184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63" name="Group 142"/>
            <p:cNvGrpSpPr>
              <a:grpSpLocks/>
            </p:cNvGrpSpPr>
            <p:nvPr/>
          </p:nvGrpSpPr>
          <p:grpSpPr bwMode="auto">
            <a:xfrm>
              <a:off x="5283" y="893"/>
              <a:ext cx="870" cy="807"/>
              <a:chOff x="5283" y="893"/>
              <a:chExt cx="870" cy="807"/>
            </a:xfrm>
          </p:grpSpPr>
          <p:grpSp>
            <p:nvGrpSpPr>
              <p:cNvPr id="165" name="Group 143"/>
              <p:cNvGrpSpPr>
                <a:grpSpLocks/>
              </p:cNvGrpSpPr>
              <p:nvPr/>
            </p:nvGrpSpPr>
            <p:grpSpPr bwMode="auto">
              <a:xfrm>
                <a:off x="5474" y="893"/>
                <a:ext cx="655" cy="807"/>
                <a:chOff x="5474" y="893"/>
                <a:chExt cx="655" cy="807"/>
              </a:xfrm>
            </p:grpSpPr>
            <p:sp>
              <p:nvSpPr>
                <p:cNvPr id="171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2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3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4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6" name="Group 148"/>
              <p:cNvGrpSpPr>
                <a:grpSpLocks/>
              </p:cNvGrpSpPr>
              <p:nvPr/>
            </p:nvGrpSpPr>
            <p:grpSpPr bwMode="auto">
              <a:xfrm>
                <a:off x="5283" y="1296"/>
                <a:ext cx="870" cy="318"/>
                <a:chOff x="5283" y="1296"/>
                <a:chExt cx="870" cy="318"/>
              </a:xfrm>
            </p:grpSpPr>
            <p:sp>
              <p:nvSpPr>
                <p:cNvPr id="167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8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69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70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64" name="Rectangle 153"/>
            <p:cNvSpPr>
              <a:spLocks noChangeArrowheads="1"/>
            </p:cNvSpPr>
            <p:nvPr/>
          </p:nvSpPr>
          <p:spPr bwMode="auto">
            <a:xfrm>
              <a:off x="4577" y="429"/>
              <a:ext cx="1480" cy="1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Calibri" pitchFamily="34" charset="0"/>
                  <a:hlinkClick r:id="rId11" action="ppaction://hlinkfile"/>
                </a:rPr>
                <a:t> </a:t>
              </a:r>
              <a:r>
                <a:rPr lang="ru-RU" sz="2000" b="1" dirty="0" smtClean="0">
                  <a:solidFill>
                    <a:srgbClr val="000099"/>
                  </a:solidFill>
                  <a:latin typeface="Comic Sans MS" pitchFamily="66" charset="0"/>
                  <a:hlinkClick r:id="rId11" action="ppaction://hlinkfile"/>
                </a:rPr>
                <a:t>Блок 6</a:t>
              </a:r>
              <a:endParaRPr lang="ru-RU" sz="2000" b="1" dirty="0" smtClean="0">
                <a:solidFill>
                  <a:srgbClr val="000099"/>
                </a:solidFill>
                <a:latin typeface="Comic Sans MS" pitchFamily="66" charset="0"/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C00000"/>
                  </a:solidFill>
                  <a:latin typeface="Comic Sans MS" pitchFamily="66" charset="0"/>
                </a:rPr>
                <a:t>Моральные установки и климат</a:t>
              </a:r>
              <a:endParaRPr lang="en-US" sz="16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0" name="Line 7"/>
          <p:cNvSpPr>
            <a:spLocks noChangeShapeType="1"/>
          </p:cNvSpPr>
          <p:nvPr/>
        </p:nvSpPr>
        <p:spPr bwMode="auto">
          <a:xfrm flipV="1">
            <a:off x="5508104" y="4725144"/>
            <a:ext cx="216024" cy="144016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1916832"/>
            <a:ext cx="4824536" cy="4680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indent="536575">
              <a:buFont typeface="+mj-lt"/>
              <a:buAutoNum type="arabicPeriod"/>
            </a:pPr>
            <a:r>
              <a:rPr lang="ru-RU" sz="2000" b="1" spc="-150" dirty="0" smtClean="0">
                <a:solidFill>
                  <a:srgbClr val="002060"/>
                </a:solidFill>
                <a:latin typeface="Comic Sans MS" pitchFamily="66" charset="0"/>
              </a:rPr>
              <a:t>Создание условий для обеспечения доступного и качественного образования, обеспечение доступности качественного образования для всех учащихся;</a:t>
            </a:r>
            <a:endParaRPr lang="ru-RU" sz="2000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indent="536575">
              <a:buFont typeface="+mj-lt"/>
              <a:buAutoNum type="arabicPeriod"/>
            </a:pPr>
            <a:r>
              <a:rPr lang="ru-RU" sz="2000" b="1" spc="-150" dirty="0" smtClean="0">
                <a:solidFill>
                  <a:srgbClr val="002060"/>
                </a:solidFill>
                <a:latin typeface="Comic Sans MS" pitchFamily="66" charset="0"/>
              </a:rPr>
              <a:t>Рост квалификации педагогов, освоение ими ИКТ;</a:t>
            </a:r>
            <a:endParaRPr lang="ru-RU" sz="2000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indent="536575">
              <a:buFont typeface="+mj-lt"/>
              <a:buAutoNum type="arabicPeriod"/>
            </a:pPr>
            <a:r>
              <a:rPr lang="ru-RU" sz="2000" b="1" spc="-150" dirty="0" smtClean="0">
                <a:solidFill>
                  <a:srgbClr val="002060"/>
                </a:solidFill>
                <a:latin typeface="Comic Sans MS" pitchFamily="66" charset="0"/>
              </a:rPr>
              <a:t>Развитие ресурсного обеспечения образовательного процесса </a:t>
            </a:r>
            <a:endParaRPr lang="ru-RU" sz="2000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 indent="536575">
              <a:buFont typeface="+mj-lt"/>
              <a:buAutoNum type="arabicPeriod"/>
            </a:pPr>
            <a:r>
              <a:rPr lang="ru-RU" sz="2000" b="1" spc="-150" dirty="0" smtClean="0">
                <a:solidFill>
                  <a:srgbClr val="002060"/>
                </a:solidFill>
                <a:latin typeface="Comic Sans MS" pitchFamily="66" charset="0"/>
              </a:rPr>
              <a:t>Создание системы мониторинга, обеспечивающего принятие эффективных управленческих решений.</a:t>
            </a:r>
            <a:endParaRPr lang="ru-RU" sz="2000" spc="-15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3571875" cy="4714305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Проблемы,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 как  следствие приоритетные направления развития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143375" y="1428750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Comic Sans MS" pitchFamily="66" charset="0"/>
              </a:rPr>
              <a:t>      	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342900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ЧТО и КАК?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://www.hullumaja.com/files/pictures/2009/10/27/9C9cf9aYDS.jpg"/>
          <p:cNvPicPr>
            <a:picLocks noChangeAspect="1" noChangeArrowheads="1"/>
          </p:cNvPicPr>
          <p:nvPr/>
        </p:nvPicPr>
        <p:blipFill>
          <a:blip r:embed="rId2" cstate="print"/>
          <a:srcRect l="17294" t="5559" r="20942" b="3648"/>
          <a:stretch>
            <a:fillRect/>
          </a:stretch>
        </p:blipFill>
        <p:spPr bwMode="auto">
          <a:xfrm>
            <a:off x="1115616" y="2564904"/>
            <a:ext cx="18002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1916832"/>
            <a:ext cx="5616624" cy="4752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indent="536575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Позитивное, эффективное развитие школы, ориентированной на  удовлетворение потребностей учащихся,  учителей, родителей учащихся в качественном образовании, доступном для всех учащихся микрорайона вне зависимости от социально-культурных возможностей семьи, уровня подготовленности учащегося, путем  обновления структуры и содержания образования, развития  практической направленности образовательных программ самореализации школы.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916832"/>
            <a:ext cx="2952328" cy="4714305"/>
          </a:xfrm>
          <a:prstGeom prst="rect">
            <a:avLst/>
          </a:prstGeom>
          <a:gradFill>
            <a:gsLst>
              <a:gs pos="0">
                <a:srgbClr val="00B0F0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Ключевой идеей программы развития школы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повышение качества образования.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Цель  Программы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143375" y="1428750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Comic Sans MS" pitchFamily="66" charset="0"/>
              </a:rPr>
              <a:t>      	</a:t>
            </a:r>
            <a:endParaRPr lang="ru-RU" sz="2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227945">
            <a:off x="-1277812" y="3865609"/>
            <a:ext cx="5332020" cy="5528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Основные задачи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227945">
            <a:off x="-1277812" y="3865609"/>
            <a:ext cx="5332020" cy="55280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Основные задачи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7256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554</TotalTime>
  <Words>930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Основные задачи</vt:lpstr>
      <vt:lpstr>Основные задачи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Директор школы Рюмина Жанна Юрьевна тел. 8 (485-35) 3-23-55 факс 8 (485-35) 3-23-54 152020 Ярославская область г. Переславль-Залесский ул. Кардовского 11 МОУ СОШ № 3 E-mail: shool3_per@mail.ru janna.dom@mail.ru сайт http://school3-prs.edu.yar.ru/  ICQ 573 767 446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леон</dc:creator>
  <cp:lastModifiedBy>леон</cp:lastModifiedBy>
  <cp:revision>60</cp:revision>
  <dcterms:created xsi:type="dcterms:W3CDTF">2013-09-30T16:19:31Z</dcterms:created>
  <dcterms:modified xsi:type="dcterms:W3CDTF">2013-11-06T21:27:10Z</dcterms:modified>
</cp:coreProperties>
</file>