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B4D46E-5734-4B3D-BC67-FA297008C222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0EA182-E020-4A98-8379-CC15FF74AD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81000"/>
            <a:ext cx="8568952" cy="26159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экзамен по методике WorldSkills как элемент государственной итоговой аттестации (ГИА) выпускников профессиональных образовательных организаций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 В.Е.,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учебной работе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ГПОАУ ЯО Ярославского педагогического колледжа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42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освоения студентами программ подготовки квалифицированных рабочих, служащих и программ подготовки специалистов среднего звена соответствующим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ФГОС СПО, профессиональных стандартов и стандартов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демонстрационного экзамена: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выпускников, осваивающих программы подготовки квалифицированных рабочих,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практической квалификационной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 практического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(заданий),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разработанного по методике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экзамен)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выпускников, осваивающих программы подготовки специалистов среднего звена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защитой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квалификационной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экзамен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выполнением модуля (модулей), разработанного на основе стандартов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(демонстрационный экзамен)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 ГИА на основе стандартов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аккредитованного регионального СЦК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разрабатываются и согласовываются с Национальным экспертом по компетенции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Судейская (экзаменационная комиссия) неизменна на всё время проведения экзамена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комиссии входят сертифицированный региональный эксперт, специалисты высшей квалификационной категории, представители работодателя (предприятий)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– публичное, результаты заносятся в систему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Перевод результатов в пятибалльную систему осуществляется ПОО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проведению демонстрационного экзамена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5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150582"/>
              </p:ext>
            </p:extLst>
          </p:nvPr>
        </p:nvGraphicFramePr>
        <p:xfrm>
          <a:off x="1331641" y="1481138"/>
          <a:ext cx="6934911" cy="4525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5"/>
                <a:gridCol w="2376264"/>
                <a:gridCol w="3694552"/>
              </a:tblGrid>
              <a:tr h="86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Союз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WSR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методическое и экспертное сопровождение, организация разработки задания 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формирование и ведение реестра экспертов, их обучение и сертификация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107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ОГВ в сфере образования регионов РФ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нормативно-правовое сопровождение в регионе,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координация деятельности ПОО по организации и проведению ГИА,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финансовое обеспечение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86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РКЦ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обеспечение организационных условий деятельности главных региональных экспертов по компетенциям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общая координация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СЦК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обеспечение необходимых материально-технических условий для проведения ГИА по компетенциям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и обеспечение необходимых условий для подготовки студентов и прохождения ими ГИА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431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Предприятия-заказчики (работодатели)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обеспечение участия в работе экспертных комиссий персонала предприятия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indent="450850" algn="ctr" fontAlgn="base">
              <a:spcAft>
                <a:spcPct val="0"/>
              </a:spcAft>
              <a:tabLst>
                <a:tab pos="450850" algn="l"/>
              </a:tabLst>
            </a:pP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Функции участников процесса проведения 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демонстрационного экзамена</a:t>
            </a:r>
            <a:r>
              <a:rPr lang="ru-RU" alt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стандартов </a:t>
            </a:r>
            <a:r>
              <a:rPr lang="en-US" alt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WS</a:t>
            </a:r>
            <a:r>
              <a:rPr lang="ru-RU" altLang="ru-RU" sz="24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4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833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оценки качества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кадров в профессиональных образовательных организациях в соответствии с актуальными образовательными и профессиональными стандартами и потребностями предприятий-заказчиков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профессиональных образовательных организаций по качеству подготовки кадров по компетенциям на основе результатов ГИА по стандартам WorldSkills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данным рейтингом осуществить распределение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цифр приема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профессиональных образовательных организаций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ГИА на основе стандартов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позволит: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061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58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81000"/>
            <a:ext cx="8568952" cy="26159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экзамен по методике WorldSkills как элемент государственной итоговой аттестации (ГИА) выпускников профессиональных образовательных организаций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 В.Е.,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учебной работе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ГПОАУ ЯО Ярославского педагогического колледжа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375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                   Демонстрационный экзамен по методике WorldSkills как элемент государственной итоговой аттестации (ГИА) выпускников профессиональных образовательных организаций</vt:lpstr>
      <vt:lpstr>Цель демонстрационного экзамена:</vt:lpstr>
      <vt:lpstr>Формы проведения ГИА на основе стандартов WS:</vt:lpstr>
      <vt:lpstr>Требования к проведению демонстрационного экзамена</vt:lpstr>
      <vt:lpstr>Функции участников процесса проведения демонстрационного экзамена на основе стандартов WS </vt:lpstr>
      <vt:lpstr>Проведение ГИА на основе стандартов WS позволит: </vt:lpstr>
      <vt:lpstr>        Благодарим за внимание!</vt:lpstr>
      <vt:lpstr>                   Демонстрационный экзамен по методике WorldSkills как элемент государственной итоговой аттестации (ГИА) выпускников профессиональных образовательных организаций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Демонстрационный экзамен по методике WorldSkills как элемент государственной итоговой аттестации (ГИА) выпускников профессиональных образовательных организаций</dc:title>
  <dc:creator>RePack by Diakov</dc:creator>
  <cp:lastModifiedBy>RePack by Diakov</cp:lastModifiedBy>
  <cp:revision>4</cp:revision>
  <dcterms:created xsi:type="dcterms:W3CDTF">2016-09-29T13:29:18Z</dcterms:created>
  <dcterms:modified xsi:type="dcterms:W3CDTF">2016-09-30T09:04:58Z</dcterms:modified>
</cp:coreProperties>
</file>