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0" r:id="rId2"/>
    <p:sldId id="265" r:id="rId3"/>
    <p:sldId id="292" r:id="rId4"/>
    <p:sldId id="273" r:id="rId5"/>
    <p:sldId id="294" r:id="rId6"/>
    <p:sldId id="274" r:id="rId7"/>
    <p:sldId id="278" r:id="rId8"/>
    <p:sldId id="279" r:id="rId9"/>
    <p:sldId id="280" r:id="rId10"/>
    <p:sldId id="281" r:id="rId11"/>
    <p:sldId id="282" r:id="rId12"/>
    <p:sldId id="286" r:id="rId13"/>
    <p:sldId id="276" r:id="rId14"/>
    <p:sldId id="288" r:id="rId15"/>
    <p:sldId id="289" r:id="rId16"/>
    <p:sldId id="287" r:id="rId17"/>
    <p:sldId id="290" r:id="rId18"/>
    <p:sldId id="283" r:id="rId19"/>
    <p:sldId id="284" r:id="rId20"/>
    <p:sldId id="291" r:id="rId21"/>
    <p:sldId id="293" r:id="rId22"/>
    <p:sldId id="29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FF"/>
    <a:srgbClr val="3366FF"/>
    <a:srgbClr val="C2DDF4"/>
    <a:srgbClr val="1B629D"/>
    <a:srgbClr val="B9CBFD"/>
    <a:srgbClr val="66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0800" autoAdjust="0"/>
  </p:normalViewPr>
  <p:slideViewPr>
    <p:cSldViewPr>
      <p:cViewPr>
        <p:scale>
          <a:sx n="55" d="100"/>
          <a:sy n="55" d="100"/>
        </p:scale>
        <p:origin x="-1716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C07B5-210B-47BF-98FC-67EBA738A42B}" type="doc">
      <dgm:prSet loTypeId="urn:microsoft.com/office/officeart/2005/8/layout/arrow3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3D07566-34C6-4631-9B94-3E817141059E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rPr>
            <a:t>- неразвитые аналитические способности;</a:t>
          </a:r>
        </a:p>
        <a:p>
          <a:r>
            <a:rPr lang="ru-RU" sz="18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rPr>
            <a:t>- неготовность реализовывать научно-методическую составляющую деятельности педагога;</a:t>
          </a:r>
        </a:p>
        <a:p>
          <a:r>
            <a:rPr lang="ru-RU" sz="18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rPr>
            <a:t>- страх публичного выступления;</a:t>
          </a:r>
        </a:p>
        <a:p>
          <a:r>
            <a:rPr lang="ru-RU" sz="18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rPr>
            <a:t>- отсутствие навыков делового общения в рабочем коллективе;</a:t>
          </a:r>
        </a:p>
        <a:p>
          <a:r>
            <a:rPr lang="ru-RU" sz="18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rPr>
            <a:t>- отсутствие навыков поведения в конфликтной ситуации;</a:t>
          </a:r>
        </a:p>
        <a:p>
          <a:r>
            <a:rPr lang="ru-RU" sz="18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rPr>
            <a:t>- неготовность к инновационной и творческой деятельности и др.</a:t>
          </a:r>
        </a:p>
        <a:p>
          <a:endParaRPr lang="ru-RU" sz="1800" dirty="0" smtClean="0">
            <a:solidFill>
              <a:srgbClr val="000000"/>
            </a:solidFill>
            <a:latin typeface="Times New Roman" pitchFamily="18" charset="0"/>
            <a:ea typeface="Calibri" pitchFamily="34" charset="0"/>
            <a:cs typeface="Times New Roman" pitchFamily="18" charset="0"/>
          </a:endParaRPr>
        </a:p>
        <a:p>
          <a:endParaRPr lang="ru-RU" sz="1800" dirty="0" smtClean="0">
            <a:solidFill>
              <a:srgbClr val="000000"/>
            </a:solidFill>
            <a:latin typeface="Times New Roman" pitchFamily="18" charset="0"/>
            <a:ea typeface="Calibri" pitchFamily="34" charset="0"/>
            <a:cs typeface="Times New Roman" pitchFamily="18" charset="0"/>
          </a:endParaRPr>
        </a:p>
        <a:p>
          <a:endParaRPr lang="ru-RU" sz="1800" dirty="0" smtClean="0">
            <a:solidFill>
              <a:srgbClr val="000000"/>
            </a:solidFill>
            <a:latin typeface="Times New Roman" pitchFamily="18" charset="0"/>
            <a:ea typeface="Calibri" pitchFamily="34" charset="0"/>
            <a:cs typeface="Times New Roman" pitchFamily="18" charset="0"/>
          </a:endParaRPr>
        </a:p>
        <a:p>
          <a:endParaRPr lang="ru-RU" sz="1800" dirty="0"/>
        </a:p>
      </dgm:t>
    </dgm:pt>
    <dgm:pt modelId="{CDC2484F-41D5-4044-ACD1-C532695EAAD1}" type="parTrans" cxnId="{96BEE065-33BF-4747-96D2-11EEA769E446}">
      <dgm:prSet/>
      <dgm:spPr/>
      <dgm:t>
        <a:bodyPr/>
        <a:lstStyle/>
        <a:p>
          <a:endParaRPr lang="ru-RU"/>
        </a:p>
      </dgm:t>
    </dgm:pt>
    <dgm:pt modelId="{C16AB612-0D80-4AE6-BD37-CEDC6D15D518}" type="sibTrans" cxnId="{96BEE065-33BF-4747-96D2-11EEA769E446}">
      <dgm:prSet/>
      <dgm:spPr/>
      <dgm:t>
        <a:bodyPr/>
        <a:lstStyle/>
        <a:p>
          <a:endParaRPr lang="ru-RU"/>
        </a:p>
      </dgm:t>
    </dgm:pt>
    <dgm:pt modelId="{C9088BFE-0B43-4B69-861C-A27A975E873A}">
      <dgm:prSet phldrT="[Текст]" custT="1"/>
      <dgm:spPr/>
      <dgm:t>
        <a:bodyPr/>
        <a:lstStyle/>
        <a:p>
          <a:r>
            <a:rPr lang="ru-RU" sz="40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rPr>
            <a:t>реализация</a:t>
          </a:r>
        </a:p>
        <a:p>
          <a:r>
            <a:rPr lang="ru-RU" sz="40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rPr>
            <a:t> системы наставничества</a:t>
          </a:r>
          <a:endParaRPr kumimoji="0" lang="ru-RU" sz="4000" b="0" i="0" u="none" strike="noStrike" cap="none" spc="0" normalizeH="0" baseline="0" noProof="0" dirty="0" smtClean="0">
            <a:ln>
              <a:noFill/>
            </a:ln>
            <a:solidFill>
              <a:schemeClr val="dk1"/>
            </a:solidFill>
            <a:effectLst/>
            <a:uLnTx/>
            <a:uFillTx/>
            <a:latin typeface="+mj-lt"/>
            <a:ea typeface="+mn-ea"/>
            <a:cs typeface="Times New Roman" pitchFamily="18" charset="0"/>
          </a:endParaRPr>
        </a:p>
      </dgm:t>
    </dgm:pt>
    <dgm:pt modelId="{4B809D42-442B-4CBB-93E0-A8AEF3C36859}" type="parTrans" cxnId="{16235F5F-101E-4616-9D8E-D09A61A6F11B}">
      <dgm:prSet/>
      <dgm:spPr/>
      <dgm:t>
        <a:bodyPr/>
        <a:lstStyle/>
        <a:p>
          <a:endParaRPr lang="ru-RU"/>
        </a:p>
      </dgm:t>
    </dgm:pt>
    <dgm:pt modelId="{2F871E61-7AB6-4579-BB64-530AECB7A563}" type="sibTrans" cxnId="{16235F5F-101E-4616-9D8E-D09A61A6F11B}">
      <dgm:prSet/>
      <dgm:spPr/>
      <dgm:t>
        <a:bodyPr/>
        <a:lstStyle/>
        <a:p>
          <a:endParaRPr lang="ru-RU"/>
        </a:p>
      </dgm:t>
    </dgm:pt>
    <dgm:pt modelId="{A586C8F8-19EF-4706-8C17-6AE3BBBBFA24}">
      <dgm:prSet phldrT="[Текст]" custT="1"/>
      <dgm:spPr/>
      <dgm:t>
        <a:bodyPr/>
        <a:lstStyle/>
        <a:p>
          <a:endParaRPr kumimoji="0" lang="ru-RU" sz="1800" b="0" i="0" u="none" strike="noStrike" cap="none" spc="0" normalizeH="0" baseline="0" noProof="0" dirty="0" smtClean="0">
            <a:ln>
              <a:noFill/>
            </a:ln>
            <a:solidFill>
              <a:schemeClr val="dk1"/>
            </a:solidFill>
            <a:effectLst/>
            <a:uLnTx/>
            <a:uFillTx/>
            <a:latin typeface="+mj-lt"/>
            <a:ea typeface="+mn-ea"/>
            <a:cs typeface="Times New Roman" pitchFamily="18" charset="0"/>
          </a:endParaRPr>
        </a:p>
      </dgm:t>
    </dgm:pt>
    <dgm:pt modelId="{D0BC18E4-4432-48DC-A0FB-88D532841DF7}" type="parTrans" cxnId="{8A51869B-67AC-42C0-9BE1-A6C6CEA97C0F}">
      <dgm:prSet/>
      <dgm:spPr/>
      <dgm:t>
        <a:bodyPr/>
        <a:lstStyle/>
        <a:p>
          <a:endParaRPr lang="ru-RU"/>
        </a:p>
      </dgm:t>
    </dgm:pt>
    <dgm:pt modelId="{C4DF63C9-9B05-4FFC-A19C-5B757C992DB6}" type="sibTrans" cxnId="{8A51869B-67AC-42C0-9BE1-A6C6CEA97C0F}">
      <dgm:prSet/>
      <dgm:spPr/>
      <dgm:t>
        <a:bodyPr/>
        <a:lstStyle/>
        <a:p>
          <a:endParaRPr lang="ru-RU"/>
        </a:p>
      </dgm:t>
    </dgm:pt>
    <dgm:pt modelId="{ACDA5ECA-DC21-41E4-B1AF-7515257D6C5C}">
      <dgm:prSet phldrT="[Текст]" custT="1"/>
      <dgm:spPr/>
      <dgm:t>
        <a:bodyPr/>
        <a:lstStyle/>
        <a:p>
          <a:endParaRPr kumimoji="0" lang="ru-RU" sz="1800" b="0" i="0" u="none" strike="noStrike" cap="none" spc="0" normalizeH="0" baseline="0" noProof="0" dirty="0" smtClean="0">
            <a:ln>
              <a:noFill/>
            </a:ln>
            <a:solidFill>
              <a:schemeClr val="dk1"/>
            </a:solidFill>
            <a:effectLst/>
            <a:uLnTx/>
            <a:uFillTx/>
            <a:latin typeface="+mj-lt"/>
            <a:ea typeface="+mn-ea"/>
            <a:cs typeface="Times New Roman" pitchFamily="18" charset="0"/>
          </a:endParaRPr>
        </a:p>
      </dgm:t>
    </dgm:pt>
    <dgm:pt modelId="{7232BF0B-8DFD-4247-9742-44E87B91EEA1}" type="parTrans" cxnId="{F9262145-8BA6-4B46-BA20-D4614089FA02}">
      <dgm:prSet/>
      <dgm:spPr/>
      <dgm:t>
        <a:bodyPr/>
        <a:lstStyle/>
        <a:p>
          <a:endParaRPr lang="ru-RU"/>
        </a:p>
      </dgm:t>
    </dgm:pt>
    <dgm:pt modelId="{3FC2E45D-A695-4324-8321-39AB5CF8CD95}" type="sibTrans" cxnId="{F9262145-8BA6-4B46-BA20-D4614089FA02}">
      <dgm:prSet/>
      <dgm:spPr/>
      <dgm:t>
        <a:bodyPr/>
        <a:lstStyle/>
        <a:p>
          <a:endParaRPr lang="ru-RU"/>
        </a:p>
      </dgm:t>
    </dgm:pt>
    <dgm:pt modelId="{96185B34-D186-43E8-8635-6103065E10B5}" type="pres">
      <dgm:prSet presAssocID="{25CC07B5-210B-47BF-98FC-67EBA738A42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9097F0-091B-421E-8D0A-65350E8B9638}" type="pres">
      <dgm:prSet presAssocID="{25CC07B5-210B-47BF-98FC-67EBA738A42B}" presName="divider" presStyleLbl="fgShp" presStyleIdx="0" presStyleCnt="1" custLinFactNeighborX="0" custLinFactNeighborY="40234"/>
      <dgm:spPr/>
    </dgm:pt>
    <dgm:pt modelId="{E87147D4-078D-47A9-967F-98AAE79A72DB}" type="pres">
      <dgm:prSet presAssocID="{A3D07566-34C6-4631-9B94-3E817141059E}" presName="downArrow" presStyleLbl="node1" presStyleIdx="0" presStyleCnt="2" custScaleX="73440" custLinFactNeighborX="-53280" custLinFactNeighborY="-1006"/>
      <dgm:spPr/>
      <dgm:t>
        <a:bodyPr/>
        <a:lstStyle/>
        <a:p>
          <a:endParaRPr lang="ru-RU"/>
        </a:p>
      </dgm:t>
    </dgm:pt>
    <dgm:pt modelId="{E8665D89-BD49-47E9-9FA9-B12BAA67A70D}" type="pres">
      <dgm:prSet presAssocID="{A3D07566-34C6-4631-9B94-3E817141059E}" presName="downArrowText" presStyleLbl="revTx" presStyleIdx="0" presStyleCnt="2" custScaleX="249128" custScaleY="105473" custLinFactNeighborX="-27689" custLinFactNeighborY="38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F711D-6900-4A31-BE81-7F379708F175}" type="pres">
      <dgm:prSet presAssocID="{C9088BFE-0B43-4B69-861C-A27A975E873A}" presName="upArrow" presStyleLbl="node1" presStyleIdx="1" presStyleCnt="2" custScaleX="72899" custScaleY="100001" custLinFactNeighborX="50568" custLinFactNeighborY="23420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4B008325-FD90-468D-8398-4416C74DC55A}" type="pres">
      <dgm:prSet presAssocID="{C9088BFE-0B43-4B69-861C-A27A975E873A}" presName="upArrowText" presStyleLbl="revTx" presStyleIdx="1" presStyleCnt="2" custScaleX="276626" custScaleY="56214" custLinFactNeighborX="41438" custLinFactNeighborY="9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235F5F-101E-4616-9D8E-D09A61A6F11B}" srcId="{25CC07B5-210B-47BF-98FC-67EBA738A42B}" destId="{C9088BFE-0B43-4B69-861C-A27A975E873A}" srcOrd="1" destOrd="0" parTransId="{4B809D42-442B-4CBB-93E0-A8AEF3C36859}" sibTransId="{2F871E61-7AB6-4579-BB64-530AECB7A563}"/>
    <dgm:cxn modelId="{383A7995-56EA-439C-8D25-91B21FB8CE0A}" type="presOf" srcId="{C9088BFE-0B43-4B69-861C-A27A975E873A}" destId="{4B008325-FD90-468D-8398-4416C74DC55A}" srcOrd="0" destOrd="0" presId="urn:microsoft.com/office/officeart/2005/8/layout/arrow3"/>
    <dgm:cxn modelId="{C4CDA20E-5FDC-42F3-A0AA-010541261331}" type="presOf" srcId="{A3D07566-34C6-4631-9B94-3E817141059E}" destId="{E8665D89-BD49-47E9-9FA9-B12BAA67A70D}" srcOrd="0" destOrd="0" presId="urn:microsoft.com/office/officeart/2005/8/layout/arrow3"/>
    <dgm:cxn modelId="{F9262145-8BA6-4B46-BA20-D4614089FA02}" srcId="{25CC07B5-210B-47BF-98FC-67EBA738A42B}" destId="{ACDA5ECA-DC21-41E4-B1AF-7515257D6C5C}" srcOrd="2" destOrd="0" parTransId="{7232BF0B-8DFD-4247-9742-44E87B91EEA1}" sibTransId="{3FC2E45D-A695-4324-8321-39AB5CF8CD95}"/>
    <dgm:cxn modelId="{96BEE065-33BF-4747-96D2-11EEA769E446}" srcId="{25CC07B5-210B-47BF-98FC-67EBA738A42B}" destId="{A3D07566-34C6-4631-9B94-3E817141059E}" srcOrd="0" destOrd="0" parTransId="{CDC2484F-41D5-4044-ACD1-C532695EAAD1}" sibTransId="{C16AB612-0D80-4AE6-BD37-CEDC6D15D518}"/>
    <dgm:cxn modelId="{6B050472-2E98-4066-8701-1C1DDA9985CC}" type="presOf" srcId="{25CC07B5-210B-47BF-98FC-67EBA738A42B}" destId="{96185B34-D186-43E8-8635-6103065E10B5}" srcOrd="0" destOrd="0" presId="urn:microsoft.com/office/officeart/2005/8/layout/arrow3"/>
    <dgm:cxn modelId="{8A51869B-67AC-42C0-9BE1-A6C6CEA97C0F}" srcId="{25CC07B5-210B-47BF-98FC-67EBA738A42B}" destId="{A586C8F8-19EF-4706-8C17-6AE3BBBBFA24}" srcOrd="3" destOrd="0" parTransId="{D0BC18E4-4432-48DC-A0FB-88D532841DF7}" sibTransId="{C4DF63C9-9B05-4FFC-A19C-5B757C992DB6}"/>
    <dgm:cxn modelId="{A3764FDB-B854-466E-9740-E8052D99ED5F}" type="presParOf" srcId="{96185B34-D186-43E8-8635-6103065E10B5}" destId="{579097F0-091B-421E-8D0A-65350E8B9638}" srcOrd="0" destOrd="0" presId="urn:microsoft.com/office/officeart/2005/8/layout/arrow3"/>
    <dgm:cxn modelId="{B3672F7D-78CC-4366-B39E-924DC2717E0A}" type="presParOf" srcId="{96185B34-D186-43E8-8635-6103065E10B5}" destId="{E87147D4-078D-47A9-967F-98AAE79A72DB}" srcOrd="1" destOrd="0" presId="urn:microsoft.com/office/officeart/2005/8/layout/arrow3"/>
    <dgm:cxn modelId="{F1231DAE-3B53-4FE0-AED6-F2488DBD3F57}" type="presParOf" srcId="{96185B34-D186-43E8-8635-6103065E10B5}" destId="{E8665D89-BD49-47E9-9FA9-B12BAA67A70D}" srcOrd="2" destOrd="0" presId="urn:microsoft.com/office/officeart/2005/8/layout/arrow3"/>
    <dgm:cxn modelId="{F643D666-2261-4A80-A6BA-796C3578ACE3}" type="presParOf" srcId="{96185B34-D186-43E8-8635-6103065E10B5}" destId="{261F711D-6900-4A31-BE81-7F379708F175}" srcOrd="3" destOrd="0" presId="urn:microsoft.com/office/officeart/2005/8/layout/arrow3"/>
    <dgm:cxn modelId="{905DAC4F-0A84-4A88-A5BB-6BF848A73F8C}" type="presParOf" srcId="{96185B34-D186-43E8-8635-6103065E10B5}" destId="{4B008325-FD90-468D-8398-4416C74DC55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7FA82C-851E-4942-9A66-40DB6A189503}" type="doc">
      <dgm:prSet loTypeId="urn:microsoft.com/office/officeart/2005/8/layout/radial3" loCatId="relationship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F63BE44-0CCF-4BCC-BDD0-36B65A55027B}">
      <dgm:prSet phldrT="[Текст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2000" b="1" dirty="0" smtClean="0">
              <a:latin typeface="+mn-lt"/>
            </a:rPr>
            <a:t>Индивидуальные формы</a:t>
          </a:r>
          <a:endParaRPr lang="ru-RU" sz="2000" b="1" dirty="0">
            <a:latin typeface="Georgia" pitchFamily="18" charset="0"/>
          </a:endParaRPr>
        </a:p>
      </dgm:t>
    </dgm:pt>
    <dgm:pt modelId="{BA32DB95-CBEC-4C2E-8347-B5E90CC0DCEC}" type="parTrans" cxnId="{CC0404EE-CC4F-4D7B-B150-EC4A51E35D27}">
      <dgm:prSet/>
      <dgm:spPr/>
      <dgm:t>
        <a:bodyPr/>
        <a:lstStyle/>
        <a:p>
          <a:endParaRPr lang="ru-RU"/>
        </a:p>
      </dgm:t>
    </dgm:pt>
    <dgm:pt modelId="{23E1AC45-6182-424E-8E35-DE8E57DE3256}" type="sibTrans" cxnId="{CC0404EE-CC4F-4D7B-B150-EC4A51E35D27}">
      <dgm:prSet/>
      <dgm:spPr/>
      <dgm:t>
        <a:bodyPr/>
        <a:lstStyle/>
        <a:p>
          <a:endParaRPr lang="ru-RU"/>
        </a:p>
      </dgm:t>
    </dgm:pt>
    <dgm:pt modelId="{BA333208-E255-4599-9335-4D89B75E7DC5}">
      <dgm:prSet phldrT="[Текст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2000" b="1" dirty="0" smtClean="0">
              <a:latin typeface="+mn-lt"/>
            </a:rPr>
            <a:t>Нетрадиционные формы</a:t>
          </a:r>
          <a:endParaRPr lang="ru-RU" sz="2000" b="1" dirty="0">
            <a:latin typeface="Georgia" pitchFamily="18" charset="0"/>
          </a:endParaRPr>
        </a:p>
      </dgm:t>
    </dgm:pt>
    <dgm:pt modelId="{8C5D9128-C956-4327-8E27-40D31005530D}" type="parTrans" cxnId="{42F7DD94-41F7-40EE-848F-D8DB34B26920}">
      <dgm:prSet/>
      <dgm:spPr/>
      <dgm:t>
        <a:bodyPr/>
        <a:lstStyle/>
        <a:p>
          <a:endParaRPr lang="ru-RU"/>
        </a:p>
      </dgm:t>
    </dgm:pt>
    <dgm:pt modelId="{810E1D10-2D44-4D15-BD96-55D78FE7EB1D}" type="sibTrans" cxnId="{42F7DD94-41F7-40EE-848F-D8DB34B26920}">
      <dgm:prSet/>
      <dgm:spPr/>
      <dgm:t>
        <a:bodyPr/>
        <a:lstStyle/>
        <a:p>
          <a:endParaRPr lang="ru-RU"/>
        </a:p>
      </dgm:t>
    </dgm:pt>
    <dgm:pt modelId="{A14C66FB-6AB0-45C3-B1D8-4335DEDA1F6C}">
      <dgm:prSet phldrT="[Текст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2000" b="1" dirty="0" smtClean="0">
              <a:latin typeface="+mn-lt"/>
            </a:rPr>
            <a:t>Групповые      формы</a:t>
          </a:r>
          <a:endParaRPr lang="ru-RU" sz="2000" b="1" dirty="0">
            <a:latin typeface="Georgia" pitchFamily="18" charset="0"/>
          </a:endParaRPr>
        </a:p>
      </dgm:t>
    </dgm:pt>
    <dgm:pt modelId="{8AC9B6D8-B81E-42A4-AF22-E71C7A261C95}" type="parTrans" cxnId="{A4F529AE-0216-4FDF-B7A7-11BD1C6C5CD3}">
      <dgm:prSet/>
      <dgm:spPr/>
      <dgm:t>
        <a:bodyPr/>
        <a:lstStyle/>
        <a:p>
          <a:endParaRPr lang="ru-RU"/>
        </a:p>
      </dgm:t>
    </dgm:pt>
    <dgm:pt modelId="{AD17FF02-70A0-449E-8C91-D7560E674D6E}" type="sibTrans" cxnId="{A4F529AE-0216-4FDF-B7A7-11BD1C6C5CD3}">
      <dgm:prSet/>
      <dgm:spPr/>
      <dgm:t>
        <a:bodyPr/>
        <a:lstStyle/>
        <a:p>
          <a:endParaRPr lang="ru-RU"/>
        </a:p>
      </dgm:t>
    </dgm:pt>
    <dgm:pt modelId="{B6DDB731-BA6B-4BE4-BCAF-7F27C9A8B3F2}">
      <dgm:prSet phldrT="[Текст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2000" b="1" dirty="0" smtClean="0">
              <a:latin typeface="+mn-lt"/>
            </a:rPr>
            <a:t>Коллективные формы</a:t>
          </a:r>
          <a:endParaRPr lang="ru-RU" sz="2000" b="1" dirty="0">
            <a:latin typeface="+mn-lt"/>
          </a:endParaRPr>
        </a:p>
      </dgm:t>
    </dgm:pt>
    <dgm:pt modelId="{3C166343-4C5F-428F-8EC6-7C42BDCDA3EF}" type="parTrans" cxnId="{F8C1F226-F2E4-4A35-8251-B88CDABAD653}">
      <dgm:prSet/>
      <dgm:spPr/>
      <dgm:t>
        <a:bodyPr/>
        <a:lstStyle/>
        <a:p>
          <a:endParaRPr lang="ru-RU"/>
        </a:p>
      </dgm:t>
    </dgm:pt>
    <dgm:pt modelId="{66161539-5004-4AD3-9B52-C20FE3A193FD}" type="sibTrans" cxnId="{F8C1F226-F2E4-4A35-8251-B88CDABAD653}">
      <dgm:prSet/>
      <dgm:spPr/>
      <dgm:t>
        <a:bodyPr/>
        <a:lstStyle/>
        <a:p>
          <a:endParaRPr lang="ru-RU"/>
        </a:p>
      </dgm:t>
    </dgm:pt>
    <dgm:pt modelId="{58A58EB2-C533-42DC-A0DD-64084D1701CD}">
      <dgm:prSet phldrT="[Текст]" custT="1"/>
      <dgm:spPr/>
      <dgm:t>
        <a:bodyPr/>
        <a:lstStyle/>
        <a:p>
          <a:r>
            <a:rPr lang="ru-RU" sz="1800" b="1" cap="small" baseline="0" dirty="0" smtClean="0">
              <a:latin typeface="Times New Roman" pitchFamily="18" charset="0"/>
              <a:cs typeface="Times New Roman" pitchFamily="18" charset="0"/>
            </a:rPr>
            <a:t>Участие в чемпионатах «Молодые профессионалы» по компетенциям </a:t>
          </a:r>
          <a:r>
            <a:rPr lang="en-US" sz="1800" b="1" cap="small" baseline="0" dirty="0" smtClean="0">
              <a:latin typeface="Times New Roman" pitchFamily="18" charset="0"/>
              <a:cs typeface="Times New Roman" pitchFamily="18" charset="0"/>
            </a:rPr>
            <a:t>WorldSkills </a:t>
          </a:r>
          <a:endParaRPr lang="ru-RU" sz="1800" b="1" cap="small" baseline="0" dirty="0">
            <a:latin typeface="Times New Roman" pitchFamily="18" charset="0"/>
            <a:cs typeface="Times New Roman" pitchFamily="18" charset="0"/>
          </a:endParaRPr>
        </a:p>
      </dgm:t>
    </dgm:pt>
    <dgm:pt modelId="{112BC417-3442-4D25-AA85-08B3CC53B9FE}" type="sibTrans" cxnId="{F0CB4919-EAB7-4CEC-8806-EF801EE413BF}">
      <dgm:prSet/>
      <dgm:spPr/>
      <dgm:t>
        <a:bodyPr/>
        <a:lstStyle/>
        <a:p>
          <a:endParaRPr lang="ru-RU"/>
        </a:p>
      </dgm:t>
    </dgm:pt>
    <dgm:pt modelId="{DF4DF588-D204-4522-BDC2-39A86128C9DC}" type="parTrans" cxnId="{F0CB4919-EAB7-4CEC-8806-EF801EE413BF}">
      <dgm:prSet/>
      <dgm:spPr/>
      <dgm:t>
        <a:bodyPr/>
        <a:lstStyle/>
        <a:p>
          <a:endParaRPr lang="ru-RU"/>
        </a:p>
      </dgm:t>
    </dgm:pt>
    <dgm:pt modelId="{AC764736-7977-4A0A-AA17-36CED711E697}" type="pres">
      <dgm:prSet presAssocID="{707FA82C-851E-4942-9A66-40DB6A18950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F9B04CF-433C-4E8B-9FC8-F1424B2FF244}" type="pres">
      <dgm:prSet presAssocID="{707FA82C-851E-4942-9A66-40DB6A189503}" presName="radial" presStyleCnt="0">
        <dgm:presLayoutVars>
          <dgm:animLvl val="ctr"/>
        </dgm:presLayoutVars>
      </dgm:prSet>
      <dgm:spPr/>
      <dgm:t>
        <a:bodyPr/>
        <a:lstStyle/>
        <a:p>
          <a:endParaRPr lang="uk-UA"/>
        </a:p>
      </dgm:t>
    </dgm:pt>
    <dgm:pt modelId="{A3DF2506-B1CD-495A-A57D-A9CF8E6F4092}" type="pres">
      <dgm:prSet presAssocID="{58A58EB2-C533-42DC-A0DD-64084D1701CD}" presName="centerShape" presStyleLbl="vennNode1" presStyleIdx="0" presStyleCnt="5" custScaleX="113494" custScaleY="60894" custLinFactNeighborX="-2143" custLinFactNeighborY="3522"/>
      <dgm:spPr/>
      <dgm:t>
        <a:bodyPr/>
        <a:lstStyle/>
        <a:p>
          <a:endParaRPr lang="uk-UA"/>
        </a:p>
      </dgm:t>
    </dgm:pt>
    <dgm:pt modelId="{F571CB82-C0EF-4FD0-8C67-3A42F7347FE9}" type="pres">
      <dgm:prSet presAssocID="{BF63BE44-0CCF-4BCC-BDD0-36B65A55027B}" presName="node" presStyleLbl="vennNode1" presStyleIdx="1" presStyleCnt="5" custScaleX="262029" custScaleY="190536" custRadScaleRad="120408" custRadScaleInc="592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66C852-AFD3-4F65-9A84-332307EF2FD2}" type="pres">
      <dgm:prSet presAssocID="{BA333208-E255-4599-9335-4D89B75E7DC5}" presName="node" presStyleLbl="vennNode1" presStyleIdx="2" presStyleCnt="5" custScaleX="258247" custScaleY="178904" custRadScaleRad="117575" custRadScaleInc="390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DEE08C-AC3E-41A0-B57D-7E155ED60BD2}" type="pres">
      <dgm:prSet presAssocID="{A14C66FB-6AB0-45C3-B1D8-4335DEDA1F6C}" presName="node" presStyleLbl="vennNode1" presStyleIdx="3" presStyleCnt="5" custScaleX="262542" custScaleY="175538" custRadScaleRad="102206" custRadScaleInc="54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6929E-4CB3-4946-A965-7B9E0FB0B203}" type="pres">
      <dgm:prSet presAssocID="{B6DDB731-BA6B-4BE4-BCAF-7F27C9A8B3F2}" presName="node" presStyleLbl="vennNode1" presStyleIdx="4" presStyleCnt="5" custScaleX="256840" custScaleY="188779" custRadScaleRad="111682" custRadScaleInc="436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6EC7C9F-D47D-4662-AC32-C1E9158DD482}" type="presOf" srcId="{B6DDB731-BA6B-4BE4-BCAF-7F27C9A8B3F2}" destId="{EDB6929E-4CB3-4946-A965-7B9E0FB0B203}" srcOrd="0" destOrd="0" presId="urn:microsoft.com/office/officeart/2005/8/layout/radial3"/>
    <dgm:cxn modelId="{D4913AA4-6393-4D6A-8F53-7C477A67311D}" type="presOf" srcId="{BF63BE44-0CCF-4BCC-BDD0-36B65A55027B}" destId="{F571CB82-C0EF-4FD0-8C67-3A42F7347FE9}" srcOrd="0" destOrd="0" presId="urn:microsoft.com/office/officeart/2005/8/layout/radial3"/>
    <dgm:cxn modelId="{A4F529AE-0216-4FDF-B7A7-11BD1C6C5CD3}" srcId="{58A58EB2-C533-42DC-A0DD-64084D1701CD}" destId="{A14C66FB-6AB0-45C3-B1D8-4335DEDA1F6C}" srcOrd="2" destOrd="0" parTransId="{8AC9B6D8-B81E-42A4-AF22-E71C7A261C95}" sibTransId="{AD17FF02-70A0-449E-8C91-D7560E674D6E}"/>
    <dgm:cxn modelId="{F0CB4919-EAB7-4CEC-8806-EF801EE413BF}" srcId="{707FA82C-851E-4942-9A66-40DB6A189503}" destId="{58A58EB2-C533-42DC-A0DD-64084D1701CD}" srcOrd="0" destOrd="0" parTransId="{DF4DF588-D204-4522-BDC2-39A86128C9DC}" sibTransId="{112BC417-3442-4D25-AA85-08B3CC53B9FE}"/>
    <dgm:cxn modelId="{F8C1F226-F2E4-4A35-8251-B88CDABAD653}" srcId="{58A58EB2-C533-42DC-A0DD-64084D1701CD}" destId="{B6DDB731-BA6B-4BE4-BCAF-7F27C9A8B3F2}" srcOrd="3" destOrd="0" parTransId="{3C166343-4C5F-428F-8EC6-7C42BDCDA3EF}" sibTransId="{66161539-5004-4AD3-9B52-C20FE3A193FD}"/>
    <dgm:cxn modelId="{9EA24D92-956D-4423-93AB-99A8E59A135B}" type="presOf" srcId="{A14C66FB-6AB0-45C3-B1D8-4335DEDA1F6C}" destId="{82DEE08C-AC3E-41A0-B57D-7E155ED60BD2}" srcOrd="0" destOrd="0" presId="urn:microsoft.com/office/officeart/2005/8/layout/radial3"/>
    <dgm:cxn modelId="{B282989A-A979-4F77-AC79-8090F360C18C}" type="presOf" srcId="{707FA82C-851E-4942-9A66-40DB6A189503}" destId="{AC764736-7977-4A0A-AA17-36CED711E697}" srcOrd="0" destOrd="0" presId="urn:microsoft.com/office/officeart/2005/8/layout/radial3"/>
    <dgm:cxn modelId="{F99EB3F0-94FA-4315-8C70-9E18E0D9AEC9}" type="presOf" srcId="{BA333208-E255-4599-9335-4D89B75E7DC5}" destId="{6866C852-AFD3-4F65-9A84-332307EF2FD2}" srcOrd="0" destOrd="0" presId="urn:microsoft.com/office/officeart/2005/8/layout/radial3"/>
    <dgm:cxn modelId="{3A757C93-1C21-4853-8EEA-8DAFC935E395}" type="presOf" srcId="{58A58EB2-C533-42DC-A0DD-64084D1701CD}" destId="{A3DF2506-B1CD-495A-A57D-A9CF8E6F4092}" srcOrd="0" destOrd="0" presId="urn:microsoft.com/office/officeart/2005/8/layout/radial3"/>
    <dgm:cxn modelId="{CC0404EE-CC4F-4D7B-B150-EC4A51E35D27}" srcId="{58A58EB2-C533-42DC-A0DD-64084D1701CD}" destId="{BF63BE44-0CCF-4BCC-BDD0-36B65A55027B}" srcOrd="0" destOrd="0" parTransId="{BA32DB95-CBEC-4C2E-8347-B5E90CC0DCEC}" sibTransId="{23E1AC45-6182-424E-8E35-DE8E57DE3256}"/>
    <dgm:cxn modelId="{42F7DD94-41F7-40EE-848F-D8DB34B26920}" srcId="{58A58EB2-C533-42DC-A0DD-64084D1701CD}" destId="{BA333208-E255-4599-9335-4D89B75E7DC5}" srcOrd="1" destOrd="0" parTransId="{8C5D9128-C956-4327-8E27-40D31005530D}" sibTransId="{810E1D10-2D44-4D15-BD96-55D78FE7EB1D}"/>
    <dgm:cxn modelId="{679B7487-4F52-4911-B8E7-254443617B60}" type="presParOf" srcId="{AC764736-7977-4A0A-AA17-36CED711E697}" destId="{9F9B04CF-433C-4E8B-9FC8-F1424B2FF244}" srcOrd="0" destOrd="0" presId="urn:microsoft.com/office/officeart/2005/8/layout/radial3"/>
    <dgm:cxn modelId="{46277259-5E37-43E0-A842-0A95156D0D12}" type="presParOf" srcId="{9F9B04CF-433C-4E8B-9FC8-F1424B2FF244}" destId="{A3DF2506-B1CD-495A-A57D-A9CF8E6F4092}" srcOrd="0" destOrd="0" presId="urn:microsoft.com/office/officeart/2005/8/layout/radial3"/>
    <dgm:cxn modelId="{CA342D80-D82B-4061-9579-E8B9B597CE16}" type="presParOf" srcId="{9F9B04CF-433C-4E8B-9FC8-F1424B2FF244}" destId="{F571CB82-C0EF-4FD0-8C67-3A42F7347FE9}" srcOrd="1" destOrd="0" presId="urn:microsoft.com/office/officeart/2005/8/layout/radial3"/>
    <dgm:cxn modelId="{7D4789EE-F728-47F2-8478-7F541B73CCC1}" type="presParOf" srcId="{9F9B04CF-433C-4E8B-9FC8-F1424B2FF244}" destId="{6866C852-AFD3-4F65-9A84-332307EF2FD2}" srcOrd="2" destOrd="0" presId="urn:microsoft.com/office/officeart/2005/8/layout/radial3"/>
    <dgm:cxn modelId="{84001FB0-D164-478C-BE77-0A0A5F39A29E}" type="presParOf" srcId="{9F9B04CF-433C-4E8B-9FC8-F1424B2FF244}" destId="{82DEE08C-AC3E-41A0-B57D-7E155ED60BD2}" srcOrd="3" destOrd="0" presId="urn:microsoft.com/office/officeart/2005/8/layout/radial3"/>
    <dgm:cxn modelId="{0558BB26-C40C-4D08-B9F9-75CEA3EE8B66}" type="presParOf" srcId="{9F9B04CF-433C-4E8B-9FC8-F1424B2FF244}" destId="{EDB6929E-4CB3-4946-A965-7B9E0FB0B20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1F1853-CF33-42BD-964B-570AB34EB100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7D1F21A-3D1F-42F3-B8E9-CF97356BB8D9}">
      <dgm:prSet phldrT="[Текст]" custT="1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rPr>
            <a:t>Учебно-методическая документация</a:t>
          </a:r>
          <a:endParaRPr lang="ru-RU" sz="2800" b="1" dirty="0">
            <a:solidFill>
              <a:srgbClr val="0C0C0C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BE86B2-D66C-44B9-AE0A-FCB433A0E602}" type="parTrans" cxnId="{3F463551-BC35-4969-A7BF-26CFBB3D5EAF}">
      <dgm:prSet/>
      <dgm:spPr/>
      <dgm:t>
        <a:bodyPr/>
        <a:lstStyle/>
        <a:p>
          <a:endParaRPr lang="ru-RU"/>
        </a:p>
      </dgm:t>
    </dgm:pt>
    <dgm:pt modelId="{E739E8F6-F4B5-4C0D-837F-D7E2900C4555}" type="sibTrans" cxnId="{3F463551-BC35-4969-A7BF-26CFBB3D5EAF}">
      <dgm:prSet/>
      <dgm:spPr/>
      <dgm:t>
        <a:bodyPr/>
        <a:lstStyle/>
        <a:p>
          <a:endParaRPr lang="ru-RU"/>
        </a:p>
      </dgm:t>
    </dgm:pt>
    <dgm:pt modelId="{2E3DD077-6B7E-4227-A0B3-C2A9342C75C9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rPr>
            <a:t>Методические указания по выполнению практических (лабораторных) работ</a:t>
          </a:r>
          <a:endParaRPr lang="ru-RU" sz="2000" b="1" dirty="0">
            <a:solidFill>
              <a:srgbClr val="0C0C0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95C200-DCC1-4228-ABD1-2D9F10F64026}" type="parTrans" cxnId="{A3177970-7D5A-4413-B708-9837C0B2F5B1}">
      <dgm:prSet/>
      <dgm:spPr/>
      <dgm:t>
        <a:bodyPr/>
        <a:lstStyle/>
        <a:p>
          <a:endParaRPr lang="ru-RU" dirty="0"/>
        </a:p>
      </dgm:t>
    </dgm:pt>
    <dgm:pt modelId="{884AA8E3-948E-48AF-8F25-D37104CE943E}" type="sibTrans" cxnId="{A3177970-7D5A-4413-B708-9837C0B2F5B1}">
      <dgm:prSet/>
      <dgm:spPr/>
      <dgm:t>
        <a:bodyPr/>
        <a:lstStyle/>
        <a:p>
          <a:endParaRPr lang="ru-RU"/>
        </a:p>
      </dgm:t>
    </dgm:pt>
    <dgm:pt modelId="{2A521E0A-4FA9-4F25-8D82-64A03D58080D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rPr>
            <a:t>Курсы лекций</a:t>
          </a:r>
          <a:endParaRPr lang="ru-RU" sz="2000" b="1" dirty="0">
            <a:solidFill>
              <a:srgbClr val="0C0C0C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39EB75-2602-4638-A5C0-177523832A3B}" type="sibTrans" cxnId="{606E8555-1BB0-408A-9614-BA26DFBE6D7B}">
      <dgm:prSet/>
      <dgm:spPr/>
      <dgm:t>
        <a:bodyPr/>
        <a:lstStyle/>
        <a:p>
          <a:endParaRPr lang="ru-RU"/>
        </a:p>
      </dgm:t>
    </dgm:pt>
    <dgm:pt modelId="{39CD7A97-02AA-4318-879E-88D2F4B5CD9B}" type="parTrans" cxnId="{606E8555-1BB0-408A-9614-BA26DFBE6D7B}">
      <dgm:prSet/>
      <dgm:spPr/>
      <dgm:t>
        <a:bodyPr/>
        <a:lstStyle/>
        <a:p>
          <a:endParaRPr lang="ru-RU" dirty="0"/>
        </a:p>
      </dgm:t>
    </dgm:pt>
    <dgm:pt modelId="{C4B33DD3-E946-44E6-9BA2-C491801C01A3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rPr>
            <a:t>Разработки  практических занятий, семинаров</a:t>
          </a:r>
          <a:endParaRPr lang="ru-RU" sz="2000" b="1" dirty="0">
            <a:solidFill>
              <a:srgbClr val="0C0C0C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F97288-79F8-4C24-BAA3-34D92DD674A7}" type="parTrans" cxnId="{7ABE4A6F-C347-4996-B517-AC05D5406CFD}">
      <dgm:prSet/>
      <dgm:spPr/>
      <dgm:t>
        <a:bodyPr/>
        <a:lstStyle/>
        <a:p>
          <a:endParaRPr lang="ru-RU" dirty="0"/>
        </a:p>
      </dgm:t>
    </dgm:pt>
    <dgm:pt modelId="{83EC8BB6-C0C8-421F-A82E-FEABE1A33F19}" type="sibTrans" cxnId="{7ABE4A6F-C347-4996-B517-AC05D5406CFD}">
      <dgm:prSet/>
      <dgm:spPr/>
      <dgm:t>
        <a:bodyPr/>
        <a:lstStyle/>
        <a:p>
          <a:endParaRPr lang="ru-RU"/>
        </a:p>
      </dgm:t>
    </dgm:pt>
    <dgm:pt modelId="{0B693A10-1E9E-406D-9964-2F7D5B06AC99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rPr>
            <a:t>Методическое обеспечение самостоятельной работы студентов</a:t>
          </a:r>
          <a:endParaRPr lang="ru-RU" sz="2000" b="1" dirty="0">
            <a:solidFill>
              <a:srgbClr val="0C0C0C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39BD1B-176C-49F1-8057-589B6E92255D}" type="parTrans" cxnId="{FBDC394B-383D-4F6D-8B1B-EAAF63E6E5E9}">
      <dgm:prSet/>
      <dgm:spPr/>
      <dgm:t>
        <a:bodyPr/>
        <a:lstStyle/>
        <a:p>
          <a:endParaRPr lang="ru-RU" dirty="0"/>
        </a:p>
      </dgm:t>
    </dgm:pt>
    <dgm:pt modelId="{B1CC0F1B-2590-47BC-A9D6-EE992CBC72EE}" type="sibTrans" cxnId="{FBDC394B-383D-4F6D-8B1B-EAAF63E6E5E9}">
      <dgm:prSet/>
      <dgm:spPr/>
      <dgm:t>
        <a:bodyPr/>
        <a:lstStyle/>
        <a:p>
          <a:endParaRPr lang="ru-RU"/>
        </a:p>
      </dgm:t>
    </dgm:pt>
    <dgm:pt modelId="{97384A8D-F29D-4737-84F7-F9140A7EB961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rPr>
            <a:t>Рабочие тетради, практикумы, сборники задач и др. </a:t>
          </a:r>
          <a:endParaRPr lang="ru-RU" sz="2000" b="1" dirty="0">
            <a:solidFill>
              <a:srgbClr val="0C0C0C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165210-A78A-4C3C-BC18-AC276B0A4A7B}" type="parTrans" cxnId="{EFA7556D-636D-4851-AC67-2BE4B1A95383}">
      <dgm:prSet/>
      <dgm:spPr/>
      <dgm:t>
        <a:bodyPr/>
        <a:lstStyle/>
        <a:p>
          <a:endParaRPr lang="ru-RU" dirty="0"/>
        </a:p>
      </dgm:t>
    </dgm:pt>
    <dgm:pt modelId="{A0C99BDE-490E-4A09-B425-5B3A6C2181AD}" type="sibTrans" cxnId="{EFA7556D-636D-4851-AC67-2BE4B1A95383}">
      <dgm:prSet/>
      <dgm:spPr/>
      <dgm:t>
        <a:bodyPr/>
        <a:lstStyle/>
        <a:p>
          <a:endParaRPr lang="ru-RU"/>
        </a:p>
      </dgm:t>
    </dgm:pt>
    <dgm:pt modelId="{16E78C7D-DDD0-4880-BBC8-0B448836077A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rPr>
            <a:t>Методические рекомендации для студентов заочного отделения</a:t>
          </a:r>
          <a:endParaRPr lang="ru-RU" sz="2000" b="1" dirty="0">
            <a:solidFill>
              <a:srgbClr val="0C0C0C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74057F-8345-446B-9E16-0D7EFD306387}" type="parTrans" cxnId="{2477A083-9B7B-4928-B403-AD39F3E57745}">
      <dgm:prSet/>
      <dgm:spPr/>
      <dgm:t>
        <a:bodyPr/>
        <a:lstStyle/>
        <a:p>
          <a:endParaRPr lang="ru-RU" dirty="0"/>
        </a:p>
      </dgm:t>
    </dgm:pt>
    <dgm:pt modelId="{7A593101-AEFD-4237-BF3C-B1C5C4359877}" type="sibTrans" cxnId="{2477A083-9B7B-4928-B403-AD39F3E57745}">
      <dgm:prSet/>
      <dgm:spPr/>
      <dgm:t>
        <a:bodyPr/>
        <a:lstStyle/>
        <a:p>
          <a:endParaRPr lang="ru-RU"/>
        </a:p>
      </dgm:t>
    </dgm:pt>
    <dgm:pt modelId="{6FF12397-FB79-46EB-8CC5-AAC5FAD0E259}" type="pres">
      <dgm:prSet presAssocID="{CF1F1853-CF33-42BD-964B-570AB34EB10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6E2700-5C71-479F-814D-2038F1B84B6D}" type="pres">
      <dgm:prSet presAssocID="{87D1F21A-3D1F-42F3-B8E9-CF97356BB8D9}" presName="root1" presStyleCnt="0"/>
      <dgm:spPr/>
      <dgm:t>
        <a:bodyPr/>
        <a:lstStyle/>
        <a:p>
          <a:endParaRPr lang="ru-RU"/>
        </a:p>
      </dgm:t>
    </dgm:pt>
    <dgm:pt modelId="{FCB729DB-FA7A-44A1-AE0B-C75D3888F207}" type="pres">
      <dgm:prSet presAssocID="{87D1F21A-3D1F-42F3-B8E9-CF97356BB8D9}" presName="LevelOneTextNode" presStyleLbl="node0" presStyleIdx="0" presStyleCnt="1" custAng="0" custScaleX="95274" custScaleY="110931" custLinFactNeighborX="-87079" custLinFactNeighborY="-2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CE6A7D-1A1D-4669-8A6D-CE36B1994FBC}" type="pres">
      <dgm:prSet presAssocID="{87D1F21A-3D1F-42F3-B8E9-CF97356BB8D9}" presName="level2hierChild" presStyleCnt="0"/>
      <dgm:spPr/>
      <dgm:t>
        <a:bodyPr/>
        <a:lstStyle/>
        <a:p>
          <a:endParaRPr lang="ru-RU"/>
        </a:p>
      </dgm:t>
    </dgm:pt>
    <dgm:pt modelId="{7BC9EBDD-BAAD-445D-83C6-663B1EA38E04}" type="pres">
      <dgm:prSet presAssocID="{39CD7A97-02AA-4318-879E-88D2F4B5CD9B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901E9019-B8BB-41E3-90B7-BFF936154331}" type="pres">
      <dgm:prSet presAssocID="{39CD7A97-02AA-4318-879E-88D2F4B5CD9B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6E6065F-6E78-4B42-A976-C726FF5B2054}" type="pres">
      <dgm:prSet presAssocID="{2A521E0A-4FA9-4F25-8D82-64A03D58080D}" presName="root2" presStyleCnt="0"/>
      <dgm:spPr/>
      <dgm:t>
        <a:bodyPr/>
        <a:lstStyle/>
        <a:p>
          <a:endParaRPr lang="ru-RU"/>
        </a:p>
      </dgm:t>
    </dgm:pt>
    <dgm:pt modelId="{76CF6235-5410-493C-A4FB-D84F2E4BA871}" type="pres">
      <dgm:prSet presAssocID="{2A521E0A-4FA9-4F25-8D82-64A03D58080D}" presName="LevelTwoTextNode" presStyleLbl="node2" presStyleIdx="0" presStyleCnt="6" custScaleX="134426" custScaleY="56449" custLinFactNeighborX="1740" custLinFactNeighborY="-5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EF0896-FF82-4F27-9402-F9787B15696F}" type="pres">
      <dgm:prSet presAssocID="{2A521E0A-4FA9-4F25-8D82-64A03D58080D}" presName="level3hierChild" presStyleCnt="0"/>
      <dgm:spPr/>
      <dgm:t>
        <a:bodyPr/>
        <a:lstStyle/>
        <a:p>
          <a:endParaRPr lang="ru-RU"/>
        </a:p>
      </dgm:t>
    </dgm:pt>
    <dgm:pt modelId="{71EB8C34-FAB3-4736-87E5-847EA2B33F6E}" type="pres">
      <dgm:prSet presAssocID="{AD95C200-DCC1-4228-ABD1-2D9F10F64026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52367C15-086F-4E17-94CC-EC0E8FAE4A93}" type="pres">
      <dgm:prSet presAssocID="{AD95C200-DCC1-4228-ABD1-2D9F10F6402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C59C943-92F0-438F-8FC7-49E202CDED4B}" type="pres">
      <dgm:prSet presAssocID="{2E3DD077-6B7E-4227-A0B3-C2A9342C75C9}" presName="root2" presStyleCnt="0"/>
      <dgm:spPr/>
      <dgm:t>
        <a:bodyPr/>
        <a:lstStyle/>
        <a:p>
          <a:endParaRPr lang="ru-RU"/>
        </a:p>
      </dgm:t>
    </dgm:pt>
    <dgm:pt modelId="{38E3FD59-0968-47CB-82E9-3027F1A54BCC}" type="pres">
      <dgm:prSet presAssocID="{2E3DD077-6B7E-4227-A0B3-C2A9342C75C9}" presName="LevelTwoTextNode" presStyleLbl="node2" presStyleIdx="1" presStyleCnt="6" custScaleX="142176" custScaleY="1217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250063-D59F-4F31-AB5A-CE6AC66CB9AD}" type="pres">
      <dgm:prSet presAssocID="{2E3DD077-6B7E-4227-A0B3-C2A9342C75C9}" presName="level3hierChild" presStyleCnt="0"/>
      <dgm:spPr/>
      <dgm:t>
        <a:bodyPr/>
        <a:lstStyle/>
        <a:p>
          <a:endParaRPr lang="ru-RU"/>
        </a:p>
      </dgm:t>
    </dgm:pt>
    <dgm:pt modelId="{40E1EECC-DBE0-400D-B785-FB95F5B4A89E}" type="pres">
      <dgm:prSet presAssocID="{46F97288-79F8-4C24-BAA3-34D92DD674A7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459B192A-1EAB-4727-BB57-DB75B9B958FE}" type="pres">
      <dgm:prSet presAssocID="{46F97288-79F8-4C24-BAA3-34D92DD674A7}" presName="connTx" presStyleLbl="parChTrans1D2" presStyleIdx="2" presStyleCnt="6"/>
      <dgm:spPr/>
      <dgm:t>
        <a:bodyPr/>
        <a:lstStyle/>
        <a:p>
          <a:endParaRPr lang="ru-RU"/>
        </a:p>
      </dgm:t>
    </dgm:pt>
    <dgm:pt modelId="{191ED614-F545-4CFF-811B-688677B0E3FF}" type="pres">
      <dgm:prSet presAssocID="{C4B33DD3-E946-44E6-9BA2-C491801C01A3}" presName="root2" presStyleCnt="0"/>
      <dgm:spPr/>
    </dgm:pt>
    <dgm:pt modelId="{FDE1E79D-14F0-48BD-BBB8-1E5B0BD46619}" type="pres">
      <dgm:prSet presAssocID="{C4B33DD3-E946-44E6-9BA2-C491801C01A3}" presName="LevelTwoTextNode" presStyleLbl="node2" presStyleIdx="2" presStyleCnt="6" custScaleX="145062" custScaleY="97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24F8FD-D5EB-4F0D-9717-2EA1879D3D0C}" type="pres">
      <dgm:prSet presAssocID="{C4B33DD3-E946-44E6-9BA2-C491801C01A3}" presName="level3hierChild" presStyleCnt="0"/>
      <dgm:spPr/>
    </dgm:pt>
    <dgm:pt modelId="{501DD010-34E2-4B25-B865-E271C975614B}" type="pres">
      <dgm:prSet presAssocID="{2339BD1B-176C-49F1-8057-589B6E92255D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D5C5CCA9-6313-45E9-84CF-A97709B79282}" type="pres">
      <dgm:prSet presAssocID="{2339BD1B-176C-49F1-8057-589B6E92255D}" presName="connTx" presStyleLbl="parChTrans1D2" presStyleIdx="3" presStyleCnt="6"/>
      <dgm:spPr/>
      <dgm:t>
        <a:bodyPr/>
        <a:lstStyle/>
        <a:p>
          <a:endParaRPr lang="ru-RU"/>
        </a:p>
      </dgm:t>
    </dgm:pt>
    <dgm:pt modelId="{5299CB99-013B-4B65-891C-0E8AF5BF1DF0}" type="pres">
      <dgm:prSet presAssocID="{0B693A10-1E9E-406D-9964-2F7D5B06AC99}" presName="root2" presStyleCnt="0"/>
      <dgm:spPr/>
    </dgm:pt>
    <dgm:pt modelId="{16D92D8A-BF99-447C-82A2-60AC08AEC66E}" type="pres">
      <dgm:prSet presAssocID="{0B693A10-1E9E-406D-9964-2F7D5B06AC99}" presName="LevelTwoTextNode" presStyleLbl="node2" presStyleIdx="3" presStyleCnt="6" custScaleX="141228" custScaleY="145103" custLinFactNeighborX="1200" custLinFactNeighborY="1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057EC8-E441-4740-B2B0-BB757B910D2F}" type="pres">
      <dgm:prSet presAssocID="{0B693A10-1E9E-406D-9964-2F7D5B06AC99}" presName="level3hierChild" presStyleCnt="0"/>
      <dgm:spPr/>
    </dgm:pt>
    <dgm:pt modelId="{E780A76D-FE7E-429D-ADE4-82D1A60F8714}" type="pres">
      <dgm:prSet presAssocID="{1774057F-8345-446B-9E16-0D7EFD306387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8F2A4C08-766E-45C6-885C-0870B8397678}" type="pres">
      <dgm:prSet presAssocID="{1774057F-8345-446B-9E16-0D7EFD306387}" presName="connTx" presStyleLbl="parChTrans1D2" presStyleIdx="4" presStyleCnt="6"/>
      <dgm:spPr/>
      <dgm:t>
        <a:bodyPr/>
        <a:lstStyle/>
        <a:p>
          <a:endParaRPr lang="ru-RU"/>
        </a:p>
      </dgm:t>
    </dgm:pt>
    <dgm:pt modelId="{D366978E-3B49-4D09-BF10-DBAA1360444A}" type="pres">
      <dgm:prSet presAssocID="{16E78C7D-DDD0-4880-BBC8-0B448836077A}" presName="root2" presStyleCnt="0"/>
      <dgm:spPr/>
    </dgm:pt>
    <dgm:pt modelId="{F5756D48-45EB-4D51-8109-96AE83858625}" type="pres">
      <dgm:prSet presAssocID="{16E78C7D-DDD0-4880-BBC8-0B448836077A}" presName="LevelTwoTextNode" presStyleLbl="node2" presStyleIdx="4" presStyleCnt="6" custScaleX="148680" custScaleY="1203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A26E2B-5523-4906-9BB5-350604BE574D}" type="pres">
      <dgm:prSet presAssocID="{16E78C7D-DDD0-4880-BBC8-0B448836077A}" presName="level3hierChild" presStyleCnt="0"/>
      <dgm:spPr/>
    </dgm:pt>
    <dgm:pt modelId="{7F17225C-5B05-4A39-821D-36888040A3FE}" type="pres">
      <dgm:prSet presAssocID="{00165210-A78A-4C3C-BC18-AC276B0A4A7B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1B643BA1-C33D-417C-BA86-7663EF363364}" type="pres">
      <dgm:prSet presAssocID="{00165210-A78A-4C3C-BC18-AC276B0A4A7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71436EA2-22C4-4C1B-A720-D5CC5FC1CCBF}" type="pres">
      <dgm:prSet presAssocID="{97384A8D-F29D-4737-84F7-F9140A7EB961}" presName="root2" presStyleCnt="0"/>
      <dgm:spPr/>
    </dgm:pt>
    <dgm:pt modelId="{AD87993E-9F2C-4E99-95C5-E28AA316032A}" type="pres">
      <dgm:prSet presAssocID="{97384A8D-F29D-4737-84F7-F9140A7EB961}" presName="LevelTwoTextNode" presStyleLbl="node2" presStyleIdx="5" presStyleCnt="6" custScaleX="147956" custScaleY="108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402C2C-20DD-4148-B989-EDE9F49D7932}" type="pres">
      <dgm:prSet presAssocID="{97384A8D-F29D-4737-84F7-F9140A7EB961}" presName="level3hierChild" presStyleCnt="0"/>
      <dgm:spPr/>
    </dgm:pt>
  </dgm:ptLst>
  <dgm:cxnLst>
    <dgm:cxn modelId="{1EC438A4-80A6-43B8-8CB4-131682B31500}" type="presOf" srcId="{1774057F-8345-446B-9E16-0D7EFD306387}" destId="{8F2A4C08-766E-45C6-885C-0870B8397678}" srcOrd="1" destOrd="0" presId="urn:microsoft.com/office/officeart/2008/layout/HorizontalMultiLevelHierarchy"/>
    <dgm:cxn modelId="{7ABE4A6F-C347-4996-B517-AC05D5406CFD}" srcId="{87D1F21A-3D1F-42F3-B8E9-CF97356BB8D9}" destId="{C4B33DD3-E946-44E6-9BA2-C491801C01A3}" srcOrd="2" destOrd="0" parTransId="{46F97288-79F8-4C24-BAA3-34D92DD674A7}" sibTransId="{83EC8BB6-C0C8-421F-A82E-FEABE1A33F19}"/>
    <dgm:cxn modelId="{F052C55A-E598-448C-B678-9F8FE76E68C8}" type="presOf" srcId="{2339BD1B-176C-49F1-8057-589B6E92255D}" destId="{D5C5CCA9-6313-45E9-84CF-A97709B79282}" srcOrd="1" destOrd="0" presId="urn:microsoft.com/office/officeart/2008/layout/HorizontalMultiLevelHierarchy"/>
    <dgm:cxn modelId="{C41E16F5-B5E6-4454-BBF0-9D95A56E8E3E}" type="presOf" srcId="{39CD7A97-02AA-4318-879E-88D2F4B5CD9B}" destId="{901E9019-B8BB-41E3-90B7-BFF936154331}" srcOrd="1" destOrd="0" presId="urn:microsoft.com/office/officeart/2008/layout/HorizontalMultiLevelHierarchy"/>
    <dgm:cxn modelId="{2477A083-9B7B-4928-B403-AD39F3E57745}" srcId="{87D1F21A-3D1F-42F3-B8E9-CF97356BB8D9}" destId="{16E78C7D-DDD0-4880-BBC8-0B448836077A}" srcOrd="4" destOrd="0" parTransId="{1774057F-8345-446B-9E16-0D7EFD306387}" sibTransId="{7A593101-AEFD-4237-BF3C-B1C5C4359877}"/>
    <dgm:cxn modelId="{49637B87-A427-4446-897F-02F69BB3ED8C}" type="presOf" srcId="{2A521E0A-4FA9-4F25-8D82-64A03D58080D}" destId="{76CF6235-5410-493C-A4FB-D84F2E4BA871}" srcOrd="0" destOrd="0" presId="urn:microsoft.com/office/officeart/2008/layout/HorizontalMultiLevelHierarchy"/>
    <dgm:cxn modelId="{91054CFA-4F8A-4E34-9A82-992CF28F5424}" type="presOf" srcId="{2E3DD077-6B7E-4227-A0B3-C2A9342C75C9}" destId="{38E3FD59-0968-47CB-82E9-3027F1A54BCC}" srcOrd="0" destOrd="0" presId="urn:microsoft.com/office/officeart/2008/layout/HorizontalMultiLevelHierarchy"/>
    <dgm:cxn modelId="{A1A3C070-DDDB-4C43-930C-267BB30D8FEE}" type="presOf" srcId="{39CD7A97-02AA-4318-879E-88D2F4B5CD9B}" destId="{7BC9EBDD-BAAD-445D-83C6-663B1EA38E04}" srcOrd="0" destOrd="0" presId="urn:microsoft.com/office/officeart/2008/layout/HorizontalMultiLevelHierarchy"/>
    <dgm:cxn modelId="{482349C7-EE05-489A-87CB-CA1CFA4267E8}" type="presOf" srcId="{C4B33DD3-E946-44E6-9BA2-C491801C01A3}" destId="{FDE1E79D-14F0-48BD-BBB8-1E5B0BD46619}" srcOrd="0" destOrd="0" presId="urn:microsoft.com/office/officeart/2008/layout/HorizontalMultiLevelHierarchy"/>
    <dgm:cxn modelId="{EFA7556D-636D-4851-AC67-2BE4B1A95383}" srcId="{87D1F21A-3D1F-42F3-B8E9-CF97356BB8D9}" destId="{97384A8D-F29D-4737-84F7-F9140A7EB961}" srcOrd="5" destOrd="0" parTransId="{00165210-A78A-4C3C-BC18-AC276B0A4A7B}" sibTransId="{A0C99BDE-490E-4A09-B425-5B3A6C2181AD}"/>
    <dgm:cxn modelId="{4C542BBD-70C5-4DC6-94EE-DB595F453DEC}" type="presOf" srcId="{87D1F21A-3D1F-42F3-B8E9-CF97356BB8D9}" destId="{FCB729DB-FA7A-44A1-AE0B-C75D3888F207}" srcOrd="0" destOrd="0" presId="urn:microsoft.com/office/officeart/2008/layout/HorizontalMultiLevelHierarchy"/>
    <dgm:cxn modelId="{1BFDC250-63B7-42CD-BAEA-DE560F6A2524}" type="presOf" srcId="{2339BD1B-176C-49F1-8057-589B6E92255D}" destId="{501DD010-34E2-4B25-B865-E271C975614B}" srcOrd="0" destOrd="0" presId="urn:microsoft.com/office/officeart/2008/layout/HorizontalMultiLevelHierarchy"/>
    <dgm:cxn modelId="{18EB159C-36D7-4A97-9B68-206408BBA0BC}" type="presOf" srcId="{1774057F-8345-446B-9E16-0D7EFD306387}" destId="{E780A76D-FE7E-429D-ADE4-82D1A60F8714}" srcOrd="0" destOrd="0" presId="urn:microsoft.com/office/officeart/2008/layout/HorizontalMultiLevelHierarchy"/>
    <dgm:cxn modelId="{7F6947EB-9AF7-427D-806A-946AFA02BAB1}" type="presOf" srcId="{16E78C7D-DDD0-4880-BBC8-0B448836077A}" destId="{F5756D48-45EB-4D51-8109-96AE83858625}" srcOrd="0" destOrd="0" presId="urn:microsoft.com/office/officeart/2008/layout/HorizontalMultiLevelHierarchy"/>
    <dgm:cxn modelId="{B6F51DCE-A2E9-4059-AAF3-1018FA73ADA5}" type="presOf" srcId="{46F97288-79F8-4C24-BAA3-34D92DD674A7}" destId="{40E1EECC-DBE0-400D-B785-FB95F5B4A89E}" srcOrd="0" destOrd="0" presId="urn:microsoft.com/office/officeart/2008/layout/HorizontalMultiLevelHierarchy"/>
    <dgm:cxn modelId="{C1A398CF-B304-4CD0-B304-4FBCB05383A7}" type="presOf" srcId="{00165210-A78A-4C3C-BC18-AC276B0A4A7B}" destId="{1B643BA1-C33D-417C-BA86-7663EF363364}" srcOrd="1" destOrd="0" presId="urn:microsoft.com/office/officeart/2008/layout/HorizontalMultiLevelHierarchy"/>
    <dgm:cxn modelId="{D7F3E546-99A9-4777-919A-8E2BE3857F99}" type="presOf" srcId="{CF1F1853-CF33-42BD-964B-570AB34EB100}" destId="{6FF12397-FB79-46EB-8CC5-AAC5FAD0E259}" srcOrd="0" destOrd="0" presId="urn:microsoft.com/office/officeart/2008/layout/HorizontalMultiLevelHierarchy"/>
    <dgm:cxn modelId="{3F463551-BC35-4969-A7BF-26CFBB3D5EAF}" srcId="{CF1F1853-CF33-42BD-964B-570AB34EB100}" destId="{87D1F21A-3D1F-42F3-B8E9-CF97356BB8D9}" srcOrd="0" destOrd="0" parTransId="{22BE86B2-D66C-44B9-AE0A-FCB433A0E602}" sibTransId="{E739E8F6-F4B5-4C0D-837F-D7E2900C4555}"/>
    <dgm:cxn modelId="{F7AD0BCF-0052-42A6-AB14-602FD3E89490}" type="presOf" srcId="{00165210-A78A-4C3C-BC18-AC276B0A4A7B}" destId="{7F17225C-5B05-4A39-821D-36888040A3FE}" srcOrd="0" destOrd="0" presId="urn:microsoft.com/office/officeart/2008/layout/HorizontalMultiLevelHierarchy"/>
    <dgm:cxn modelId="{916E231D-5BFB-4610-8D1E-31B7A2AAC99B}" type="presOf" srcId="{0B693A10-1E9E-406D-9964-2F7D5B06AC99}" destId="{16D92D8A-BF99-447C-82A2-60AC08AEC66E}" srcOrd="0" destOrd="0" presId="urn:microsoft.com/office/officeart/2008/layout/HorizontalMultiLevelHierarchy"/>
    <dgm:cxn modelId="{FFDB15F9-0B09-4ACE-B587-E6CC2B2EA99F}" type="presOf" srcId="{46F97288-79F8-4C24-BAA3-34D92DD674A7}" destId="{459B192A-1EAB-4727-BB57-DB75B9B958FE}" srcOrd="1" destOrd="0" presId="urn:microsoft.com/office/officeart/2008/layout/HorizontalMultiLevelHierarchy"/>
    <dgm:cxn modelId="{606E8555-1BB0-408A-9614-BA26DFBE6D7B}" srcId="{87D1F21A-3D1F-42F3-B8E9-CF97356BB8D9}" destId="{2A521E0A-4FA9-4F25-8D82-64A03D58080D}" srcOrd="0" destOrd="0" parTransId="{39CD7A97-02AA-4318-879E-88D2F4B5CD9B}" sibTransId="{2139EB75-2602-4638-A5C0-177523832A3B}"/>
    <dgm:cxn modelId="{CC7801FD-F956-4661-A7FB-D6FE72C761A1}" type="presOf" srcId="{AD95C200-DCC1-4228-ABD1-2D9F10F64026}" destId="{52367C15-086F-4E17-94CC-EC0E8FAE4A93}" srcOrd="1" destOrd="0" presId="urn:microsoft.com/office/officeart/2008/layout/HorizontalMultiLevelHierarchy"/>
    <dgm:cxn modelId="{FBDC394B-383D-4F6D-8B1B-EAAF63E6E5E9}" srcId="{87D1F21A-3D1F-42F3-B8E9-CF97356BB8D9}" destId="{0B693A10-1E9E-406D-9964-2F7D5B06AC99}" srcOrd="3" destOrd="0" parTransId="{2339BD1B-176C-49F1-8057-589B6E92255D}" sibTransId="{B1CC0F1B-2590-47BC-A9D6-EE992CBC72EE}"/>
    <dgm:cxn modelId="{B3BC8205-B19B-461E-9E3B-15E45646D104}" type="presOf" srcId="{97384A8D-F29D-4737-84F7-F9140A7EB961}" destId="{AD87993E-9F2C-4E99-95C5-E28AA316032A}" srcOrd="0" destOrd="0" presId="urn:microsoft.com/office/officeart/2008/layout/HorizontalMultiLevelHierarchy"/>
    <dgm:cxn modelId="{2AE7F689-C2A7-47C4-9BA7-48535EF79D42}" type="presOf" srcId="{AD95C200-DCC1-4228-ABD1-2D9F10F64026}" destId="{71EB8C34-FAB3-4736-87E5-847EA2B33F6E}" srcOrd="0" destOrd="0" presId="urn:microsoft.com/office/officeart/2008/layout/HorizontalMultiLevelHierarchy"/>
    <dgm:cxn modelId="{A3177970-7D5A-4413-B708-9837C0B2F5B1}" srcId="{87D1F21A-3D1F-42F3-B8E9-CF97356BB8D9}" destId="{2E3DD077-6B7E-4227-A0B3-C2A9342C75C9}" srcOrd="1" destOrd="0" parTransId="{AD95C200-DCC1-4228-ABD1-2D9F10F64026}" sibTransId="{884AA8E3-948E-48AF-8F25-D37104CE943E}"/>
    <dgm:cxn modelId="{9B954FAF-C3F7-41D3-8C50-1190A3014745}" type="presParOf" srcId="{6FF12397-FB79-46EB-8CC5-AAC5FAD0E259}" destId="{176E2700-5C71-479F-814D-2038F1B84B6D}" srcOrd="0" destOrd="0" presId="urn:microsoft.com/office/officeart/2008/layout/HorizontalMultiLevelHierarchy"/>
    <dgm:cxn modelId="{B6CC4C9B-0F72-4DF8-A492-1ED4E5BB1310}" type="presParOf" srcId="{176E2700-5C71-479F-814D-2038F1B84B6D}" destId="{FCB729DB-FA7A-44A1-AE0B-C75D3888F207}" srcOrd="0" destOrd="0" presId="urn:microsoft.com/office/officeart/2008/layout/HorizontalMultiLevelHierarchy"/>
    <dgm:cxn modelId="{88BD0EBD-21BE-4D58-B987-9F7FFAC6E4F3}" type="presParOf" srcId="{176E2700-5C71-479F-814D-2038F1B84B6D}" destId="{A6CE6A7D-1A1D-4669-8A6D-CE36B1994FBC}" srcOrd="1" destOrd="0" presId="urn:microsoft.com/office/officeart/2008/layout/HorizontalMultiLevelHierarchy"/>
    <dgm:cxn modelId="{57A5C9FD-A4C1-406F-812D-2B8EAE496439}" type="presParOf" srcId="{A6CE6A7D-1A1D-4669-8A6D-CE36B1994FBC}" destId="{7BC9EBDD-BAAD-445D-83C6-663B1EA38E04}" srcOrd="0" destOrd="0" presId="urn:microsoft.com/office/officeart/2008/layout/HorizontalMultiLevelHierarchy"/>
    <dgm:cxn modelId="{44BBF3A5-9B05-4767-B1A3-C924EAB147A8}" type="presParOf" srcId="{7BC9EBDD-BAAD-445D-83C6-663B1EA38E04}" destId="{901E9019-B8BB-41E3-90B7-BFF936154331}" srcOrd="0" destOrd="0" presId="urn:microsoft.com/office/officeart/2008/layout/HorizontalMultiLevelHierarchy"/>
    <dgm:cxn modelId="{8DFCDC3F-85E9-479D-806C-07BC0FDDE201}" type="presParOf" srcId="{A6CE6A7D-1A1D-4669-8A6D-CE36B1994FBC}" destId="{06E6065F-6E78-4B42-A976-C726FF5B2054}" srcOrd="1" destOrd="0" presId="urn:microsoft.com/office/officeart/2008/layout/HorizontalMultiLevelHierarchy"/>
    <dgm:cxn modelId="{1D9FBB73-C4EC-41B7-81A4-B90EBDEAFA4C}" type="presParOf" srcId="{06E6065F-6E78-4B42-A976-C726FF5B2054}" destId="{76CF6235-5410-493C-A4FB-D84F2E4BA871}" srcOrd="0" destOrd="0" presId="urn:microsoft.com/office/officeart/2008/layout/HorizontalMultiLevelHierarchy"/>
    <dgm:cxn modelId="{DA981C5E-5826-4C54-A585-086C5E543253}" type="presParOf" srcId="{06E6065F-6E78-4B42-A976-C726FF5B2054}" destId="{C8EF0896-FF82-4F27-9402-F9787B15696F}" srcOrd="1" destOrd="0" presId="urn:microsoft.com/office/officeart/2008/layout/HorizontalMultiLevelHierarchy"/>
    <dgm:cxn modelId="{C47BF9DC-178A-46A0-A72F-5BC3BB848B56}" type="presParOf" srcId="{A6CE6A7D-1A1D-4669-8A6D-CE36B1994FBC}" destId="{71EB8C34-FAB3-4736-87E5-847EA2B33F6E}" srcOrd="2" destOrd="0" presId="urn:microsoft.com/office/officeart/2008/layout/HorizontalMultiLevelHierarchy"/>
    <dgm:cxn modelId="{0BC983C3-7B3E-46B8-9452-729E04591FF1}" type="presParOf" srcId="{71EB8C34-FAB3-4736-87E5-847EA2B33F6E}" destId="{52367C15-086F-4E17-94CC-EC0E8FAE4A93}" srcOrd="0" destOrd="0" presId="urn:microsoft.com/office/officeart/2008/layout/HorizontalMultiLevelHierarchy"/>
    <dgm:cxn modelId="{1DA499B3-B892-46E2-88B4-E5D4DC3F917E}" type="presParOf" srcId="{A6CE6A7D-1A1D-4669-8A6D-CE36B1994FBC}" destId="{8C59C943-92F0-438F-8FC7-49E202CDED4B}" srcOrd="3" destOrd="0" presId="urn:microsoft.com/office/officeart/2008/layout/HorizontalMultiLevelHierarchy"/>
    <dgm:cxn modelId="{C59B2F9A-1E86-4784-B0B3-C3E4B8FEEEC8}" type="presParOf" srcId="{8C59C943-92F0-438F-8FC7-49E202CDED4B}" destId="{38E3FD59-0968-47CB-82E9-3027F1A54BCC}" srcOrd="0" destOrd="0" presId="urn:microsoft.com/office/officeart/2008/layout/HorizontalMultiLevelHierarchy"/>
    <dgm:cxn modelId="{70506451-09D5-4EF4-BA9D-37E82DD90D08}" type="presParOf" srcId="{8C59C943-92F0-438F-8FC7-49E202CDED4B}" destId="{4B250063-D59F-4F31-AB5A-CE6AC66CB9AD}" srcOrd="1" destOrd="0" presId="urn:microsoft.com/office/officeart/2008/layout/HorizontalMultiLevelHierarchy"/>
    <dgm:cxn modelId="{CDC7FD45-5A34-4F34-8BD3-A8A51D9280E3}" type="presParOf" srcId="{A6CE6A7D-1A1D-4669-8A6D-CE36B1994FBC}" destId="{40E1EECC-DBE0-400D-B785-FB95F5B4A89E}" srcOrd="4" destOrd="0" presId="urn:microsoft.com/office/officeart/2008/layout/HorizontalMultiLevelHierarchy"/>
    <dgm:cxn modelId="{966E055E-F72F-467B-9855-5DF1352F8FC6}" type="presParOf" srcId="{40E1EECC-DBE0-400D-B785-FB95F5B4A89E}" destId="{459B192A-1EAB-4727-BB57-DB75B9B958FE}" srcOrd="0" destOrd="0" presId="urn:microsoft.com/office/officeart/2008/layout/HorizontalMultiLevelHierarchy"/>
    <dgm:cxn modelId="{AC452EDD-F53A-4A6B-8354-AA1AD06A58E6}" type="presParOf" srcId="{A6CE6A7D-1A1D-4669-8A6D-CE36B1994FBC}" destId="{191ED614-F545-4CFF-811B-688677B0E3FF}" srcOrd="5" destOrd="0" presId="urn:microsoft.com/office/officeart/2008/layout/HorizontalMultiLevelHierarchy"/>
    <dgm:cxn modelId="{EA72CDC2-0348-41AC-B52F-982C3245F20B}" type="presParOf" srcId="{191ED614-F545-4CFF-811B-688677B0E3FF}" destId="{FDE1E79D-14F0-48BD-BBB8-1E5B0BD46619}" srcOrd="0" destOrd="0" presId="urn:microsoft.com/office/officeart/2008/layout/HorizontalMultiLevelHierarchy"/>
    <dgm:cxn modelId="{D43FB098-8235-4272-9BFC-1277F4AD3D30}" type="presParOf" srcId="{191ED614-F545-4CFF-811B-688677B0E3FF}" destId="{EB24F8FD-D5EB-4F0D-9717-2EA1879D3D0C}" srcOrd="1" destOrd="0" presId="urn:microsoft.com/office/officeart/2008/layout/HorizontalMultiLevelHierarchy"/>
    <dgm:cxn modelId="{455D5C0D-4B90-40FB-9F0A-3BAB7E5C6B7E}" type="presParOf" srcId="{A6CE6A7D-1A1D-4669-8A6D-CE36B1994FBC}" destId="{501DD010-34E2-4B25-B865-E271C975614B}" srcOrd="6" destOrd="0" presId="urn:microsoft.com/office/officeart/2008/layout/HorizontalMultiLevelHierarchy"/>
    <dgm:cxn modelId="{35174B8C-EE9A-4C88-ADA5-3BDCFE247A7C}" type="presParOf" srcId="{501DD010-34E2-4B25-B865-E271C975614B}" destId="{D5C5CCA9-6313-45E9-84CF-A97709B79282}" srcOrd="0" destOrd="0" presId="urn:microsoft.com/office/officeart/2008/layout/HorizontalMultiLevelHierarchy"/>
    <dgm:cxn modelId="{68DE78A7-72CA-464E-A4DC-1ECB987FD4C0}" type="presParOf" srcId="{A6CE6A7D-1A1D-4669-8A6D-CE36B1994FBC}" destId="{5299CB99-013B-4B65-891C-0E8AF5BF1DF0}" srcOrd="7" destOrd="0" presId="urn:microsoft.com/office/officeart/2008/layout/HorizontalMultiLevelHierarchy"/>
    <dgm:cxn modelId="{B1593485-95AF-471D-A1EE-D1798F507C93}" type="presParOf" srcId="{5299CB99-013B-4B65-891C-0E8AF5BF1DF0}" destId="{16D92D8A-BF99-447C-82A2-60AC08AEC66E}" srcOrd="0" destOrd="0" presId="urn:microsoft.com/office/officeart/2008/layout/HorizontalMultiLevelHierarchy"/>
    <dgm:cxn modelId="{6F702A49-9F16-47CA-9D33-5DC5EE230811}" type="presParOf" srcId="{5299CB99-013B-4B65-891C-0E8AF5BF1DF0}" destId="{42057EC8-E441-4740-B2B0-BB757B910D2F}" srcOrd="1" destOrd="0" presId="urn:microsoft.com/office/officeart/2008/layout/HorizontalMultiLevelHierarchy"/>
    <dgm:cxn modelId="{42D768CA-62CE-409D-9CA1-A1C270BEC72D}" type="presParOf" srcId="{A6CE6A7D-1A1D-4669-8A6D-CE36B1994FBC}" destId="{E780A76D-FE7E-429D-ADE4-82D1A60F8714}" srcOrd="8" destOrd="0" presId="urn:microsoft.com/office/officeart/2008/layout/HorizontalMultiLevelHierarchy"/>
    <dgm:cxn modelId="{CB2153B2-2243-4AB8-86E7-45B7189007A0}" type="presParOf" srcId="{E780A76D-FE7E-429D-ADE4-82D1A60F8714}" destId="{8F2A4C08-766E-45C6-885C-0870B8397678}" srcOrd="0" destOrd="0" presId="urn:microsoft.com/office/officeart/2008/layout/HorizontalMultiLevelHierarchy"/>
    <dgm:cxn modelId="{E329D0BB-67D1-462C-AD82-15278AD8DF9D}" type="presParOf" srcId="{A6CE6A7D-1A1D-4669-8A6D-CE36B1994FBC}" destId="{D366978E-3B49-4D09-BF10-DBAA1360444A}" srcOrd="9" destOrd="0" presId="urn:microsoft.com/office/officeart/2008/layout/HorizontalMultiLevelHierarchy"/>
    <dgm:cxn modelId="{066630F8-F8AB-4B17-AC33-162AFEC8F25B}" type="presParOf" srcId="{D366978E-3B49-4D09-BF10-DBAA1360444A}" destId="{F5756D48-45EB-4D51-8109-96AE83858625}" srcOrd="0" destOrd="0" presId="urn:microsoft.com/office/officeart/2008/layout/HorizontalMultiLevelHierarchy"/>
    <dgm:cxn modelId="{79DBDE09-9DED-497B-9105-9299A41AE5DC}" type="presParOf" srcId="{D366978E-3B49-4D09-BF10-DBAA1360444A}" destId="{AAA26E2B-5523-4906-9BB5-350604BE574D}" srcOrd="1" destOrd="0" presId="urn:microsoft.com/office/officeart/2008/layout/HorizontalMultiLevelHierarchy"/>
    <dgm:cxn modelId="{2A3E2FD2-7548-4089-A3E7-A9D93374D3F8}" type="presParOf" srcId="{A6CE6A7D-1A1D-4669-8A6D-CE36B1994FBC}" destId="{7F17225C-5B05-4A39-821D-36888040A3FE}" srcOrd="10" destOrd="0" presId="urn:microsoft.com/office/officeart/2008/layout/HorizontalMultiLevelHierarchy"/>
    <dgm:cxn modelId="{0CC4176A-A56C-4312-945C-CA3922A2D2B7}" type="presParOf" srcId="{7F17225C-5B05-4A39-821D-36888040A3FE}" destId="{1B643BA1-C33D-417C-BA86-7663EF363364}" srcOrd="0" destOrd="0" presId="urn:microsoft.com/office/officeart/2008/layout/HorizontalMultiLevelHierarchy"/>
    <dgm:cxn modelId="{10C8F078-554F-4C0E-9E0F-6DE02176F34D}" type="presParOf" srcId="{A6CE6A7D-1A1D-4669-8A6D-CE36B1994FBC}" destId="{71436EA2-22C4-4C1B-A720-D5CC5FC1CCBF}" srcOrd="11" destOrd="0" presId="urn:microsoft.com/office/officeart/2008/layout/HorizontalMultiLevelHierarchy"/>
    <dgm:cxn modelId="{E1FFC8A3-C20E-4D76-A34B-2C7ED281CDEC}" type="presParOf" srcId="{71436EA2-22C4-4C1B-A720-D5CC5FC1CCBF}" destId="{AD87993E-9F2C-4E99-95C5-E28AA316032A}" srcOrd="0" destOrd="0" presId="urn:microsoft.com/office/officeart/2008/layout/HorizontalMultiLevelHierarchy"/>
    <dgm:cxn modelId="{662D0506-20E1-4615-BC1F-4927EF2F484A}" type="presParOf" srcId="{71436EA2-22C4-4C1B-A720-D5CC5FC1CCBF}" destId="{F6402C2C-20DD-4148-B989-EDE9F49D793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AC1E9F-DDA7-4E2F-9BE3-22BA873546E5}" type="doc">
      <dgm:prSet loTypeId="urn:microsoft.com/office/officeart/2005/8/layout/hierarchy5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7F85DFC-6B25-46C4-835B-6F814523C95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Кроссворды/</a:t>
          </a:r>
          <a:r>
            <a:rPr lang="ru-RU" sz="1800" b="1" cap="none" spc="0" dirty="0" err="1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кросснамберы</a:t>
          </a:r>
          <a:endParaRPr lang="ru-RU" sz="1800" b="1" cap="none" spc="0" dirty="0">
            <a:ln w="0"/>
            <a:solidFill>
              <a:srgbClr val="0C0C0C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64D873-F0C0-4D3D-92A9-5EBF1FC375AF}" type="parTrans" cxnId="{9092AA6C-C78C-4F39-95F5-261E88F90B6F}">
      <dgm:prSet/>
      <dgm:spPr/>
      <dgm:t>
        <a:bodyPr/>
        <a:lstStyle/>
        <a:p>
          <a:endParaRPr lang="ru-RU" dirty="0"/>
        </a:p>
      </dgm:t>
    </dgm:pt>
    <dgm:pt modelId="{E37EABDD-2434-48CE-8E9F-D325A5AC7EB5}" type="sibTrans" cxnId="{9092AA6C-C78C-4F39-95F5-261E88F90B6F}">
      <dgm:prSet/>
      <dgm:spPr/>
      <dgm:t>
        <a:bodyPr/>
        <a:lstStyle/>
        <a:p>
          <a:endParaRPr lang="ru-RU"/>
        </a:p>
      </dgm:t>
    </dgm:pt>
    <dgm:pt modelId="{2380C05B-8200-4842-9CBE-3D0C5FE8BE19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b="1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Самостоятельные работы</a:t>
          </a:r>
          <a:endParaRPr lang="ru-RU" b="1" cap="none" spc="0" dirty="0">
            <a:ln w="0"/>
            <a:solidFill>
              <a:srgbClr val="0C0C0C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9C21D6D-9ED9-4B79-9D79-157E5D2AB439}" type="parTrans" cxnId="{D68A39F9-6EC2-4F40-93E5-0E5576F76788}">
      <dgm:prSet/>
      <dgm:spPr/>
      <dgm:t>
        <a:bodyPr/>
        <a:lstStyle/>
        <a:p>
          <a:endParaRPr lang="ru-RU"/>
        </a:p>
      </dgm:t>
    </dgm:pt>
    <dgm:pt modelId="{96DD22FD-7AF8-48F2-ABC2-CE32CBE9CF43}" type="sibTrans" cxnId="{D68A39F9-6EC2-4F40-93E5-0E5576F76788}">
      <dgm:prSet/>
      <dgm:spPr/>
      <dgm:t>
        <a:bodyPr/>
        <a:lstStyle/>
        <a:p>
          <a:endParaRPr lang="ru-RU"/>
        </a:p>
      </dgm:t>
    </dgm:pt>
    <dgm:pt modelId="{927F7118-74A1-40AB-AD0A-4B467E8A0A0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Тесты</a:t>
          </a:r>
          <a:endParaRPr lang="ru-RU" sz="1800" b="1" cap="none" spc="0" dirty="0">
            <a:ln w="0"/>
            <a:solidFill>
              <a:srgbClr val="0C0C0C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6CC9083-AB30-42E5-B30E-FDD5D85DE24F}" type="parTrans" cxnId="{2A85A37D-EA25-4232-97CE-BA67E8F5096A}">
      <dgm:prSet/>
      <dgm:spPr/>
      <dgm:t>
        <a:bodyPr/>
        <a:lstStyle/>
        <a:p>
          <a:endParaRPr lang="ru-RU"/>
        </a:p>
      </dgm:t>
    </dgm:pt>
    <dgm:pt modelId="{8151D6BD-0CA0-4FA1-ABB4-1F03A8BBEA09}" type="sibTrans" cxnId="{2A85A37D-EA25-4232-97CE-BA67E8F5096A}">
      <dgm:prSet/>
      <dgm:spPr/>
      <dgm:t>
        <a:bodyPr/>
        <a:lstStyle/>
        <a:p>
          <a:endParaRPr lang="ru-RU"/>
        </a:p>
      </dgm:t>
    </dgm:pt>
    <dgm:pt modelId="{7DA4E076-DC8A-4B3C-BDF4-64C218F1E801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b="1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Расчетные задания</a:t>
          </a:r>
          <a:endParaRPr lang="ru-RU" b="1" cap="none" spc="0" dirty="0">
            <a:ln w="0"/>
            <a:solidFill>
              <a:srgbClr val="0C0C0C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9B9696-3D87-404B-B266-806B279C2DD8}" type="parTrans" cxnId="{C29B47CA-662F-4C59-AB46-0C3806109B25}">
      <dgm:prSet/>
      <dgm:spPr/>
      <dgm:t>
        <a:bodyPr/>
        <a:lstStyle/>
        <a:p>
          <a:endParaRPr lang="ru-RU"/>
        </a:p>
      </dgm:t>
    </dgm:pt>
    <dgm:pt modelId="{0DA45719-AD65-4F01-815A-0A8F4D64A741}" type="sibTrans" cxnId="{C29B47CA-662F-4C59-AB46-0C3806109B25}">
      <dgm:prSet/>
      <dgm:spPr/>
      <dgm:t>
        <a:bodyPr/>
        <a:lstStyle/>
        <a:p>
          <a:endParaRPr lang="ru-RU"/>
        </a:p>
      </dgm:t>
    </dgm:pt>
    <dgm:pt modelId="{473E31A3-945E-4293-AAB2-9420446D240C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b="1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Графические задания</a:t>
          </a:r>
          <a:endParaRPr lang="ru-RU" b="1" cap="none" spc="0" dirty="0">
            <a:ln w="0"/>
            <a:solidFill>
              <a:srgbClr val="0C0C0C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3C6F973-10AB-4796-80DE-CA3F3DD7C45D}" type="parTrans" cxnId="{0F2E44D1-A512-438F-86DF-18781CCAACCC}">
      <dgm:prSet/>
      <dgm:spPr/>
      <dgm:t>
        <a:bodyPr/>
        <a:lstStyle/>
        <a:p>
          <a:endParaRPr lang="ru-RU"/>
        </a:p>
      </dgm:t>
    </dgm:pt>
    <dgm:pt modelId="{81311C3A-04E7-4DDB-B916-A85A2905D5C2}" type="sibTrans" cxnId="{0F2E44D1-A512-438F-86DF-18781CCAACCC}">
      <dgm:prSet/>
      <dgm:spPr/>
      <dgm:t>
        <a:bodyPr/>
        <a:lstStyle/>
        <a:p>
          <a:endParaRPr lang="ru-RU"/>
        </a:p>
      </dgm:t>
    </dgm:pt>
    <dgm:pt modelId="{139FEEE9-7D84-4748-82C5-A5773D37BF42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Контрольные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b="1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работы</a:t>
          </a:r>
          <a:endParaRPr lang="ru-RU" b="1" cap="none" spc="0" dirty="0">
            <a:ln w="0"/>
            <a:solidFill>
              <a:srgbClr val="0C0C0C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6EC7ACC-8892-43E5-8B6B-C198BD8E9E15}" type="parTrans" cxnId="{616EBA47-A792-487D-A482-57F9CF9555CF}">
      <dgm:prSet/>
      <dgm:spPr/>
      <dgm:t>
        <a:bodyPr/>
        <a:lstStyle/>
        <a:p>
          <a:endParaRPr lang="ru-RU"/>
        </a:p>
      </dgm:t>
    </dgm:pt>
    <dgm:pt modelId="{FF29575C-F8BA-4441-98FE-27031AAFEE1E}" type="sibTrans" cxnId="{616EBA47-A792-487D-A482-57F9CF9555CF}">
      <dgm:prSet/>
      <dgm:spPr/>
      <dgm:t>
        <a:bodyPr/>
        <a:lstStyle/>
        <a:p>
          <a:endParaRPr lang="ru-RU"/>
        </a:p>
      </dgm:t>
    </dgm:pt>
    <dgm:pt modelId="{CC74966A-5F46-4C94-9E88-BF6C3C09264D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800" b="1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Средства контроля</a:t>
          </a:r>
          <a:endParaRPr lang="ru-RU" sz="2800" b="1" cap="none" spc="0" dirty="0">
            <a:ln w="0"/>
            <a:solidFill>
              <a:srgbClr val="0C0C0C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FA74358-7F76-4B3F-A91F-B1BFBEA49E16}" type="sibTrans" cxnId="{370CA277-5AA6-49E9-8732-28AA41146D10}">
      <dgm:prSet/>
      <dgm:spPr/>
      <dgm:t>
        <a:bodyPr/>
        <a:lstStyle/>
        <a:p>
          <a:endParaRPr lang="ru-RU"/>
        </a:p>
      </dgm:t>
    </dgm:pt>
    <dgm:pt modelId="{C6B14873-BDC3-4752-AE43-9433919440BF}" type="parTrans" cxnId="{370CA277-5AA6-49E9-8732-28AA41146D10}">
      <dgm:prSet/>
      <dgm:spPr/>
      <dgm:t>
        <a:bodyPr/>
        <a:lstStyle/>
        <a:p>
          <a:endParaRPr lang="ru-RU"/>
        </a:p>
      </dgm:t>
    </dgm:pt>
    <dgm:pt modelId="{BBA974B8-C960-4ED5-A9AA-A58161FA0711}" type="pres">
      <dgm:prSet presAssocID="{72AC1E9F-DDA7-4E2F-9BE3-22BA873546E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2A6AB3-2619-41A0-B540-8212CB693D68}" type="pres">
      <dgm:prSet presAssocID="{72AC1E9F-DDA7-4E2F-9BE3-22BA873546E5}" presName="hierFlow" presStyleCnt="0"/>
      <dgm:spPr/>
      <dgm:t>
        <a:bodyPr/>
        <a:lstStyle/>
        <a:p>
          <a:endParaRPr lang="ru-RU"/>
        </a:p>
      </dgm:t>
    </dgm:pt>
    <dgm:pt modelId="{9389E33A-CFF2-4C99-9C92-4270EA9A2230}" type="pres">
      <dgm:prSet presAssocID="{72AC1E9F-DDA7-4E2F-9BE3-22BA873546E5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4D103D1-E493-40A2-BF43-94831BF31216}" type="pres">
      <dgm:prSet presAssocID="{CC74966A-5F46-4C94-9E88-BF6C3C09264D}" presName="Name17" presStyleCnt="0"/>
      <dgm:spPr/>
      <dgm:t>
        <a:bodyPr/>
        <a:lstStyle/>
        <a:p>
          <a:endParaRPr lang="ru-RU"/>
        </a:p>
      </dgm:t>
    </dgm:pt>
    <dgm:pt modelId="{6AA29C32-BC05-49AF-B2CD-EC013A578AE4}" type="pres">
      <dgm:prSet presAssocID="{CC74966A-5F46-4C94-9E88-BF6C3C09264D}" presName="level1Shape" presStyleLbl="node0" presStyleIdx="0" presStyleCnt="1" custScaleX="131906" custScaleY="37014" custLinFactNeighborX="-40" custLinFactNeighborY="-30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6B53BD-AE6E-48C1-9C1F-638BA41A80B5}" type="pres">
      <dgm:prSet presAssocID="{CC74966A-5F46-4C94-9E88-BF6C3C09264D}" presName="hierChild2" presStyleCnt="0"/>
      <dgm:spPr/>
      <dgm:t>
        <a:bodyPr/>
        <a:lstStyle/>
        <a:p>
          <a:endParaRPr lang="ru-RU"/>
        </a:p>
      </dgm:t>
    </dgm:pt>
    <dgm:pt modelId="{92475605-B94A-4CB4-BC05-E2E0AB2064FA}" type="pres">
      <dgm:prSet presAssocID="{3864D873-F0C0-4D3D-92A9-5EBF1FC375AF}" presName="Name25" presStyleLbl="parChTrans1D2" presStyleIdx="0" presStyleCnt="6"/>
      <dgm:spPr/>
      <dgm:t>
        <a:bodyPr/>
        <a:lstStyle/>
        <a:p>
          <a:endParaRPr lang="ru-RU"/>
        </a:p>
      </dgm:t>
    </dgm:pt>
    <dgm:pt modelId="{37703DAE-0AF0-4827-898A-572EBE77153B}" type="pres">
      <dgm:prSet presAssocID="{3864D873-F0C0-4D3D-92A9-5EBF1FC375AF}" presName="connTx" presStyleLbl="parChTrans1D2" presStyleIdx="0" presStyleCnt="6"/>
      <dgm:spPr/>
      <dgm:t>
        <a:bodyPr/>
        <a:lstStyle/>
        <a:p>
          <a:endParaRPr lang="ru-RU"/>
        </a:p>
      </dgm:t>
    </dgm:pt>
    <dgm:pt modelId="{8C1119F1-84F9-4EEC-9641-976B16FFD1A9}" type="pres">
      <dgm:prSet presAssocID="{C7F85DFC-6B25-46C4-835B-6F814523C951}" presName="Name30" presStyleCnt="0"/>
      <dgm:spPr/>
      <dgm:t>
        <a:bodyPr/>
        <a:lstStyle/>
        <a:p>
          <a:endParaRPr lang="ru-RU"/>
        </a:p>
      </dgm:t>
    </dgm:pt>
    <dgm:pt modelId="{421508CC-7330-4D3A-8159-4D0264BDF485}" type="pres">
      <dgm:prSet presAssocID="{C7F85DFC-6B25-46C4-835B-6F814523C951}" presName="level2Shape" presStyleLbl="node2" presStyleIdx="0" presStyleCnt="6" custScaleX="103541" custScaleY="29368" custLinFactNeighborX="-5948" custLinFactNeighborY="914"/>
      <dgm:spPr/>
      <dgm:t>
        <a:bodyPr/>
        <a:lstStyle/>
        <a:p>
          <a:endParaRPr lang="ru-RU"/>
        </a:p>
      </dgm:t>
    </dgm:pt>
    <dgm:pt modelId="{F4D006A8-01FD-4E59-9282-4C23C2076C88}" type="pres">
      <dgm:prSet presAssocID="{C7F85DFC-6B25-46C4-835B-6F814523C951}" presName="hierChild3" presStyleCnt="0"/>
      <dgm:spPr/>
      <dgm:t>
        <a:bodyPr/>
        <a:lstStyle/>
        <a:p>
          <a:endParaRPr lang="ru-RU"/>
        </a:p>
      </dgm:t>
    </dgm:pt>
    <dgm:pt modelId="{870B449C-C92B-4E43-8AF4-BC57CC33DA26}" type="pres">
      <dgm:prSet presAssocID="{C6CC9083-AB30-42E5-B30E-FDD5D85DE24F}" presName="Name25" presStyleLbl="parChTrans1D2" presStyleIdx="1" presStyleCnt="6"/>
      <dgm:spPr/>
      <dgm:t>
        <a:bodyPr/>
        <a:lstStyle/>
        <a:p>
          <a:endParaRPr lang="ru-RU"/>
        </a:p>
      </dgm:t>
    </dgm:pt>
    <dgm:pt modelId="{1C52AA65-396C-4557-ADD9-4D7CBDE50547}" type="pres">
      <dgm:prSet presAssocID="{C6CC9083-AB30-42E5-B30E-FDD5D85DE24F}" presName="connTx" presStyleLbl="parChTrans1D2" presStyleIdx="1" presStyleCnt="6"/>
      <dgm:spPr/>
      <dgm:t>
        <a:bodyPr/>
        <a:lstStyle/>
        <a:p>
          <a:endParaRPr lang="ru-RU"/>
        </a:p>
      </dgm:t>
    </dgm:pt>
    <dgm:pt modelId="{5013271C-B5B3-4455-86A9-7548E3BF246B}" type="pres">
      <dgm:prSet presAssocID="{927F7118-74A1-40AB-AD0A-4B467E8A0A01}" presName="Name30" presStyleCnt="0"/>
      <dgm:spPr/>
      <dgm:t>
        <a:bodyPr/>
        <a:lstStyle/>
        <a:p>
          <a:endParaRPr lang="ru-RU"/>
        </a:p>
      </dgm:t>
    </dgm:pt>
    <dgm:pt modelId="{A450E1BE-AAEE-4728-91B9-5C60B72E1058}" type="pres">
      <dgm:prSet presAssocID="{927F7118-74A1-40AB-AD0A-4B467E8A0A01}" presName="level2Shape" presStyleLbl="node2" presStyleIdx="1" presStyleCnt="6" custScaleX="74160" custScaleY="32405" custLinFactNeighborX="-4359" custLinFactNeighborY="-3040"/>
      <dgm:spPr/>
      <dgm:t>
        <a:bodyPr/>
        <a:lstStyle/>
        <a:p>
          <a:endParaRPr lang="ru-RU"/>
        </a:p>
      </dgm:t>
    </dgm:pt>
    <dgm:pt modelId="{E352F2FC-A4BC-401E-8420-76197C62A255}" type="pres">
      <dgm:prSet presAssocID="{927F7118-74A1-40AB-AD0A-4B467E8A0A01}" presName="hierChild3" presStyleCnt="0"/>
      <dgm:spPr/>
      <dgm:t>
        <a:bodyPr/>
        <a:lstStyle/>
        <a:p>
          <a:endParaRPr lang="ru-RU"/>
        </a:p>
      </dgm:t>
    </dgm:pt>
    <dgm:pt modelId="{2061DFBA-11C8-4384-AF48-E56110D16244}" type="pres">
      <dgm:prSet presAssocID="{B9C21D6D-9ED9-4B79-9D79-157E5D2AB439}" presName="Name25" presStyleLbl="parChTrans1D2" presStyleIdx="2" presStyleCnt="6"/>
      <dgm:spPr/>
      <dgm:t>
        <a:bodyPr/>
        <a:lstStyle/>
        <a:p>
          <a:endParaRPr lang="ru-RU"/>
        </a:p>
      </dgm:t>
    </dgm:pt>
    <dgm:pt modelId="{940AFAF8-A047-4378-9946-208D472E941D}" type="pres">
      <dgm:prSet presAssocID="{B9C21D6D-9ED9-4B79-9D79-157E5D2AB439}" presName="connTx" presStyleLbl="parChTrans1D2" presStyleIdx="2" presStyleCnt="6"/>
      <dgm:spPr/>
      <dgm:t>
        <a:bodyPr/>
        <a:lstStyle/>
        <a:p>
          <a:endParaRPr lang="ru-RU"/>
        </a:p>
      </dgm:t>
    </dgm:pt>
    <dgm:pt modelId="{C71A5C43-0BEA-4F06-8F2B-A431F55C1607}" type="pres">
      <dgm:prSet presAssocID="{2380C05B-8200-4842-9CBE-3D0C5FE8BE19}" presName="Name30" presStyleCnt="0"/>
      <dgm:spPr/>
      <dgm:t>
        <a:bodyPr/>
        <a:lstStyle/>
        <a:p>
          <a:endParaRPr lang="ru-RU"/>
        </a:p>
      </dgm:t>
    </dgm:pt>
    <dgm:pt modelId="{4CB782AF-C47A-47BB-9490-8ECF46AA85E1}" type="pres">
      <dgm:prSet presAssocID="{2380C05B-8200-4842-9CBE-3D0C5FE8BE19}" presName="level2Shape" presStyleLbl="node2" presStyleIdx="2" presStyleCnt="6" custScaleX="76116" custScaleY="32406" custLinFactNeighborX="-4359" custLinFactNeighborY="-9442"/>
      <dgm:spPr/>
      <dgm:t>
        <a:bodyPr/>
        <a:lstStyle/>
        <a:p>
          <a:endParaRPr lang="ru-RU"/>
        </a:p>
      </dgm:t>
    </dgm:pt>
    <dgm:pt modelId="{E707BF9A-6AAB-4720-97ED-3B881605B125}" type="pres">
      <dgm:prSet presAssocID="{2380C05B-8200-4842-9CBE-3D0C5FE8BE19}" presName="hierChild3" presStyleCnt="0"/>
      <dgm:spPr/>
      <dgm:t>
        <a:bodyPr/>
        <a:lstStyle/>
        <a:p>
          <a:endParaRPr lang="ru-RU"/>
        </a:p>
      </dgm:t>
    </dgm:pt>
    <dgm:pt modelId="{C64C57F8-395C-4C45-A158-18CC31CF1D81}" type="pres">
      <dgm:prSet presAssocID="{559B9696-3D87-404B-B266-806B279C2DD8}" presName="Name25" presStyleLbl="parChTrans1D2" presStyleIdx="3" presStyleCnt="6"/>
      <dgm:spPr/>
      <dgm:t>
        <a:bodyPr/>
        <a:lstStyle/>
        <a:p>
          <a:endParaRPr lang="ru-RU"/>
        </a:p>
      </dgm:t>
    </dgm:pt>
    <dgm:pt modelId="{FC2EC432-42FB-4D93-9C55-FD68E4A18BC0}" type="pres">
      <dgm:prSet presAssocID="{559B9696-3D87-404B-B266-806B279C2DD8}" presName="connTx" presStyleLbl="parChTrans1D2" presStyleIdx="3" presStyleCnt="6"/>
      <dgm:spPr/>
      <dgm:t>
        <a:bodyPr/>
        <a:lstStyle/>
        <a:p>
          <a:endParaRPr lang="ru-RU"/>
        </a:p>
      </dgm:t>
    </dgm:pt>
    <dgm:pt modelId="{BF4B37B4-1057-4143-BE01-8C206F9875AF}" type="pres">
      <dgm:prSet presAssocID="{7DA4E076-DC8A-4B3C-BDF4-64C218F1E801}" presName="Name30" presStyleCnt="0"/>
      <dgm:spPr/>
      <dgm:t>
        <a:bodyPr/>
        <a:lstStyle/>
        <a:p>
          <a:endParaRPr lang="ru-RU"/>
        </a:p>
      </dgm:t>
    </dgm:pt>
    <dgm:pt modelId="{BF9B661A-CCEB-4A4E-B22B-454BFBF997FE}" type="pres">
      <dgm:prSet presAssocID="{7DA4E076-DC8A-4B3C-BDF4-64C218F1E801}" presName="level2Shape" presStyleLbl="node2" presStyleIdx="3" presStyleCnt="6" custScaleX="77233" custScaleY="32408" custLinFactNeighborX="-2495" custLinFactNeighborY="-12118"/>
      <dgm:spPr/>
      <dgm:t>
        <a:bodyPr/>
        <a:lstStyle/>
        <a:p>
          <a:endParaRPr lang="ru-RU"/>
        </a:p>
      </dgm:t>
    </dgm:pt>
    <dgm:pt modelId="{B8DF90BE-FB7B-41D5-BC27-24B58A4358FD}" type="pres">
      <dgm:prSet presAssocID="{7DA4E076-DC8A-4B3C-BDF4-64C218F1E801}" presName="hierChild3" presStyleCnt="0"/>
      <dgm:spPr/>
      <dgm:t>
        <a:bodyPr/>
        <a:lstStyle/>
        <a:p>
          <a:endParaRPr lang="ru-RU"/>
        </a:p>
      </dgm:t>
    </dgm:pt>
    <dgm:pt modelId="{14DD2A4A-C4CB-4018-BA51-C188F17C428D}" type="pres">
      <dgm:prSet presAssocID="{33C6F973-10AB-4796-80DE-CA3F3DD7C45D}" presName="Name25" presStyleLbl="parChTrans1D2" presStyleIdx="4" presStyleCnt="6"/>
      <dgm:spPr/>
      <dgm:t>
        <a:bodyPr/>
        <a:lstStyle/>
        <a:p>
          <a:endParaRPr lang="ru-RU"/>
        </a:p>
      </dgm:t>
    </dgm:pt>
    <dgm:pt modelId="{DA847348-4C46-4E86-9CD6-1F9615BED633}" type="pres">
      <dgm:prSet presAssocID="{33C6F973-10AB-4796-80DE-CA3F3DD7C45D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DE469D0-F2AF-4C66-9AD8-6D6453DE4DD4}" type="pres">
      <dgm:prSet presAssocID="{473E31A3-945E-4293-AAB2-9420446D240C}" presName="Name30" presStyleCnt="0"/>
      <dgm:spPr/>
      <dgm:t>
        <a:bodyPr/>
        <a:lstStyle/>
        <a:p>
          <a:endParaRPr lang="ru-RU"/>
        </a:p>
      </dgm:t>
    </dgm:pt>
    <dgm:pt modelId="{AA91AAFC-A534-48B4-96FE-8F7164E70F42}" type="pres">
      <dgm:prSet presAssocID="{473E31A3-945E-4293-AAB2-9420446D240C}" presName="level2Shape" presStyleLbl="node2" presStyleIdx="4" presStyleCnt="6" custScaleX="76037" custScaleY="29135" custLinFactNeighborX="-1333" custLinFactNeighborY="-16550"/>
      <dgm:spPr/>
      <dgm:t>
        <a:bodyPr/>
        <a:lstStyle/>
        <a:p>
          <a:endParaRPr lang="ru-RU"/>
        </a:p>
      </dgm:t>
    </dgm:pt>
    <dgm:pt modelId="{DFD94260-E478-4474-B0E4-EFB30EF3F013}" type="pres">
      <dgm:prSet presAssocID="{473E31A3-945E-4293-AAB2-9420446D240C}" presName="hierChild3" presStyleCnt="0"/>
      <dgm:spPr/>
      <dgm:t>
        <a:bodyPr/>
        <a:lstStyle/>
        <a:p>
          <a:endParaRPr lang="ru-RU"/>
        </a:p>
      </dgm:t>
    </dgm:pt>
    <dgm:pt modelId="{98497EC2-5A72-4949-97FB-D7C66F6C2CBD}" type="pres">
      <dgm:prSet presAssocID="{26EC7ACC-8892-43E5-8B6B-C198BD8E9E15}" presName="Name25" presStyleLbl="parChTrans1D2" presStyleIdx="5" presStyleCnt="6"/>
      <dgm:spPr/>
      <dgm:t>
        <a:bodyPr/>
        <a:lstStyle/>
        <a:p>
          <a:endParaRPr lang="ru-RU"/>
        </a:p>
      </dgm:t>
    </dgm:pt>
    <dgm:pt modelId="{C5B441DB-5F25-47AA-B3B2-512B9BA87063}" type="pres">
      <dgm:prSet presAssocID="{26EC7ACC-8892-43E5-8B6B-C198BD8E9E15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F5AB20C-A681-4A30-9393-E26830703AE4}" type="pres">
      <dgm:prSet presAssocID="{139FEEE9-7D84-4748-82C5-A5773D37BF42}" presName="Name30" presStyleCnt="0"/>
      <dgm:spPr/>
    </dgm:pt>
    <dgm:pt modelId="{01617824-1434-4410-A8F1-1C933444E404}" type="pres">
      <dgm:prSet presAssocID="{139FEEE9-7D84-4748-82C5-A5773D37BF42}" presName="level2Shape" presStyleLbl="node2" presStyleIdx="5" presStyleCnt="6" custScaleX="78459" custScaleY="34867" custLinFactNeighborX="-988" custLinFactNeighborY="-17631"/>
      <dgm:spPr/>
      <dgm:t>
        <a:bodyPr/>
        <a:lstStyle/>
        <a:p>
          <a:endParaRPr lang="ru-RU"/>
        </a:p>
      </dgm:t>
    </dgm:pt>
    <dgm:pt modelId="{6B4D52CB-54AE-4A58-A1F6-127466E833E2}" type="pres">
      <dgm:prSet presAssocID="{139FEEE9-7D84-4748-82C5-A5773D37BF42}" presName="hierChild3" presStyleCnt="0"/>
      <dgm:spPr/>
    </dgm:pt>
    <dgm:pt modelId="{2731D71F-D946-46CE-A977-9B2B00388964}" type="pres">
      <dgm:prSet presAssocID="{72AC1E9F-DDA7-4E2F-9BE3-22BA873546E5}" presName="bgShapesFlow" presStyleCnt="0"/>
      <dgm:spPr/>
      <dgm:t>
        <a:bodyPr/>
        <a:lstStyle/>
        <a:p>
          <a:endParaRPr lang="ru-RU"/>
        </a:p>
      </dgm:t>
    </dgm:pt>
  </dgm:ptLst>
  <dgm:cxnLst>
    <dgm:cxn modelId="{616EBA47-A792-487D-A482-57F9CF9555CF}" srcId="{CC74966A-5F46-4C94-9E88-BF6C3C09264D}" destId="{139FEEE9-7D84-4748-82C5-A5773D37BF42}" srcOrd="5" destOrd="0" parTransId="{26EC7ACC-8892-43E5-8B6B-C198BD8E9E15}" sibTransId="{FF29575C-F8BA-4441-98FE-27031AAFEE1E}"/>
    <dgm:cxn modelId="{2A85A37D-EA25-4232-97CE-BA67E8F5096A}" srcId="{CC74966A-5F46-4C94-9E88-BF6C3C09264D}" destId="{927F7118-74A1-40AB-AD0A-4B467E8A0A01}" srcOrd="1" destOrd="0" parTransId="{C6CC9083-AB30-42E5-B30E-FDD5D85DE24F}" sibTransId="{8151D6BD-0CA0-4FA1-ABB4-1F03A8BBEA09}"/>
    <dgm:cxn modelId="{E6193E05-0CA4-4B1E-B45D-D43CA1B9267B}" type="presOf" srcId="{927F7118-74A1-40AB-AD0A-4B467E8A0A01}" destId="{A450E1BE-AAEE-4728-91B9-5C60B72E1058}" srcOrd="0" destOrd="0" presId="urn:microsoft.com/office/officeart/2005/8/layout/hierarchy5"/>
    <dgm:cxn modelId="{370CA277-5AA6-49E9-8732-28AA41146D10}" srcId="{72AC1E9F-DDA7-4E2F-9BE3-22BA873546E5}" destId="{CC74966A-5F46-4C94-9E88-BF6C3C09264D}" srcOrd="0" destOrd="0" parTransId="{C6B14873-BDC3-4752-AE43-9433919440BF}" sibTransId="{CFA74358-7F76-4B3F-A91F-B1BFBEA49E16}"/>
    <dgm:cxn modelId="{0F2E44D1-A512-438F-86DF-18781CCAACCC}" srcId="{CC74966A-5F46-4C94-9E88-BF6C3C09264D}" destId="{473E31A3-945E-4293-AAB2-9420446D240C}" srcOrd="4" destOrd="0" parTransId="{33C6F973-10AB-4796-80DE-CA3F3DD7C45D}" sibTransId="{81311C3A-04E7-4DDB-B916-A85A2905D5C2}"/>
    <dgm:cxn modelId="{E1E2385A-E55C-433E-9AA7-2EE715A48C8F}" type="presOf" srcId="{33C6F973-10AB-4796-80DE-CA3F3DD7C45D}" destId="{14DD2A4A-C4CB-4018-BA51-C188F17C428D}" srcOrd="0" destOrd="0" presId="urn:microsoft.com/office/officeart/2005/8/layout/hierarchy5"/>
    <dgm:cxn modelId="{BC1BDFF1-B40D-4B14-8E1C-EF9DBDEDD475}" type="presOf" srcId="{26EC7ACC-8892-43E5-8B6B-C198BD8E9E15}" destId="{C5B441DB-5F25-47AA-B3B2-512B9BA87063}" srcOrd="1" destOrd="0" presId="urn:microsoft.com/office/officeart/2005/8/layout/hierarchy5"/>
    <dgm:cxn modelId="{2EF2573B-2F56-4EEA-B498-585447C4225C}" type="presOf" srcId="{26EC7ACC-8892-43E5-8B6B-C198BD8E9E15}" destId="{98497EC2-5A72-4949-97FB-D7C66F6C2CBD}" srcOrd="0" destOrd="0" presId="urn:microsoft.com/office/officeart/2005/8/layout/hierarchy5"/>
    <dgm:cxn modelId="{CE29B3F9-FD0A-49F2-9A4B-405E89E96495}" type="presOf" srcId="{2380C05B-8200-4842-9CBE-3D0C5FE8BE19}" destId="{4CB782AF-C47A-47BB-9490-8ECF46AA85E1}" srcOrd="0" destOrd="0" presId="urn:microsoft.com/office/officeart/2005/8/layout/hierarchy5"/>
    <dgm:cxn modelId="{922A266B-9FE2-4EE7-8F41-C83EE5E17F81}" type="presOf" srcId="{473E31A3-945E-4293-AAB2-9420446D240C}" destId="{AA91AAFC-A534-48B4-96FE-8F7164E70F42}" srcOrd="0" destOrd="0" presId="urn:microsoft.com/office/officeart/2005/8/layout/hierarchy5"/>
    <dgm:cxn modelId="{A73FB147-7B68-475B-B094-179610D0AC58}" type="presOf" srcId="{C7F85DFC-6B25-46C4-835B-6F814523C951}" destId="{421508CC-7330-4D3A-8159-4D0264BDF485}" srcOrd="0" destOrd="0" presId="urn:microsoft.com/office/officeart/2005/8/layout/hierarchy5"/>
    <dgm:cxn modelId="{B4C9EBA4-CC6F-4AD2-AA74-9E95EB1379ED}" type="presOf" srcId="{3864D873-F0C0-4D3D-92A9-5EBF1FC375AF}" destId="{37703DAE-0AF0-4827-898A-572EBE77153B}" srcOrd="1" destOrd="0" presId="urn:microsoft.com/office/officeart/2005/8/layout/hierarchy5"/>
    <dgm:cxn modelId="{1431EFB5-CD5C-4278-B866-35EF0D1E2E22}" type="presOf" srcId="{139FEEE9-7D84-4748-82C5-A5773D37BF42}" destId="{01617824-1434-4410-A8F1-1C933444E404}" srcOrd="0" destOrd="0" presId="urn:microsoft.com/office/officeart/2005/8/layout/hierarchy5"/>
    <dgm:cxn modelId="{ADF46F22-41A0-40F4-B81D-031B6C3B5824}" type="presOf" srcId="{559B9696-3D87-404B-B266-806B279C2DD8}" destId="{FC2EC432-42FB-4D93-9C55-FD68E4A18BC0}" srcOrd="1" destOrd="0" presId="urn:microsoft.com/office/officeart/2005/8/layout/hierarchy5"/>
    <dgm:cxn modelId="{AA92EAD2-63ED-4060-9B10-B1A74EAACA26}" type="presOf" srcId="{B9C21D6D-9ED9-4B79-9D79-157E5D2AB439}" destId="{940AFAF8-A047-4378-9946-208D472E941D}" srcOrd="1" destOrd="0" presId="urn:microsoft.com/office/officeart/2005/8/layout/hierarchy5"/>
    <dgm:cxn modelId="{D1D2DF7C-E944-45EE-8258-74129C475C8B}" type="presOf" srcId="{3864D873-F0C0-4D3D-92A9-5EBF1FC375AF}" destId="{92475605-B94A-4CB4-BC05-E2E0AB2064FA}" srcOrd="0" destOrd="0" presId="urn:microsoft.com/office/officeart/2005/8/layout/hierarchy5"/>
    <dgm:cxn modelId="{188C2809-1DBA-444C-A539-80B1B26A81B2}" type="presOf" srcId="{33C6F973-10AB-4796-80DE-CA3F3DD7C45D}" destId="{DA847348-4C46-4E86-9CD6-1F9615BED633}" srcOrd="1" destOrd="0" presId="urn:microsoft.com/office/officeart/2005/8/layout/hierarchy5"/>
    <dgm:cxn modelId="{75C0247D-599E-4460-966C-BDD34A503D8E}" type="presOf" srcId="{C6CC9083-AB30-42E5-B30E-FDD5D85DE24F}" destId="{870B449C-C92B-4E43-8AF4-BC57CC33DA26}" srcOrd="0" destOrd="0" presId="urn:microsoft.com/office/officeart/2005/8/layout/hierarchy5"/>
    <dgm:cxn modelId="{69C118FA-A8A4-4F6D-A674-949A9F6E1F12}" type="presOf" srcId="{C6CC9083-AB30-42E5-B30E-FDD5D85DE24F}" destId="{1C52AA65-396C-4557-ADD9-4D7CBDE50547}" srcOrd="1" destOrd="0" presId="urn:microsoft.com/office/officeart/2005/8/layout/hierarchy5"/>
    <dgm:cxn modelId="{A32ED411-FE99-40DC-BD95-5230805B61E6}" type="presOf" srcId="{B9C21D6D-9ED9-4B79-9D79-157E5D2AB439}" destId="{2061DFBA-11C8-4384-AF48-E56110D16244}" srcOrd="0" destOrd="0" presId="urn:microsoft.com/office/officeart/2005/8/layout/hierarchy5"/>
    <dgm:cxn modelId="{9672F173-8454-4BE6-8685-B04818F69612}" type="presOf" srcId="{72AC1E9F-DDA7-4E2F-9BE3-22BA873546E5}" destId="{BBA974B8-C960-4ED5-A9AA-A58161FA0711}" srcOrd="0" destOrd="0" presId="urn:microsoft.com/office/officeart/2005/8/layout/hierarchy5"/>
    <dgm:cxn modelId="{D68A39F9-6EC2-4F40-93E5-0E5576F76788}" srcId="{CC74966A-5F46-4C94-9E88-BF6C3C09264D}" destId="{2380C05B-8200-4842-9CBE-3D0C5FE8BE19}" srcOrd="2" destOrd="0" parTransId="{B9C21D6D-9ED9-4B79-9D79-157E5D2AB439}" sibTransId="{96DD22FD-7AF8-48F2-ABC2-CE32CBE9CF43}"/>
    <dgm:cxn modelId="{D8F256B3-4EBF-4A7C-984D-9B70A4EBBCC7}" type="presOf" srcId="{7DA4E076-DC8A-4B3C-BDF4-64C218F1E801}" destId="{BF9B661A-CCEB-4A4E-B22B-454BFBF997FE}" srcOrd="0" destOrd="0" presId="urn:microsoft.com/office/officeart/2005/8/layout/hierarchy5"/>
    <dgm:cxn modelId="{C29B47CA-662F-4C59-AB46-0C3806109B25}" srcId="{CC74966A-5F46-4C94-9E88-BF6C3C09264D}" destId="{7DA4E076-DC8A-4B3C-BDF4-64C218F1E801}" srcOrd="3" destOrd="0" parTransId="{559B9696-3D87-404B-B266-806B279C2DD8}" sibTransId="{0DA45719-AD65-4F01-815A-0A8F4D64A741}"/>
    <dgm:cxn modelId="{9092AA6C-C78C-4F39-95F5-261E88F90B6F}" srcId="{CC74966A-5F46-4C94-9E88-BF6C3C09264D}" destId="{C7F85DFC-6B25-46C4-835B-6F814523C951}" srcOrd="0" destOrd="0" parTransId="{3864D873-F0C0-4D3D-92A9-5EBF1FC375AF}" sibTransId="{E37EABDD-2434-48CE-8E9F-D325A5AC7EB5}"/>
    <dgm:cxn modelId="{ECB5D375-5773-4469-9769-535C2B02AFD7}" type="presOf" srcId="{559B9696-3D87-404B-B266-806B279C2DD8}" destId="{C64C57F8-395C-4C45-A158-18CC31CF1D81}" srcOrd="0" destOrd="0" presId="urn:microsoft.com/office/officeart/2005/8/layout/hierarchy5"/>
    <dgm:cxn modelId="{FC732711-0489-4A61-A077-E491336B7914}" type="presOf" srcId="{CC74966A-5F46-4C94-9E88-BF6C3C09264D}" destId="{6AA29C32-BC05-49AF-B2CD-EC013A578AE4}" srcOrd="0" destOrd="0" presId="urn:microsoft.com/office/officeart/2005/8/layout/hierarchy5"/>
    <dgm:cxn modelId="{09AFABCE-2BAD-4794-9247-0380A31C55BD}" type="presParOf" srcId="{BBA974B8-C960-4ED5-A9AA-A58161FA0711}" destId="{E32A6AB3-2619-41A0-B540-8212CB693D68}" srcOrd="0" destOrd="0" presId="urn:microsoft.com/office/officeart/2005/8/layout/hierarchy5"/>
    <dgm:cxn modelId="{5D7495D6-2971-4DE0-AF94-94E5AB50564C}" type="presParOf" srcId="{E32A6AB3-2619-41A0-B540-8212CB693D68}" destId="{9389E33A-CFF2-4C99-9C92-4270EA9A2230}" srcOrd="0" destOrd="0" presId="urn:microsoft.com/office/officeart/2005/8/layout/hierarchy5"/>
    <dgm:cxn modelId="{742F4498-AACB-4D5C-BF11-DC9475395909}" type="presParOf" srcId="{9389E33A-CFF2-4C99-9C92-4270EA9A2230}" destId="{64D103D1-E493-40A2-BF43-94831BF31216}" srcOrd="0" destOrd="0" presId="urn:microsoft.com/office/officeart/2005/8/layout/hierarchy5"/>
    <dgm:cxn modelId="{99A4F683-05BA-436D-964A-5E8AA3042B42}" type="presParOf" srcId="{64D103D1-E493-40A2-BF43-94831BF31216}" destId="{6AA29C32-BC05-49AF-B2CD-EC013A578AE4}" srcOrd="0" destOrd="0" presId="urn:microsoft.com/office/officeart/2005/8/layout/hierarchy5"/>
    <dgm:cxn modelId="{D6944CAB-CB5D-491B-8441-B86B595C91B8}" type="presParOf" srcId="{64D103D1-E493-40A2-BF43-94831BF31216}" destId="{4A6B53BD-AE6E-48C1-9C1F-638BA41A80B5}" srcOrd="1" destOrd="0" presId="urn:microsoft.com/office/officeart/2005/8/layout/hierarchy5"/>
    <dgm:cxn modelId="{D87BB5DF-BA3D-49C8-B512-3FC7CC3D18D9}" type="presParOf" srcId="{4A6B53BD-AE6E-48C1-9C1F-638BA41A80B5}" destId="{92475605-B94A-4CB4-BC05-E2E0AB2064FA}" srcOrd="0" destOrd="0" presId="urn:microsoft.com/office/officeart/2005/8/layout/hierarchy5"/>
    <dgm:cxn modelId="{287EC28F-16B5-4ADC-8306-8E4BD512DBBB}" type="presParOf" srcId="{92475605-B94A-4CB4-BC05-E2E0AB2064FA}" destId="{37703DAE-0AF0-4827-898A-572EBE77153B}" srcOrd="0" destOrd="0" presId="urn:microsoft.com/office/officeart/2005/8/layout/hierarchy5"/>
    <dgm:cxn modelId="{C7813F85-E3F9-4E64-95F5-35A2249EE219}" type="presParOf" srcId="{4A6B53BD-AE6E-48C1-9C1F-638BA41A80B5}" destId="{8C1119F1-84F9-4EEC-9641-976B16FFD1A9}" srcOrd="1" destOrd="0" presId="urn:microsoft.com/office/officeart/2005/8/layout/hierarchy5"/>
    <dgm:cxn modelId="{6E9BA4EC-5BF4-4E74-B98E-7C1CDF3D979F}" type="presParOf" srcId="{8C1119F1-84F9-4EEC-9641-976B16FFD1A9}" destId="{421508CC-7330-4D3A-8159-4D0264BDF485}" srcOrd="0" destOrd="0" presId="urn:microsoft.com/office/officeart/2005/8/layout/hierarchy5"/>
    <dgm:cxn modelId="{4081A704-783F-4BB0-A92A-22861BF51CEC}" type="presParOf" srcId="{8C1119F1-84F9-4EEC-9641-976B16FFD1A9}" destId="{F4D006A8-01FD-4E59-9282-4C23C2076C88}" srcOrd="1" destOrd="0" presId="urn:microsoft.com/office/officeart/2005/8/layout/hierarchy5"/>
    <dgm:cxn modelId="{31ACDF44-E316-4204-9F40-130AE3C23629}" type="presParOf" srcId="{4A6B53BD-AE6E-48C1-9C1F-638BA41A80B5}" destId="{870B449C-C92B-4E43-8AF4-BC57CC33DA26}" srcOrd="2" destOrd="0" presId="urn:microsoft.com/office/officeart/2005/8/layout/hierarchy5"/>
    <dgm:cxn modelId="{DE9C2E0F-414D-4B02-9584-8AA563A8122F}" type="presParOf" srcId="{870B449C-C92B-4E43-8AF4-BC57CC33DA26}" destId="{1C52AA65-396C-4557-ADD9-4D7CBDE50547}" srcOrd="0" destOrd="0" presId="urn:microsoft.com/office/officeart/2005/8/layout/hierarchy5"/>
    <dgm:cxn modelId="{FDE55A5A-E351-4BC2-B58E-DE61103E80C6}" type="presParOf" srcId="{4A6B53BD-AE6E-48C1-9C1F-638BA41A80B5}" destId="{5013271C-B5B3-4455-86A9-7548E3BF246B}" srcOrd="3" destOrd="0" presId="urn:microsoft.com/office/officeart/2005/8/layout/hierarchy5"/>
    <dgm:cxn modelId="{ECDB8502-532C-42C0-93F7-C3F1311D774C}" type="presParOf" srcId="{5013271C-B5B3-4455-86A9-7548E3BF246B}" destId="{A450E1BE-AAEE-4728-91B9-5C60B72E1058}" srcOrd="0" destOrd="0" presId="urn:microsoft.com/office/officeart/2005/8/layout/hierarchy5"/>
    <dgm:cxn modelId="{2BD1F8E8-7702-483B-8019-38C55DFF7F82}" type="presParOf" srcId="{5013271C-B5B3-4455-86A9-7548E3BF246B}" destId="{E352F2FC-A4BC-401E-8420-76197C62A255}" srcOrd="1" destOrd="0" presId="urn:microsoft.com/office/officeart/2005/8/layout/hierarchy5"/>
    <dgm:cxn modelId="{647AFBD5-C80E-4B9B-A167-3EA462978D22}" type="presParOf" srcId="{4A6B53BD-AE6E-48C1-9C1F-638BA41A80B5}" destId="{2061DFBA-11C8-4384-AF48-E56110D16244}" srcOrd="4" destOrd="0" presId="urn:microsoft.com/office/officeart/2005/8/layout/hierarchy5"/>
    <dgm:cxn modelId="{BE636D8A-C297-44A6-873F-DACF835ADFE0}" type="presParOf" srcId="{2061DFBA-11C8-4384-AF48-E56110D16244}" destId="{940AFAF8-A047-4378-9946-208D472E941D}" srcOrd="0" destOrd="0" presId="urn:microsoft.com/office/officeart/2005/8/layout/hierarchy5"/>
    <dgm:cxn modelId="{BD7019BB-5396-4250-BC9E-71A57A19F9C9}" type="presParOf" srcId="{4A6B53BD-AE6E-48C1-9C1F-638BA41A80B5}" destId="{C71A5C43-0BEA-4F06-8F2B-A431F55C1607}" srcOrd="5" destOrd="0" presId="urn:microsoft.com/office/officeart/2005/8/layout/hierarchy5"/>
    <dgm:cxn modelId="{59D2D9B4-EF4C-4324-B5A6-20919C6EA054}" type="presParOf" srcId="{C71A5C43-0BEA-4F06-8F2B-A431F55C1607}" destId="{4CB782AF-C47A-47BB-9490-8ECF46AA85E1}" srcOrd="0" destOrd="0" presId="urn:microsoft.com/office/officeart/2005/8/layout/hierarchy5"/>
    <dgm:cxn modelId="{89E504ED-E26B-44A3-9018-C123C13A7355}" type="presParOf" srcId="{C71A5C43-0BEA-4F06-8F2B-A431F55C1607}" destId="{E707BF9A-6AAB-4720-97ED-3B881605B125}" srcOrd="1" destOrd="0" presId="urn:microsoft.com/office/officeart/2005/8/layout/hierarchy5"/>
    <dgm:cxn modelId="{EA75B71A-3709-437C-BCE3-9EA0F18D813E}" type="presParOf" srcId="{4A6B53BD-AE6E-48C1-9C1F-638BA41A80B5}" destId="{C64C57F8-395C-4C45-A158-18CC31CF1D81}" srcOrd="6" destOrd="0" presId="urn:microsoft.com/office/officeart/2005/8/layout/hierarchy5"/>
    <dgm:cxn modelId="{46113099-69B9-4479-A7D9-8E9694971200}" type="presParOf" srcId="{C64C57F8-395C-4C45-A158-18CC31CF1D81}" destId="{FC2EC432-42FB-4D93-9C55-FD68E4A18BC0}" srcOrd="0" destOrd="0" presId="urn:microsoft.com/office/officeart/2005/8/layout/hierarchy5"/>
    <dgm:cxn modelId="{A1ECF800-AD9A-4CAD-B243-300928C89092}" type="presParOf" srcId="{4A6B53BD-AE6E-48C1-9C1F-638BA41A80B5}" destId="{BF4B37B4-1057-4143-BE01-8C206F9875AF}" srcOrd="7" destOrd="0" presId="urn:microsoft.com/office/officeart/2005/8/layout/hierarchy5"/>
    <dgm:cxn modelId="{7FE37D5F-1BE2-40FC-AFA3-6353A0D3277C}" type="presParOf" srcId="{BF4B37B4-1057-4143-BE01-8C206F9875AF}" destId="{BF9B661A-CCEB-4A4E-B22B-454BFBF997FE}" srcOrd="0" destOrd="0" presId="urn:microsoft.com/office/officeart/2005/8/layout/hierarchy5"/>
    <dgm:cxn modelId="{2BFA854F-59C3-40CB-AD8D-AF6ABD60A343}" type="presParOf" srcId="{BF4B37B4-1057-4143-BE01-8C206F9875AF}" destId="{B8DF90BE-FB7B-41D5-BC27-24B58A4358FD}" srcOrd="1" destOrd="0" presId="urn:microsoft.com/office/officeart/2005/8/layout/hierarchy5"/>
    <dgm:cxn modelId="{9DA8B587-6F2F-40C1-9FD2-3E46816B25DE}" type="presParOf" srcId="{4A6B53BD-AE6E-48C1-9C1F-638BA41A80B5}" destId="{14DD2A4A-C4CB-4018-BA51-C188F17C428D}" srcOrd="8" destOrd="0" presId="urn:microsoft.com/office/officeart/2005/8/layout/hierarchy5"/>
    <dgm:cxn modelId="{5571E739-A0B5-4443-B000-3BE8D388AC15}" type="presParOf" srcId="{14DD2A4A-C4CB-4018-BA51-C188F17C428D}" destId="{DA847348-4C46-4E86-9CD6-1F9615BED633}" srcOrd="0" destOrd="0" presId="urn:microsoft.com/office/officeart/2005/8/layout/hierarchy5"/>
    <dgm:cxn modelId="{D1FB7F13-B495-40CA-992F-82CD148664A4}" type="presParOf" srcId="{4A6B53BD-AE6E-48C1-9C1F-638BA41A80B5}" destId="{4DE469D0-F2AF-4C66-9AD8-6D6453DE4DD4}" srcOrd="9" destOrd="0" presId="urn:microsoft.com/office/officeart/2005/8/layout/hierarchy5"/>
    <dgm:cxn modelId="{A21B239B-56ED-43F8-9556-A1814757E938}" type="presParOf" srcId="{4DE469D0-F2AF-4C66-9AD8-6D6453DE4DD4}" destId="{AA91AAFC-A534-48B4-96FE-8F7164E70F42}" srcOrd="0" destOrd="0" presId="urn:microsoft.com/office/officeart/2005/8/layout/hierarchy5"/>
    <dgm:cxn modelId="{C5F1CCBC-B94B-4ACD-AA0F-04BCDF0F694E}" type="presParOf" srcId="{4DE469D0-F2AF-4C66-9AD8-6D6453DE4DD4}" destId="{DFD94260-E478-4474-B0E4-EFB30EF3F013}" srcOrd="1" destOrd="0" presId="urn:microsoft.com/office/officeart/2005/8/layout/hierarchy5"/>
    <dgm:cxn modelId="{E81B7D6D-01DD-4859-886D-AF89F470950A}" type="presParOf" srcId="{4A6B53BD-AE6E-48C1-9C1F-638BA41A80B5}" destId="{98497EC2-5A72-4949-97FB-D7C66F6C2CBD}" srcOrd="10" destOrd="0" presId="urn:microsoft.com/office/officeart/2005/8/layout/hierarchy5"/>
    <dgm:cxn modelId="{F41D95F6-B561-4F9E-A080-41CD390B13D2}" type="presParOf" srcId="{98497EC2-5A72-4949-97FB-D7C66F6C2CBD}" destId="{C5B441DB-5F25-47AA-B3B2-512B9BA87063}" srcOrd="0" destOrd="0" presId="urn:microsoft.com/office/officeart/2005/8/layout/hierarchy5"/>
    <dgm:cxn modelId="{BCF08D07-0B0C-419A-A018-DBB682D606EB}" type="presParOf" srcId="{4A6B53BD-AE6E-48C1-9C1F-638BA41A80B5}" destId="{3F5AB20C-A681-4A30-9393-E26830703AE4}" srcOrd="11" destOrd="0" presId="urn:microsoft.com/office/officeart/2005/8/layout/hierarchy5"/>
    <dgm:cxn modelId="{79DBC272-6F0E-4546-927D-89AF9C2F7647}" type="presParOf" srcId="{3F5AB20C-A681-4A30-9393-E26830703AE4}" destId="{01617824-1434-4410-A8F1-1C933444E404}" srcOrd="0" destOrd="0" presId="urn:microsoft.com/office/officeart/2005/8/layout/hierarchy5"/>
    <dgm:cxn modelId="{B806BE75-5D3D-48FD-9FB3-ED58EC7DB246}" type="presParOf" srcId="{3F5AB20C-A681-4A30-9393-E26830703AE4}" destId="{6B4D52CB-54AE-4A58-A1F6-127466E833E2}" srcOrd="1" destOrd="0" presId="urn:microsoft.com/office/officeart/2005/8/layout/hierarchy5"/>
    <dgm:cxn modelId="{887D6BA5-E24E-4C78-9486-EE0C20C83BA6}" type="presParOf" srcId="{BBA974B8-C960-4ED5-A9AA-A58161FA0711}" destId="{2731D71F-D946-46CE-A977-9B2B0038896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097F0-091B-421E-8D0A-65350E8B9638}">
      <dsp:nvSpPr>
        <dsp:cNvPr id="0" name=""/>
        <dsp:cNvSpPr/>
      </dsp:nvSpPr>
      <dsp:spPr>
        <a:xfrm rot="21300000">
          <a:off x="28060" y="3323002"/>
          <a:ext cx="9087879" cy="1040699"/>
        </a:xfrm>
        <a:prstGeom prst="mathMinus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E87147D4-078D-47A9-967F-98AAE79A72DB}">
      <dsp:nvSpPr>
        <dsp:cNvPr id="0" name=""/>
        <dsp:cNvSpPr/>
      </dsp:nvSpPr>
      <dsp:spPr>
        <a:xfrm>
          <a:off x="0" y="285745"/>
          <a:ext cx="2014606" cy="2486042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665D89-BD49-47E9-9FA9-B12BAA67A70D}">
      <dsp:nvSpPr>
        <dsp:cNvPr id="0" name=""/>
        <dsp:cNvSpPr/>
      </dsp:nvSpPr>
      <dsp:spPr>
        <a:xfrm>
          <a:off x="1854315" y="928695"/>
          <a:ext cx="7289684" cy="275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rPr>
            <a:t>- неразвитые аналитические способности;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rPr>
            <a:t>- неготовность реализовывать научно-методическую составляющую деятельности педагога;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rPr>
            <a:t>- страх публичного выступления;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rPr>
            <a:t>- отсутствие навыков делового общения в рабочем коллективе;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rPr>
            <a:t>- отсутствие навыков поведения в конфликтной ситуации;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rPr>
            <a:t>- неготовность к инновационной и творческой деятельности и др.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00000"/>
            </a:solidFill>
            <a:latin typeface="Times New Roman" pitchFamily="18" charset="0"/>
            <a:ea typeface="Calibri" pitchFamily="34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00000"/>
            </a:solidFill>
            <a:latin typeface="Times New Roman" pitchFamily="18" charset="0"/>
            <a:ea typeface="Calibri" pitchFamily="34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00000"/>
            </a:solidFill>
            <a:latin typeface="Times New Roman" pitchFamily="18" charset="0"/>
            <a:ea typeface="Calibri" pitchFamily="34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854315" y="928695"/>
        <a:ext cx="7289684" cy="2753208"/>
      </dsp:txXfrm>
    </dsp:sp>
    <dsp:sp modelId="{261F711D-6900-4A31-BE81-7F379708F175}">
      <dsp:nvSpPr>
        <dsp:cNvPr id="0" name=""/>
        <dsp:cNvSpPr/>
      </dsp:nvSpPr>
      <dsp:spPr>
        <a:xfrm>
          <a:off x="7062418" y="3729038"/>
          <a:ext cx="1999765" cy="2486067"/>
        </a:xfrm>
        <a:prstGeom prst="upArrow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008325-FD90-468D-8398-4416C74DC55A}">
      <dsp:nvSpPr>
        <dsp:cNvPr id="0" name=""/>
        <dsp:cNvSpPr/>
      </dsp:nvSpPr>
      <dsp:spPr>
        <a:xfrm>
          <a:off x="0" y="4429160"/>
          <a:ext cx="8094298" cy="146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rPr>
            <a:t>реализация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rPr>
            <a:t> системы наставничества</a:t>
          </a:r>
          <a:endParaRPr kumimoji="0" lang="ru-RU" sz="4000" b="0" i="0" u="none" strike="noStrike" kern="1200" cap="none" spc="0" normalizeH="0" baseline="0" noProof="0" dirty="0" smtClean="0">
            <a:ln>
              <a:noFill/>
            </a:ln>
            <a:solidFill>
              <a:schemeClr val="dk1"/>
            </a:solidFill>
            <a:effectLst/>
            <a:uLnTx/>
            <a:uFillTx/>
            <a:latin typeface="+mj-lt"/>
            <a:ea typeface="+mn-ea"/>
            <a:cs typeface="Times New Roman" pitchFamily="18" charset="0"/>
          </a:endParaRPr>
        </a:p>
      </dsp:txBody>
      <dsp:txXfrm>
        <a:off x="0" y="4429160"/>
        <a:ext cx="8094298" cy="1467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F2506-B1CD-495A-A57D-A9CF8E6F4092}">
      <dsp:nvSpPr>
        <dsp:cNvPr id="0" name=""/>
        <dsp:cNvSpPr/>
      </dsp:nvSpPr>
      <dsp:spPr>
        <a:xfrm>
          <a:off x="2701810" y="1913669"/>
          <a:ext cx="3283004" cy="176146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latin typeface="Times New Roman" pitchFamily="18" charset="0"/>
              <a:cs typeface="Times New Roman" pitchFamily="18" charset="0"/>
            </a:rPr>
            <a:t>Участие в чемпионатах «Молодые профессионалы» по компетенциям </a:t>
          </a:r>
          <a:r>
            <a:rPr lang="en-US" sz="1800" b="1" kern="1200" cap="small" baseline="0" dirty="0" smtClean="0">
              <a:latin typeface="Times New Roman" pitchFamily="18" charset="0"/>
              <a:cs typeface="Times New Roman" pitchFamily="18" charset="0"/>
            </a:rPr>
            <a:t>WorldSkills </a:t>
          </a:r>
          <a:endParaRPr lang="ru-RU" sz="1800" b="1" kern="1200" cap="small" baseline="0" dirty="0">
            <a:latin typeface="Times New Roman" pitchFamily="18" charset="0"/>
            <a:cs typeface="Times New Roman" pitchFamily="18" charset="0"/>
          </a:endParaRPr>
        </a:p>
      </dsp:txBody>
      <dsp:txXfrm>
        <a:off x="3182595" y="2171629"/>
        <a:ext cx="2321434" cy="1245541"/>
      </dsp:txXfrm>
    </dsp:sp>
    <dsp:sp modelId="{F571CB82-C0EF-4FD0-8C67-3A42F7347FE9}">
      <dsp:nvSpPr>
        <dsp:cNvPr id="0" name=""/>
        <dsp:cNvSpPr/>
      </dsp:nvSpPr>
      <dsp:spPr>
        <a:xfrm>
          <a:off x="4347990" y="-71434"/>
          <a:ext cx="3789814" cy="2755787"/>
        </a:xfrm>
        <a:prstGeom prst="ellipse">
          <a:avLst/>
        </a:prstGeom>
        <a:solidFill>
          <a:schemeClr val="accent5">
            <a:alpha val="50000"/>
            <a:hueOff val="814256"/>
            <a:satOff val="2799"/>
            <a:lumOff val="-1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Индивидуальные формы</a:t>
          </a:r>
          <a:endParaRPr lang="ru-RU" sz="2000" b="1" kern="1200" dirty="0">
            <a:latin typeface="Georgia" pitchFamily="18" charset="0"/>
          </a:endParaRPr>
        </a:p>
      </dsp:txBody>
      <dsp:txXfrm>
        <a:off x="4902995" y="332142"/>
        <a:ext cx="2679804" cy="1948635"/>
      </dsp:txXfrm>
    </dsp:sp>
    <dsp:sp modelId="{6866C852-AFD3-4F65-9A84-332307EF2FD2}">
      <dsp:nvSpPr>
        <dsp:cNvPr id="0" name=""/>
        <dsp:cNvSpPr/>
      </dsp:nvSpPr>
      <dsp:spPr>
        <a:xfrm>
          <a:off x="4367387" y="2627401"/>
          <a:ext cx="3735114" cy="2587549"/>
        </a:xfrm>
        <a:prstGeom prst="ellipse">
          <a:avLst/>
        </a:prstGeom>
        <a:solidFill>
          <a:schemeClr val="accent5">
            <a:alpha val="50000"/>
            <a:hueOff val="1628512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Нетрадиционные формы</a:t>
          </a:r>
          <a:endParaRPr lang="ru-RU" sz="2000" b="1" kern="1200" dirty="0">
            <a:latin typeface="Georgia" pitchFamily="18" charset="0"/>
          </a:endParaRPr>
        </a:p>
      </dsp:txBody>
      <dsp:txXfrm>
        <a:off x="4914382" y="3006339"/>
        <a:ext cx="2641124" cy="1829673"/>
      </dsp:txXfrm>
    </dsp:sp>
    <dsp:sp modelId="{82DEE08C-AC3E-41A0-B57D-7E155ED60BD2}">
      <dsp:nvSpPr>
        <dsp:cNvPr id="0" name=""/>
        <dsp:cNvSpPr/>
      </dsp:nvSpPr>
      <dsp:spPr>
        <a:xfrm>
          <a:off x="1061840" y="2643215"/>
          <a:ext cx="3797234" cy="2538865"/>
        </a:xfrm>
        <a:prstGeom prst="ellipse">
          <a:avLst/>
        </a:prstGeom>
        <a:solidFill>
          <a:schemeClr val="accent5">
            <a:alpha val="50000"/>
            <a:hueOff val="2442768"/>
            <a:satOff val="8397"/>
            <a:lumOff val="-40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Групповые      формы</a:t>
          </a:r>
          <a:endParaRPr lang="ru-RU" sz="2000" b="1" kern="1200" dirty="0">
            <a:latin typeface="Georgia" pitchFamily="18" charset="0"/>
          </a:endParaRPr>
        </a:p>
      </dsp:txBody>
      <dsp:txXfrm>
        <a:off x="1617932" y="3015023"/>
        <a:ext cx="2685050" cy="1795249"/>
      </dsp:txXfrm>
    </dsp:sp>
    <dsp:sp modelId="{EDB6929E-4CB3-4946-A965-7B9E0FB0B203}">
      <dsp:nvSpPr>
        <dsp:cNvPr id="0" name=""/>
        <dsp:cNvSpPr/>
      </dsp:nvSpPr>
      <dsp:spPr>
        <a:xfrm>
          <a:off x="938376" y="0"/>
          <a:ext cx="3714764" cy="2730374"/>
        </a:xfrm>
        <a:prstGeom prst="ellipse">
          <a:avLst/>
        </a:prstGeom>
        <a:solidFill>
          <a:schemeClr val="accent5">
            <a:alpha val="50000"/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Коллективные формы</a:t>
          </a:r>
          <a:endParaRPr lang="ru-RU" sz="2000" b="1" kern="1200" dirty="0">
            <a:latin typeface="+mn-lt"/>
          </a:endParaRPr>
        </a:p>
      </dsp:txBody>
      <dsp:txXfrm>
        <a:off x="1482391" y="399854"/>
        <a:ext cx="2626734" cy="1930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7225C-5B05-4A39-821D-36888040A3FE}">
      <dsp:nvSpPr>
        <dsp:cNvPr id="0" name=""/>
        <dsp:cNvSpPr/>
      </dsp:nvSpPr>
      <dsp:spPr>
        <a:xfrm>
          <a:off x="772724" y="3043640"/>
          <a:ext cx="723826" cy="2799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1913" y="0"/>
              </a:lnTo>
              <a:lnTo>
                <a:pt x="361913" y="2799351"/>
              </a:lnTo>
              <a:lnTo>
                <a:pt x="723826" y="279935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062352" y="4371030"/>
        <a:ext cx="144570" cy="144570"/>
      </dsp:txXfrm>
    </dsp:sp>
    <dsp:sp modelId="{E780A76D-FE7E-429D-ADE4-82D1A60F8714}">
      <dsp:nvSpPr>
        <dsp:cNvPr id="0" name=""/>
        <dsp:cNvSpPr/>
      </dsp:nvSpPr>
      <dsp:spPr>
        <a:xfrm>
          <a:off x="772724" y="3043640"/>
          <a:ext cx="723826" cy="1668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1913" y="0"/>
              </a:lnTo>
              <a:lnTo>
                <a:pt x="361913" y="1668800"/>
              </a:lnTo>
              <a:lnTo>
                <a:pt x="723826" y="166880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1089162" y="3832565"/>
        <a:ext cx="90950" cy="90950"/>
      </dsp:txXfrm>
    </dsp:sp>
    <dsp:sp modelId="{501DD010-34E2-4B25-B865-E271C975614B}">
      <dsp:nvSpPr>
        <dsp:cNvPr id="0" name=""/>
        <dsp:cNvSpPr/>
      </dsp:nvSpPr>
      <dsp:spPr>
        <a:xfrm>
          <a:off x="772724" y="3043640"/>
          <a:ext cx="755749" cy="404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7874" y="0"/>
              </a:lnTo>
              <a:lnTo>
                <a:pt x="377874" y="404977"/>
              </a:lnTo>
              <a:lnTo>
                <a:pt x="755749" y="40497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129164" y="3224693"/>
        <a:ext cx="42870" cy="42870"/>
      </dsp:txXfrm>
    </dsp:sp>
    <dsp:sp modelId="{40E1EECC-DBE0-400D-B785-FB95F5B4A89E}">
      <dsp:nvSpPr>
        <dsp:cNvPr id="0" name=""/>
        <dsp:cNvSpPr/>
      </dsp:nvSpPr>
      <dsp:spPr>
        <a:xfrm>
          <a:off x="772724" y="2248308"/>
          <a:ext cx="723826" cy="795331"/>
        </a:xfrm>
        <a:custGeom>
          <a:avLst/>
          <a:gdLst/>
          <a:ahLst/>
          <a:cxnLst/>
          <a:rect l="0" t="0" r="0" b="0"/>
          <a:pathLst>
            <a:path>
              <a:moveTo>
                <a:pt x="0" y="795331"/>
              </a:moveTo>
              <a:lnTo>
                <a:pt x="361913" y="795331"/>
              </a:lnTo>
              <a:lnTo>
                <a:pt x="361913" y="0"/>
              </a:lnTo>
              <a:lnTo>
                <a:pt x="723826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107753" y="2619089"/>
        <a:ext cx="53769" cy="53769"/>
      </dsp:txXfrm>
    </dsp:sp>
    <dsp:sp modelId="{71EB8C34-FAB3-4736-87E5-847EA2B33F6E}">
      <dsp:nvSpPr>
        <dsp:cNvPr id="0" name=""/>
        <dsp:cNvSpPr/>
      </dsp:nvSpPr>
      <dsp:spPr>
        <a:xfrm>
          <a:off x="772724" y="1157974"/>
          <a:ext cx="723826" cy="1885665"/>
        </a:xfrm>
        <a:custGeom>
          <a:avLst/>
          <a:gdLst/>
          <a:ahLst/>
          <a:cxnLst/>
          <a:rect l="0" t="0" r="0" b="0"/>
          <a:pathLst>
            <a:path>
              <a:moveTo>
                <a:pt x="0" y="1885665"/>
              </a:moveTo>
              <a:lnTo>
                <a:pt x="361913" y="1885665"/>
              </a:lnTo>
              <a:lnTo>
                <a:pt x="361913" y="0"/>
              </a:lnTo>
              <a:lnTo>
                <a:pt x="723826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1084142" y="2050312"/>
        <a:ext cx="100990" cy="100990"/>
      </dsp:txXfrm>
    </dsp:sp>
    <dsp:sp modelId="{7BC9EBDD-BAAD-445D-83C6-663B1EA38E04}">
      <dsp:nvSpPr>
        <dsp:cNvPr id="0" name=""/>
        <dsp:cNvSpPr/>
      </dsp:nvSpPr>
      <dsp:spPr>
        <a:xfrm>
          <a:off x="772724" y="228916"/>
          <a:ext cx="770114" cy="2814723"/>
        </a:xfrm>
        <a:custGeom>
          <a:avLst/>
          <a:gdLst/>
          <a:ahLst/>
          <a:cxnLst/>
          <a:rect l="0" t="0" r="0" b="0"/>
          <a:pathLst>
            <a:path>
              <a:moveTo>
                <a:pt x="0" y="2814723"/>
              </a:moveTo>
              <a:lnTo>
                <a:pt x="385057" y="2814723"/>
              </a:lnTo>
              <a:lnTo>
                <a:pt x="385057" y="0"/>
              </a:lnTo>
              <a:lnTo>
                <a:pt x="770114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084827" y="1563323"/>
        <a:ext cx="145908" cy="145908"/>
      </dsp:txXfrm>
    </dsp:sp>
    <dsp:sp modelId="{FCB729DB-FA7A-44A1-AE0B-C75D3888F207}">
      <dsp:nvSpPr>
        <dsp:cNvPr id="0" name=""/>
        <dsp:cNvSpPr/>
      </dsp:nvSpPr>
      <dsp:spPr>
        <a:xfrm rot="16200000">
          <a:off x="-1981300" y="2657277"/>
          <a:ext cx="4735325" cy="772724"/>
        </a:xfrm>
        <a:prstGeom prst="rect">
          <a:avLst/>
        </a:prstGeom>
        <a:solidFill>
          <a:schemeClr val="tx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rPr>
            <a:t>Учебно-методическая документация</a:t>
          </a:r>
          <a:endParaRPr lang="ru-RU" sz="2800" b="1" kern="1200" dirty="0">
            <a:solidFill>
              <a:srgbClr val="0C0C0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981300" y="2657277"/>
        <a:ext cx="4735325" cy="772724"/>
      </dsp:txXfrm>
    </dsp:sp>
    <dsp:sp modelId="{76CF6235-5410-493C-A4FB-D84F2E4BA871}">
      <dsp:nvSpPr>
        <dsp:cNvPr id="0" name=""/>
        <dsp:cNvSpPr/>
      </dsp:nvSpPr>
      <dsp:spPr>
        <a:xfrm>
          <a:off x="1542839" y="0"/>
          <a:ext cx="3576083" cy="457832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tx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rPr>
            <a:t>Курсы лекций</a:t>
          </a:r>
          <a:endParaRPr lang="ru-RU" sz="2000" b="1" kern="1200" dirty="0">
            <a:solidFill>
              <a:srgbClr val="0C0C0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2839" y="0"/>
        <a:ext cx="3576083" cy="457832"/>
      </dsp:txXfrm>
    </dsp:sp>
    <dsp:sp modelId="{38E3FD59-0968-47CB-82E9-3027F1A54BCC}">
      <dsp:nvSpPr>
        <dsp:cNvPr id="0" name=""/>
        <dsp:cNvSpPr/>
      </dsp:nvSpPr>
      <dsp:spPr>
        <a:xfrm>
          <a:off x="1496551" y="664252"/>
          <a:ext cx="3782253" cy="987443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tx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rPr>
            <a:t>Методические указания по выполнению практических (лабораторных) работ</a:t>
          </a:r>
          <a:endParaRPr lang="ru-RU" sz="2000" b="1" kern="1200" dirty="0">
            <a:solidFill>
              <a:srgbClr val="0C0C0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6551" y="664252"/>
        <a:ext cx="3782253" cy="987443"/>
      </dsp:txXfrm>
    </dsp:sp>
    <dsp:sp modelId="{FDE1E79D-14F0-48BD-BBB8-1E5B0BD46619}">
      <dsp:nvSpPr>
        <dsp:cNvPr id="0" name=""/>
        <dsp:cNvSpPr/>
      </dsp:nvSpPr>
      <dsp:spPr>
        <a:xfrm>
          <a:off x="1496551" y="1854460"/>
          <a:ext cx="3859028" cy="787697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tx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rPr>
            <a:t>Разработки  практических занятий, семинаров</a:t>
          </a:r>
          <a:endParaRPr lang="ru-RU" sz="2000" b="1" kern="1200" dirty="0">
            <a:solidFill>
              <a:srgbClr val="0C0C0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6551" y="1854460"/>
        <a:ext cx="3859028" cy="787697"/>
      </dsp:txXfrm>
    </dsp:sp>
    <dsp:sp modelId="{16D92D8A-BF99-447C-82A2-60AC08AEC66E}">
      <dsp:nvSpPr>
        <dsp:cNvPr id="0" name=""/>
        <dsp:cNvSpPr/>
      </dsp:nvSpPr>
      <dsp:spPr>
        <a:xfrm>
          <a:off x="1528474" y="2860185"/>
          <a:ext cx="3757034" cy="1176865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tx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rPr>
            <a:t>Методическое обеспечение самостоятельной работы студентов</a:t>
          </a:r>
          <a:endParaRPr lang="ru-RU" sz="2000" b="1" kern="1200" dirty="0">
            <a:solidFill>
              <a:srgbClr val="0C0C0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8474" y="2860185"/>
        <a:ext cx="3757034" cy="1176865"/>
      </dsp:txXfrm>
    </dsp:sp>
    <dsp:sp modelId="{F5756D48-45EB-4D51-8109-96AE83858625}">
      <dsp:nvSpPr>
        <dsp:cNvPr id="0" name=""/>
        <dsp:cNvSpPr/>
      </dsp:nvSpPr>
      <dsp:spPr>
        <a:xfrm>
          <a:off x="1496551" y="4224550"/>
          <a:ext cx="3955277" cy="975780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tx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rPr>
            <a:t>Методические рекомендации для студентов заочного отделения</a:t>
          </a:r>
          <a:endParaRPr lang="ru-RU" sz="2000" b="1" kern="1200" dirty="0">
            <a:solidFill>
              <a:srgbClr val="0C0C0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6551" y="4224550"/>
        <a:ext cx="3955277" cy="975780"/>
      </dsp:txXfrm>
    </dsp:sp>
    <dsp:sp modelId="{AD87993E-9F2C-4E99-95C5-E28AA316032A}">
      <dsp:nvSpPr>
        <dsp:cNvPr id="0" name=""/>
        <dsp:cNvSpPr/>
      </dsp:nvSpPr>
      <dsp:spPr>
        <a:xfrm>
          <a:off x="1496551" y="5403095"/>
          <a:ext cx="3936016" cy="879792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tx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rPr>
            <a:t>Рабочие тетради, практикумы, сборники задач и др. </a:t>
          </a:r>
          <a:endParaRPr lang="ru-RU" sz="2000" b="1" kern="1200" dirty="0">
            <a:solidFill>
              <a:srgbClr val="0C0C0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6551" y="5403095"/>
        <a:ext cx="3936016" cy="879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29C32-BC05-49AF-B2CD-EC013A578AE4}">
      <dsp:nvSpPr>
        <dsp:cNvPr id="0" name=""/>
        <dsp:cNvSpPr/>
      </dsp:nvSpPr>
      <dsp:spPr>
        <a:xfrm>
          <a:off x="0" y="2428893"/>
          <a:ext cx="4069837" cy="57101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Средства контроля</a:t>
          </a:r>
          <a:endParaRPr lang="ru-RU" sz="2800" b="1" kern="1200" cap="none" spc="0" dirty="0">
            <a:ln w="0"/>
            <a:solidFill>
              <a:srgbClr val="0C0C0C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724" y="2445617"/>
        <a:ext cx="4036389" cy="537568"/>
      </dsp:txXfrm>
    </dsp:sp>
    <dsp:sp modelId="{92475605-B94A-4CB4-BC05-E2E0AB2064FA}">
      <dsp:nvSpPr>
        <dsp:cNvPr id="0" name=""/>
        <dsp:cNvSpPr/>
      </dsp:nvSpPr>
      <dsp:spPr>
        <a:xfrm rot="18051347">
          <a:off x="3570314" y="1808948"/>
          <a:ext cx="2050918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2050918" y="251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544500" y="1782812"/>
        <a:ext cx="102545" cy="102545"/>
      </dsp:txXfrm>
    </dsp:sp>
    <dsp:sp modelId="{421508CC-7330-4D3A-8159-4D0264BDF485}">
      <dsp:nvSpPr>
        <dsp:cNvPr id="0" name=""/>
        <dsp:cNvSpPr/>
      </dsp:nvSpPr>
      <dsp:spPr>
        <a:xfrm>
          <a:off x="5121710" y="727237"/>
          <a:ext cx="3194661" cy="45306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Кроссворды/</a:t>
          </a:r>
          <a:r>
            <a:rPr lang="ru-RU" sz="1800" b="1" kern="1200" cap="none" spc="0" dirty="0" err="1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кросснамберы</a:t>
          </a:r>
          <a:endParaRPr lang="ru-RU" sz="1800" b="1" kern="1200" cap="none" spc="0" dirty="0">
            <a:ln w="0"/>
            <a:solidFill>
              <a:srgbClr val="0C0C0C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134980" y="740507"/>
        <a:ext cx="3168121" cy="426521"/>
      </dsp:txXfrm>
    </dsp:sp>
    <dsp:sp modelId="{870B449C-C92B-4E43-8AF4-BC57CC33DA26}">
      <dsp:nvSpPr>
        <dsp:cNvPr id="0" name=""/>
        <dsp:cNvSpPr/>
      </dsp:nvSpPr>
      <dsp:spPr>
        <a:xfrm rot="18880070">
          <a:off x="3837280" y="2132395"/>
          <a:ext cx="1566013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1566013" y="251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81136" y="2118381"/>
        <a:ext cx="78300" cy="78300"/>
      </dsp:txXfrm>
    </dsp:sp>
    <dsp:sp modelId="{A450E1BE-AAEE-4728-91B9-5C60B72E1058}">
      <dsp:nvSpPr>
        <dsp:cNvPr id="0" name=""/>
        <dsp:cNvSpPr/>
      </dsp:nvSpPr>
      <dsp:spPr>
        <a:xfrm>
          <a:off x="5170737" y="1350706"/>
          <a:ext cx="2288137" cy="49991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Тесты</a:t>
          </a:r>
          <a:endParaRPr lang="ru-RU" sz="1800" b="1" kern="1200" cap="none" spc="0" dirty="0">
            <a:ln w="0"/>
            <a:solidFill>
              <a:srgbClr val="0C0C0C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185379" y="1365348"/>
        <a:ext cx="2258853" cy="470629"/>
      </dsp:txXfrm>
    </dsp:sp>
    <dsp:sp modelId="{2061DFBA-11C8-4384-AF48-E56110D16244}">
      <dsp:nvSpPr>
        <dsp:cNvPr id="0" name=""/>
        <dsp:cNvSpPr/>
      </dsp:nvSpPr>
      <dsp:spPr>
        <a:xfrm rot="20183461">
          <a:off x="4019555" y="2448676"/>
          <a:ext cx="1201462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1201462" y="251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90250" y="2443776"/>
        <a:ext cx="60073" cy="60073"/>
      </dsp:txXfrm>
    </dsp:sp>
    <dsp:sp modelId="{4CB782AF-C47A-47BB-9490-8ECF46AA85E1}">
      <dsp:nvSpPr>
        <dsp:cNvPr id="0" name=""/>
        <dsp:cNvSpPr/>
      </dsp:nvSpPr>
      <dsp:spPr>
        <a:xfrm>
          <a:off x="5170737" y="1983260"/>
          <a:ext cx="2348488" cy="49992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Самостоятельные работы</a:t>
          </a:r>
          <a:endParaRPr lang="ru-RU" sz="1700" b="1" kern="1200" cap="none" spc="0" dirty="0">
            <a:ln w="0"/>
            <a:solidFill>
              <a:srgbClr val="0C0C0C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185379" y="1997902"/>
        <a:ext cx="2319204" cy="470644"/>
      </dsp:txXfrm>
    </dsp:sp>
    <dsp:sp modelId="{C64C57F8-395C-4C45-A158-18CC31CF1D81}">
      <dsp:nvSpPr>
        <dsp:cNvPr id="0" name=""/>
        <dsp:cNvSpPr/>
      </dsp:nvSpPr>
      <dsp:spPr>
        <a:xfrm rot="613318">
          <a:off x="4060495" y="2793710"/>
          <a:ext cx="1177095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1177095" y="251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19615" y="2789419"/>
        <a:ext cx="58854" cy="58854"/>
      </dsp:txXfrm>
    </dsp:sp>
    <dsp:sp modelId="{BF9B661A-CCEB-4A4E-B22B-454BFBF997FE}">
      <dsp:nvSpPr>
        <dsp:cNvPr id="0" name=""/>
        <dsp:cNvSpPr/>
      </dsp:nvSpPr>
      <dsp:spPr>
        <a:xfrm>
          <a:off x="5228249" y="2673312"/>
          <a:ext cx="2382952" cy="49995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Расчетные задания</a:t>
          </a:r>
          <a:endParaRPr lang="ru-RU" sz="1700" b="1" kern="1200" cap="none" spc="0" dirty="0">
            <a:ln w="0"/>
            <a:solidFill>
              <a:srgbClr val="0C0C0C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42892" y="2687955"/>
        <a:ext cx="2353666" cy="470673"/>
      </dsp:txXfrm>
    </dsp:sp>
    <dsp:sp modelId="{14DD2A4A-C4CB-4018-BA51-C188F17C428D}">
      <dsp:nvSpPr>
        <dsp:cNvPr id="0" name=""/>
        <dsp:cNvSpPr/>
      </dsp:nvSpPr>
      <dsp:spPr>
        <a:xfrm rot="2120011">
          <a:off x="3935009" y="3112583"/>
          <a:ext cx="1463919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1463919" y="251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30371" y="3101121"/>
        <a:ext cx="73195" cy="73195"/>
      </dsp:txXfrm>
    </dsp:sp>
    <dsp:sp modelId="{AA91AAFC-A534-48B4-96FE-8F7164E70F42}">
      <dsp:nvSpPr>
        <dsp:cNvPr id="0" name=""/>
        <dsp:cNvSpPr/>
      </dsp:nvSpPr>
      <dsp:spPr>
        <a:xfrm>
          <a:off x="5264101" y="3336304"/>
          <a:ext cx="2346050" cy="44946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Графические задания</a:t>
          </a:r>
          <a:endParaRPr lang="ru-RU" sz="1700" b="1" kern="1200" cap="none" spc="0" dirty="0">
            <a:ln w="0"/>
            <a:solidFill>
              <a:srgbClr val="0C0C0C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77265" y="3349468"/>
        <a:ext cx="2319722" cy="423138"/>
      </dsp:txXfrm>
    </dsp:sp>
    <dsp:sp modelId="{98497EC2-5A72-4949-97FB-D7C66F6C2CBD}">
      <dsp:nvSpPr>
        <dsp:cNvPr id="0" name=""/>
        <dsp:cNvSpPr/>
      </dsp:nvSpPr>
      <dsp:spPr>
        <a:xfrm rot="3133805">
          <a:off x="3688679" y="3466787"/>
          <a:ext cx="1967224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1967224" y="2513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623111" y="3442743"/>
        <a:ext cx="98361" cy="98361"/>
      </dsp:txXfrm>
    </dsp:sp>
    <dsp:sp modelId="{01617824-1434-4410-A8F1-1C933444E404}">
      <dsp:nvSpPr>
        <dsp:cNvPr id="0" name=""/>
        <dsp:cNvSpPr/>
      </dsp:nvSpPr>
      <dsp:spPr>
        <a:xfrm>
          <a:off x="5274746" y="4000499"/>
          <a:ext cx="2420779" cy="53789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Контрольные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b="1" kern="1200" cap="none" spc="0" dirty="0" smtClean="0">
              <a:ln w="0"/>
              <a:solidFill>
                <a:srgbClr val="0C0C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работы</a:t>
          </a:r>
          <a:endParaRPr lang="ru-RU" b="1" kern="1200" cap="none" spc="0" dirty="0">
            <a:ln w="0"/>
            <a:solidFill>
              <a:srgbClr val="0C0C0C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90500" y="4016253"/>
        <a:ext cx="2389271" cy="506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0E832-958A-4228-A798-A25C8C5DA2CD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54D6D-A29A-43EA-AB67-B164A27663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7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Качество образования и его эффективность – одна из актуальных проблем современного профессионального образования. Ведущую роль в обеспечении эффективности образовательного процесса играет педагог, его профессионализм.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приоритетным задачам, стоящим перед администрацией профессиональной образовательной организации относится кадровое обновление: привлечение молодых специалистов, представителей работодателя (специалистов-практиков).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разделе «Материально-техническое, информационное и программное обеспечение»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размещены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паспорта учебных кабинетов, лабораторий и мастерских, макеты для их разработки.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B633-039C-49D5-A9EA-2BDB1E4F870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Методической службой колледжа организуются информационно-методические семинары, на которых педагоги знакомятся с </a:t>
            </a:r>
            <a:r>
              <a:rPr lang="ru-RU" sz="1200" dirty="0" smtClean="0">
                <a:solidFill>
                  <a:srgbClr val="0C0C0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нормативно-правовыми документами, педагогическим опытом по выявляемым в процессе работы проблемам.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B633-039C-49D5-A9EA-2BDB1E4F870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 эффективны групповые формы работы, так как они способствуют поддержанию высокой степени мотивации.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800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группе молодой педагог обсуждает свои профессиональные проблемы и получает реальную помощь от коллег.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B88158-029B-43E1-B029-0BD2C1F01177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Основная цель мастер-класса – знакомство с педагогическим опытом, системой работы, авторскими находками и всем тем, что помогло педагогу достичь наилучших результатов.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сравнению с традиционными формами работы групповые и коллективные формы ускоряют процесс вхождения начинающего педагога в образовательную, педагогическую среду. Он чувствует себя увереннее, закрепляется его убеждение в правильном выборе профессии.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0" dirty="0" smtClean="0"/>
              <a:t>П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росмотр видеозаписей фрагментов уроков с применением различных технологий и форм работы с последующим анализом и выработкой рекомендаций по их применению позволяет сократить затраты времени на достижение конечного результата, стимулирует познавательную деятельность преподавателей, позволяет включить в работу большее количество участников.</a:t>
            </a:r>
            <a:endParaRPr lang="ru-RU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Положительно себя зарекомендовала такая нетрадиционная форма работы с молодыми педагогами, как проведение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аукциона педагогических идей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котором каждый преподаватель хочет, чтобы его идея была признана лучшей.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процессе такого общения педагоги отмечают для себя все интересное, что они хотели бы применить в своей работе, но у них возникают вопросы, на которые пока нет ответа. Вот тут и возможно объединение опытных учителей, наставников и молодых педагогов, которые помогут друг другу.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Результативность деятельности молодых специалистов можно проследить через их участие в мероприятиях различного уровня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Более того, разработка методических продуктов и публикации педагогических статей позволяют увидеть результаты работы с молодым специалистом.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результате молодые коллеги участвуют в конкурсах профессионального мастерства,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B633-039C-49D5-A9EA-2BDB1E4F870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основе мониторинга были выявлены наиболее часто встречающиеся затруднения в работе молодых педагогов. Вопросов, которые надо решать, очень много: это и финансовая поддержка, и система моральных наград и поощрений, методическая подготовка. Некоторые вопросы (например, финансовые или проблема престижа профессии учителя в обществе) не находятся в компетенции наставника. А вот проблема адаптации в коллективе, создание эмоционально благоприятной атмосферы, вопросы методической подготовки грамотного специалиста вполне можно решить в стенах образовательной организации посредством реализации системы наставничества.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растет их профессионализм.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Наставничество стимулирует потребности молодого педагога в самосовершенствовании, способствует его профессиональной и личностной самореализации, позволяет быстро и качественно решать задачи профессионального становления молодых педагогов, включать их в проектирование своего развития, оказывать им помощь в самоорганизации, самоанализе своего развития, повышать их профессиональную компетентность.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 старших и целеустремленность, энергичность молодых специалистов – вот тот тандем, который способен привести к успеху.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Даниловском политехническом колледже сложилась система работы с молодыми педагогами, создающая условия для их успешной профессиональной адаптации.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Процессы обновления кадров не всегда сопровождаются их «омоложением». К категории «молодых педагогов» мы относим педагогов, работающих первый год в системе среднего профессионального образования.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Задача образовательной организации – открыть перед молодыми специалистами перспективу профессионального роста и развития, дать им возможность почувствовать уверенность в себе, познать, что такое успех, обратная связь и позитивные контакты с руководителями и коллегами, обладающими высокими профессиональными и моральными качествами.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процессе организации наставничества в колледже используются различные формы - индивидуальные, групповые и коллективные, выбор которых определяется на «проектировочном этапе» в зависимости от поставленной цели. Например, решить проблему адаптации в педагогическом коллективе педагог-наставник один не в состоянии. Поиск путей разрешения этой проблемы является основной задачей коллективной работы. Таким образом, в профессиональном становлении молодых педагогов принимает участие весь педагогический коллектив колледжа, а не только закрепленные за ними педагоги-наставники.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Весьма сложной и трудоемкой  задачей для молодого педагога является создание оптимального комплексного учебно-методического обеспечения образовательного процесса.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Методической службой колледжа разработаны макеты, методические рекомендации, памятки для разработки разделов учебно-методического комплекса, которые находятся в методическом кабинете и в</a:t>
            </a:r>
            <a:r>
              <a:rPr lang="ru-RU" dirty="0" smtClean="0"/>
              <a:t> локальной сети </a:t>
            </a:r>
            <a:r>
              <a:rPr lang="ru-RU" i="0" dirty="0" smtClean="0"/>
              <a:t>колледжа.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B633-039C-49D5-A9EA-2BDB1E4F870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Раздел «Учебно-программная, планирующая документация»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включает в себя: рабочие программы учебных дисциплин, профессиональных модулей, учебных и производственных практик по профессиям и специальностям, календарно-тематические планы, планы учебных занятий, </a:t>
            </a:r>
            <a:r>
              <a:rPr lang="ru-RU" dirty="0" smtClean="0"/>
              <a:t>наиболее интересных с точки зрения организации и методики их проведения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B633-039C-49D5-A9EA-2BDB1E4F870F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Раздел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«Учебно-методическая документация»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содержит методические рекомендации для обучающихся по выполнению: самостоятельной работы, лабораторных и практических работ, курсовых работ (проектов), дипломных работ (проектов); рабочие тетради, сборники задач, курсы (конспекты) лекций, тематические «копилки» – комплекты производственных ситуаций, профессиональных задач и т.д.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B633-039C-49D5-A9EA-2BDB1E4F870F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Фонды оценочных средств содержат материалы для организации и проведения текущего контроля, промежуточной и итоговой аттестации по учебным дисциплинам, междисциплинарным курсам и профессиональным модулям.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0E0B93-0259-401A-B20A-EDE98312AB9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7A6F6DB6-02A1-4F49-B46F-6F7A6D77473C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8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emf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Slide1.sldx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5.emf"/><Relationship Id="rId4" Type="http://schemas.openxmlformats.org/officeDocument/2006/relationships/image" Target="../media/image1.png"/><Relationship Id="rId9" Type="http://schemas.openxmlformats.org/officeDocument/2006/relationships/package" Target="../embeddings/Microsoft_PowerPoint_Slide2.sl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17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16.png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diagramData" Target="../diagrams/data4.xml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diagramQuickStyle" Target="../diagrams/quickStyle4.xml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501122" cy="3071834"/>
          </a:xfrm>
          <a:solidFill>
            <a:srgbClr val="1B629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4000" b="1" dirty="0" smtClean="0">
                <a:latin typeface="+mj-lt"/>
              </a:rPr>
              <a:t>Наставничество </a:t>
            </a:r>
            <a:br>
              <a:rPr lang="ru-RU" sz="4000" b="1" dirty="0" smtClean="0">
                <a:latin typeface="+mj-lt"/>
              </a:rPr>
            </a:br>
            <a:r>
              <a:rPr lang="ru-RU" sz="4000" b="1" dirty="0" smtClean="0">
                <a:latin typeface="+mj-lt"/>
              </a:rPr>
              <a:t>«педагог-педагог» </a:t>
            </a:r>
            <a:br>
              <a:rPr lang="ru-RU" sz="4000" b="1" dirty="0" smtClean="0">
                <a:latin typeface="+mj-lt"/>
              </a:rPr>
            </a:br>
            <a:r>
              <a:rPr lang="ru-RU" sz="4000" b="1" dirty="0" smtClean="0">
                <a:latin typeface="+mj-lt"/>
              </a:rPr>
              <a:t>как актуальная форма повышения квалификации педагогических работников</a:t>
            </a:r>
            <a:endParaRPr lang="ru-RU" sz="4000" b="1" cap="all" dirty="0">
              <a:latin typeface="+mj-lt"/>
              <a:cs typeface="Times New Roman" pitchFamily="18" charset="0"/>
            </a:endParaRPr>
          </a:p>
        </p:txBody>
      </p:sp>
      <p:pic>
        <p:nvPicPr>
          <p:cNvPr id="4" name="Рисунок 3" descr="C:\Users\Admin\Desktop\ДПК логотип.jpg"/>
          <p:cNvPicPr/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464346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643042" y="5643578"/>
            <a:ext cx="7086592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Андреева Елена Юрьевна, </a:t>
            </a:r>
            <a:r>
              <a:rPr kumimoji="0" lang="ru-RU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старший методист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319868" cy="72008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Паспорт кабинета/лаборатории/мастерской</a:t>
            </a:r>
            <a:endParaRPr lang="ru-RU" sz="3200" b="1" dirty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ндреева\Desktop\Конкурс Модернизация кабинета\Наши конкурсные материалы\Scanitto_2018-04-03_00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2714644" cy="3929090"/>
          </a:xfrm>
          <a:prstGeom prst="rect">
            <a:avLst/>
          </a:prstGeom>
          <a:ln w="28575">
            <a:solidFill>
              <a:srgbClr val="33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4786322"/>
            <a:ext cx="2143140" cy="1643074"/>
          </a:xfrm>
          <a:prstGeom prst="rect">
            <a:avLst/>
          </a:prstGeom>
          <a:ln w="28575">
            <a:solidFill>
              <a:srgbClr val="33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Андреева\Desktop\Новая папка\IMG_6547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214422"/>
            <a:ext cx="3834114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Андреева\Desktop\Конкурс Модернизация кабинета\IMG_5960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066640"/>
            <a:ext cx="4286280" cy="2434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14348" y="214291"/>
            <a:ext cx="8143932" cy="1000132"/>
          </a:xfrm>
          <a:prstGeom prst="roundRect">
            <a:avLst/>
          </a:prstGeom>
          <a:solidFill>
            <a:srgbClr val="1B629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Информационно-методический СЕМИНАР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57158" y="4000504"/>
          <a:ext cx="306705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Слайд" r:id="rId6" imgW="4570586" imgH="3427608" progId="PowerPoint.Slide.12">
                  <p:embed/>
                </p:oleObj>
              </mc:Choice>
              <mc:Fallback>
                <p:oleObj name="Слайд" r:id="rId6" imgW="4570586" imgH="3427608" progId="PowerPoint.Slide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000504"/>
                        <a:ext cx="3067050" cy="230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3571868" y="4286256"/>
          <a:ext cx="309562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Слайд" r:id="rId9" imgW="4570586" imgH="3427608" progId="PowerPoint.Slide.12">
                  <p:embed/>
                </p:oleObj>
              </mc:Choice>
              <mc:Fallback>
                <p:oleObj name="Слайд" r:id="rId9" imgW="4570586" imgH="3427608" progId="PowerPoint.Slide.1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4286256"/>
                        <a:ext cx="3095625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4000504"/>
            <a:ext cx="2076452" cy="264320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357298"/>
            <a:ext cx="4429156" cy="257176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" name="Рисунок 17" descr="Z:\Для общего пользования\1. Фото колледжа\2018-2019\30. МО\IMG_2370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3786214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391025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643314"/>
            <a:ext cx="4262436" cy="2986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14290"/>
            <a:ext cx="4062410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500438"/>
            <a:ext cx="4195761" cy="3114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785918" y="2857496"/>
            <a:ext cx="5105158" cy="857256"/>
          </a:xfrm>
          <a:prstGeom prst="roundRect">
            <a:avLst/>
          </a:prstGeom>
          <a:solidFill>
            <a:srgbClr val="1B629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Семинар-практикум</a:t>
            </a:r>
            <a:endParaRPr lang="ru-RU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ндреева\Desktop\Проектный семинар (отчет)\Фотоотчет\IMG_363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3968780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Андреева\Desktop\ДОКУМЕНТЫ\Документы\Андреева Е.Ю\Документация техникум (по новым стандартам)\Методист\РИП\Для РИП\Фотоотчет\IMG_363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85728"/>
            <a:ext cx="4000528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Андреева\Desktop\Проектный семинар (отчет)\Фотоотчет\IMG_360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4071942"/>
            <a:ext cx="4143374" cy="2428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57224" y="3071810"/>
            <a:ext cx="6786610" cy="857256"/>
          </a:xfrm>
          <a:prstGeom prst="roundRect">
            <a:avLst/>
          </a:prstGeom>
          <a:solidFill>
            <a:srgbClr val="1B629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Педагогическая мастерская</a:t>
            </a:r>
            <a:endParaRPr lang="ru-RU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Z:\Для общего пользования\1. Фото колледжа\2018-2019\30. МО\04.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2814635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Z:\Для общего пользования\1. Фото колледжа\2018-2019\30. МО\IMG_239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2285992"/>
            <a:ext cx="4643470" cy="32956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786182" y="928670"/>
            <a:ext cx="5105158" cy="857256"/>
          </a:xfrm>
          <a:prstGeom prst="roundRect">
            <a:avLst/>
          </a:prstGeom>
          <a:solidFill>
            <a:srgbClr val="1B629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Мастер-класс</a:t>
            </a:r>
            <a:endParaRPr lang="ru-RU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Рисунок 7" descr="Z:\Для общего пользования\1. Фото колледжа\2018-2019\30. МО\IMG_240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786190"/>
            <a:ext cx="3729038" cy="2486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786190"/>
            <a:ext cx="4000528" cy="2786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571744"/>
            <a:ext cx="3500462" cy="2428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28604"/>
            <a:ext cx="3643338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1071546"/>
            <a:ext cx="4429156" cy="857256"/>
          </a:xfrm>
          <a:prstGeom prst="roundRect">
            <a:avLst/>
          </a:prstGeom>
          <a:solidFill>
            <a:srgbClr val="1B629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Видео-урок</a:t>
            </a:r>
            <a:endParaRPr lang="ru-RU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7643866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1" name="Picture 3" descr="C:\Users\Андреева\Desktop\csm_2018-04-11_3_21c20e8d7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571876"/>
            <a:ext cx="3814763" cy="2898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0" name="Picture 2" descr="C:\Users\Андреева\Desktop\csm_28-03-2018_transport-04_8bbeaf8f5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071678"/>
            <a:ext cx="3821108" cy="2864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357166"/>
            <a:ext cx="5429288" cy="1428760"/>
          </a:xfrm>
          <a:prstGeom prst="roundRect">
            <a:avLst/>
          </a:prstGeom>
          <a:solidFill>
            <a:srgbClr val="1B629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Выступления на областных семинарах</a:t>
            </a:r>
            <a:endParaRPr lang="ru-RU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Picture 4" descr="C:\Users\Андреева\Desktop\csm_2018-konk-6_91fb910ce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62" y="285728"/>
            <a:ext cx="3643338" cy="302932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B629D"/>
          </a:solidFill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643306" y="1071546"/>
            <a:ext cx="5000660" cy="180474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«На лучшее методическое обеспечение практического (лабораторного) занятия в сетевой форме реализации профессиональной образовательной программы»  </a:t>
            </a:r>
            <a:r>
              <a:rPr lang="ru-RU" sz="2000" i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(17.04.- 31.05.2017 г.)</a:t>
            </a:r>
          </a:p>
        </p:txBody>
      </p:sp>
      <p:pic>
        <p:nvPicPr>
          <p:cNvPr id="3" name="Рисунок 2" descr="C:\Users\Андреева\Desktop\ДОКУМЕНТЫ\Документы\Андреева Е.Ю\Документация техникум (по новым стандартам)\Конкурс\Конкурс 2016-2017\Конкурс Широков\Победа Широков А.Н.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000480"/>
            <a:ext cx="392912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www.iro.yar.ru/fileadmin/_processed_/7/4/csm_080617-konk20_1e24e5f65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3214710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0" y="2928934"/>
            <a:ext cx="4714876" cy="112371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«Лучшее учебное занятие по профессиям и специальностям ФГОС СПО ТОП-50»  </a:t>
            </a:r>
            <a:r>
              <a:rPr lang="ru-RU" sz="2000" i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(15.09.- 25.10.2018 г.)</a:t>
            </a:r>
          </a:p>
        </p:txBody>
      </p:sp>
      <p:pic>
        <p:nvPicPr>
          <p:cNvPr id="7" name="Рисунок 6" descr="C:\Users\Андреева\Desktop\ДОКУМЕНТЫ\Документы\Андреева Е.Ю\Документация техникум (по новым стандартам)\Конкурс\Конкурс 2018-2019\Лучшее учебное занятие по профессиям и специальностям ФГОС СПО ТОП-50\Диплом II степени (Юдина Е.А.)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143248"/>
            <a:ext cx="3929058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357166"/>
            <a:ext cx="8858280" cy="714380"/>
          </a:xfrm>
          <a:prstGeom prst="roundRect">
            <a:avLst/>
          </a:prstGeom>
          <a:solidFill>
            <a:srgbClr val="1B629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Участие в региональных конкурсах</a:t>
            </a:r>
            <a:endParaRPr lang="ru-RU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9" name="Picture 2" descr="C:\Users\Андреева\Desktop\diplom_i_stepeni__shirokovu_a_n___w600_h4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3578217" cy="2456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3" descr="C:\Users\Андреева\Desktop\diplom_ii_stepeni__kondratevoy_i_v___w600_h4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785926"/>
            <a:ext cx="350409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5" descr="C:\Users\Андреева\Desktop\csm_2018-konk-7_b55bb3f19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357694"/>
            <a:ext cx="3857652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85720" y="214290"/>
            <a:ext cx="8643966" cy="146423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КОНКУРС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Лучший проект модернизации оснащения учебного кабинета, лаборатории профессиональной образовательной организации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(01.04. – 24.04. 2018 г.) </a:t>
            </a:r>
            <a:endParaRPr lang="ru-RU" sz="2000" i="1" dirty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0" y="357166"/>
          <a:ext cx="914400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4" descr="https://www.colourbox.com/preview/4417699-success-graph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13968">
            <a:off x="741397" y="1418529"/>
            <a:ext cx="7732934" cy="450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2" descr="C:\Users\Андреева\Desktop\foto0203_w600_h8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3751263" cy="2595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3" descr="C:\Users\Андреева\Desktop\diplom_krasko_1_w600_h8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2319338"/>
            <a:ext cx="3097213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C:\Users\Андреева\Desktop\foto0208_w600_h8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4214818"/>
            <a:ext cx="3278187" cy="2459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14282" y="285728"/>
            <a:ext cx="8643966" cy="146423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II Региональный чемпионат профессионального мастерства среди преподавателей и мастеров производственного обучения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по профессии «Автомеханик (слесарь по ремонту автомобилей)»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2018 г.) </a:t>
            </a:r>
            <a:endParaRPr lang="ru-RU" sz="2000" i="1" dirty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142976" y="428604"/>
            <a:ext cx="5643602" cy="914400"/>
          </a:xfrm>
          <a:prstGeom prst="roundRect">
            <a:avLst/>
          </a:prstGeom>
          <a:solidFill>
            <a:srgbClr val="1B62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НАСТАВНИЧЕСТВО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6" y="2000240"/>
            <a:ext cx="3795770" cy="914400"/>
          </a:xfrm>
          <a:prstGeom prst="roundRect">
            <a:avLst/>
          </a:prstGeom>
          <a:solidFill>
            <a:srgbClr val="1B62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администрация ОО 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0298" y="1857364"/>
            <a:ext cx="2428892" cy="914400"/>
          </a:xfrm>
          <a:prstGeom prst="roundRect">
            <a:avLst/>
          </a:prstGeom>
          <a:solidFill>
            <a:srgbClr val="1B62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молодой педагог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857364"/>
            <a:ext cx="2143140" cy="914400"/>
          </a:xfrm>
          <a:prstGeom prst="roundRect">
            <a:avLst/>
          </a:prstGeom>
          <a:solidFill>
            <a:srgbClr val="1B62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наставник</a:t>
            </a:r>
            <a:endParaRPr lang="ru-RU" sz="2800" b="1" dirty="0"/>
          </a:p>
        </p:txBody>
      </p:sp>
      <p:cxnSp>
        <p:nvCxnSpPr>
          <p:cNvPr id="9" name="Прямая со стрелкой 8"/>
          <p:cNvCxnSpPr>
            <a:stCxn id="4" idx="2"/>
            <a:endCxn id="7" idx="0"/>
          </p:cNvCxnSpPr>
          <p:nvPr/>
        </p:nvCxnSpPr>
        <p:spPr>
          <a:xfrm rot="5400000">
            <a:off x="2368135" y="260722"/>
            <a:ext cx="514360" cy="2678925"/>
          </a:xfrm>
          <a:prstGeom prst="straightConnector1">
            <a:avLst/>
          </a:prstGeom>
          <a:ln w="5715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3714746" y="1571610"/>
            <a:ext cx="571501" cy="1"/>
          </a:xfrm>
          <a:prstGeom prst="straightConnector1">
            <a:avLst/>
          </a:prstGeom>
          <a:ln w="5715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5" idx="0"/>
          </p:cNvCxnSpPr>
          <p:nvPr/>
        </p:nvCxnSpPr>
        <p:spPr>
          <a:xfrm rot="16200000" flipH="1">
            <a:off x="5138746" y="169035"/>
            <a:ext cx="657236" cy="3005174"/>
          </a:xfrm>
          <a:prstGeom prst="straightConnector1">
            <a:avLst/>
          </a:prstGeom>
          <a:ln w="5715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85720" y="3071810"/>
            <a:ext cx="2286016" cy="2500330"/>
          </a:xfrm>
          <a:prstGeom prst="rect">
            <a:avLst/>
          </a:prstGeom>
          <a:solidFill>
            <a:srgbClr val="C2D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развивает свои деловые качества;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повышает свой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профессиональный уровень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14612" y="3143248"/>
            <a:ext cx="2786082" cy="3357586"/>
          </a:xfrm>
          <a:prstGeom prst="rect">
            <a:avLst/>
          </a:prstGeom>
          <a:solidFill>
            <a:srgbClr val="C2D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- повышает свой профессиональный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уровень и способности;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развивает собственную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профессиональную карьеру;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учится выстраивать конструктивные отношения с коллективом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3143248"/>
            <a:ext cx="3214678" cy="2571768"/>
          </a:xfrm>
          <a:prstGeom prst="rect">
            <a:avLst/>
          </a:prstGeom>
          <a:solidFill>
            <a:srgbClr val="C2D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-  повышается культурный 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профессиональный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уровень подготовки кадров;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улучшаются взаимоотношения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между сотрудниками;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повышается качество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2" descr="C:\Users\PC\Desktop\stairs-success-isometric-vector-concept-260nw-34250106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855C"/>
              </a:clrFrom>
              <a:clrTo>
                <a:srgbClr val="FF855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7347" y="214290"/>
            <a:ext cx="1560920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071678"/>
            <a:ext cx="792961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Благодарю</a:t>
            </a:r>
          </a:p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за внимание!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99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786322"/>
            <a:ext cx="628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Контакты: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Андреева Елена Юрьевна, старший методист ГПОУ ЯО Даниловского политехнического колледжа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Тел.: 8 (485</a:t>
            </a:r>
            <a:r>
              <a:rPr lang="en-US" dirty="0" smtClean="0"/>
              <a:t>38</a:t>
            </a:r>
            <a:r>
              <a:rPr lang="ru-RU" dirty="0" smtClean="0"/>
              <a:t>) 5-15-80</a:t>
            </a:r>
          </a:p>
          <a:p>
            <a:pPr lvl="0"/>
            <a:r>
              <a:rPr lang="en-US" dirty="0" smtClean="0"/>
              <a:t>E-mail:</a:t>
            </a:r>
            <a:r>
              <a:rPr lang="ru-RU" dirty="0" smtClean="0"/>
              <a:t> </a:t>
            </a:r>
            <a:r>
              <a:rPr lang="en-US" kern="0" dirty="0" smtClean="0">
                <a:cs typeface="Times New Roman" pitchFamily="18" charset="0"/>
              </a:rPr>
              <a:t>ea0207@yandex</a:t>
            </a:r>
            <a:r>
              <a:rPr lang="ru-RU" kern="0" dirty="0" smtClean="0">
                <a:cs typeface="Times New Roman" pitchFamily="18" charset="0"/>
              </a:rPr>
              <a:t>.</a:t>
            </a:r>
            <a:r>
              <a:rPr lang="en-US" kern="0" dirty="0" err="1" smtClean="0">
                <a:cs typeface="Times New Roman" pitchFamily="18" charset="0"/>
              </a:rPr>
              <a:t>ru</a:t>
            </a:r>
            <a:endParaRPr lang="ru-RU" kern="0" dirty="0" smtClean="0"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8858279" cy="521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143932" cy="1143008"/>
          </a:xfrm>
          <a:prstGeom prst="roundRect">
            <a:avLst/>
          </a:prstGeom>
          <a:solidFill>
            <a:srgbClr val="1B629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kern="1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«Расскажи – покажи – сделай»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1071546"/>
            <a:ext cx="1071570" cy="5786454"/>
          </a:xfrm>
          <a:prstGeom prst="rect">
            <a:avLst/>
          </a:prstGeom>
          <a:solidFill>
            <a:srgbClr val="1B629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+mj-lt"/>
              </a:rPr>
              <a:t>Методическая служба</a:t>
            </a:r>
            <a:endParaRPr lang="ru-RU" sz="28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785926"/>
            <a:ext cx="785818" cy="4500594"/>
          </a:xfrm>
          <a:prstGeom prst="rect">
            <a:avLst/>
          </a:prstGeom>
          <a:solidFill>
            <a:srgbClr val="1B629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+mj-lt"/>
              </a:rPr>
              <a:t>Наставник</a:t>
            </a:r>
            <a:endParaRPr lang="ru-RU" sz="2800" b="1" dirty="0">
              <a:latin typeface="+mj-lt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2000232" y="3071810"/>
            <a:ext cx="5072098" cy="1928826"/>
            <a:chOff x="2704466" y="1877963"/>
            <a:chExt cx="3283004" cy="1643074"/>
          </a:xfrm>
          <a:solidFill>
            <a:srgbClr val="1B629D"/>
          </a:solidFill>
        </p:grpSpPr>
        <p:sp>
          <p:nvSpPr>
            <p:cNvPr id="15" name="Овал 14"/>
            <p:cNvSpPr/>
            <p:nvPr/>
          </p:nvSpPr>
          <p:spPr>
            <a:xfrm>
              <a:off x="2704466" y="1877963"/>
              <a:ext cx="3283004" cy="164307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3259340" y="2303945"/>
              <a:ext cx="2406266" cy="9128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</a:pPr>
              <a:r>
                <a:rPr lang="ru-RU" sz="2400" b="1" kern="1200" cap="all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Молодой педагог</a:t>
              </a:r>
              <a:endParaRPr lang="ru-RU" sz="2400" b="1" kern="1200" cap="all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8" name="Двойная стрелка вверх/вниз 17"/>
          <p:cNvSpPr/>
          <p:nvPr/>
        </p:nvSpPr>
        <p:spPr>
          <a:xfrm rot="5400000">
            <a:off x="1785917" y="3286125"/>
            <a:ext cx="571505" cy="1571635"/>
          </a:xfrm>
          <a:prstGeom prst="up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 rot="5400000">
            <a:off x="7000891" y="3214687"/>
            <a:ext cx="571505" cy="1571635"/>
          </a:xfrm>
          <a:prstGeom prst="up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1214422"/>
            <a:ext cx="5429288" cy="785818"/>
          </a:xfrm>
          <a:prstGeom prst="rect">
            <a:avLst/>
          </a:prstGeom>
          <a:solidFill>
            <a:srgbClr val="1B62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+mj-lt"/>
              </a:rPr>
              <a:t>Педагогический</a:t>
            </a:r>
            <a:r>
              <a:rPr lang="ru-RU" sz="2800" b="1" dirty="0" smtClean="0"/>
              <a:t> коллектив</a:t>
            </a:r>
            <a:endParaRPr lang="ru-RU" sz="2800" b="1" dirty="0"/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4286248" y="2000240"/>
            <a:ext cx="571505" cy="1500197"/>
          </a:xfrm>
          <a:prstGeom prst="up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 rot="5400000">
            <a:off x="4393414" y="2964642"/>
            <a:ext cx="428605" cy="6357981"/>
          </a:xfrm>
          <a:prstGeom prst="up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14282" y="214290"/>
            <a:ext cx="8715436" cy="1357322"/>
          </a:xfrm>
          <a:prstGeom prst="wedgeRoundRectCallout">
            <a:avLst>
              <a:gd name="adj1" fmla="val -50807"/>
              <a:gd name="adj2" fmla="val 8549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ts val="1200"/>
              </a:spcBef>
            </a:pPr>
            <a:endParaRPr lang="ru-RU" sz="2400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/>
            <a:r>
              <a:rPr lang="ru-RU" sz="2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«Ничто так не побуждает стать лучше, как доброе слово умного наставника»</a:t>
            </a:r>
          </a:p>
          <a:p>
            <a:pPr lvl="0" algn="r" fontAlgn="base"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Р. Я. Малиновский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PC\Desktop\Для конкурса новое\sloga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643050"/>
            <a:ext cx="4714940" cy="4949502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214282" y="2714620"/>
            <a:ext cx="3857652" cy="18573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НАСТАВНИК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6488668"/>
            <a:ext cx="50006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fontAlgn="base">
              <a:spcAft>
                <a:spcPct val="0"/>
              </a:spcAft>
              <a:defRPr/>
            </a:pPr>
            <a:r>
              <a:rPr lang="ru-RU" sz="1000" i="1" kern="0" dirty="0" smtClean="0">
                <a:cs typeface="Times New Roman" pitchFamily="18" charset="0"/>
              </a:rPr>
              <a:t>Изображение взято из </a:t>
            </a:r>
            <a:r>
              <a:rPr lang="ru-RU" sz="1000" i="1" kern="0" dirty="0" err="1" smtClean="0">
                <a:cs typeface="Times New Roman" pitchFamily="18" charset="0"/>
              </a:rPr>
              <a:t>Яндекс</a:t>
            </a:r>
            <a:r>
              <a:rPr lang="ru-RU" sz="1000" i="1" kern="0" dirty="0" smtClean="0">
                <a:cs typeface="Times New Roman" pitchFamily="18" charset="0"/>
              </a:rPr>
              <a:t>. Картинки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3971"/>
          <a:ext cx="9144001" cy="671923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929190"/>
                <a:gridCol w="4214811"/>
              </a:tblGrid>
              <a:tr h="3444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Цель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Форма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>
                    <a:solidFill>
                      <a:srgbClr val="3366FF"/>
                    </a:solidFill>
                  </a:tcPr>
                </a:tc>
              </a:tr>
              <a:tr h="622925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потребностей молодого педагога в моделировании, реализации и рефлексии своей педагогической деятельности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rgbClr val="B9CB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i="1" dirty="0" smtClean="0">
                          <a:latin typeface="+mn-lt"/>
                          <a:ea typeface="Times New Roman"/>
                          <a:cs typeface="Times New Roman"/>
                        </a:rPr>
                        <a:t>Индивидуальная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: анкетирование, беседа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rgbClr val="B9CBFD"/>
                    </a:solidFill>
                  </a:tcPr>
                </a:tc>
              </a:tr>
              <a:tr h="550213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Адаптация в педагогическом коллективе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latin typeface="+mn-lt"/>
                          <a:ea typeface="Times New Roman"/>
                          <a:cs typeface="Times New Roman"/>
                        </a:rPr>
                        <a:t>Коллективная: </a:t>
                      </a:r>
                      <a:r>
                        <a:rPr lang="ru-RU" sz="1400" i="0" dirty="0" smtClean="0">
                          <a:latin typeface="+mn-lt"/>
                          <a:ea typeface="Times New Roman"/>
                          <a:cs typeface="Times New Roman"/>
                        </a:rPr>
                        <a:t>«Круглый стол», педагогическая конференция, педагогический совет</a:t>
                      </a:r>
                      <a:endParaRPr lang="ru-RU" sz="14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chemeClr val="bg1"/>
                    </a:solidFill>
                  </a:tcPr>
                </a:tc>
              </a:tr>
              <a:tr h="589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Развитие аналитических способностей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rgbClr val="B9CB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Индивидуальная: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самоанализ и анализ урока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rgbClr val="B9CBFD"/>
                    </a:solidFill>
                  </a:tcPr>
                </a:tc>
              </a:tr>
              <a:tr h="654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Разработка учебно-программной, планирующей  и методической документации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Индивидуальная: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консультация</a:t>
                      </a:r>
                    </a:p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Коллективная: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информационно-методический семинар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chemeClr val="bg1"/>
                    </a:solidFill>
                  </a:tcPr>
                </a:tc>
              </a:tr>
              <a:tr h="32546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dirty="0">
                          <a:latin typeface="+mn-lt"/>
                        </a:rPr>
                        <a:t>Совершенствование педагогической </a:t>
                      </a:r>
                      <a:r>
                        <a:rPr lang="ru-RU" sz="1400" dirty="0" smtClean="0">
                          <a:latin typeface="+mn-lt"/>
                        </a:rPr>
                        <a:t>техники и педагогического мастерства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rgbClr val="B9CB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Групповая: </a:t>
                      </a:r>
                      <a:r>
                        <a:rPr lang="ru-RU" sz="1400" dirty="0" smtClean="0">
                          <a:latin typeface="+mn-lt"/>
                        </a:rPr>
                        <a:t>педагогическая мастерская,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семинар-практикум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rgbClr val="B9CBFD"/>
                    </a:solidFill>
                  </a:tcPr>
                </a:tc>
              </a:tr>
              <a:tr h="418673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Формирование навыков поведения в конфликтной ситуации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Групповая: </a:t>
                      </a: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еловая игра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chemeClr val="bg1"/>
                    </a:solidFill>
                  </a:tcPr>
                </a:tc>
              </a:tr>
              <a:tr h="369009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dirty="0">
                          <a:latin typeface="+mn-lt"/>
                        </a:rPr>
                        <a:t>Развитие креативных </a:t>
                      </a:r>
                      <a:r>
                        <a:rPr lang="ru-RU" sz="1400" dirty="0" smtClean="0">
                          <a:latin typeface="+mn-lt"/>
                        </a:rPr>
                        <a:t>способностей, готовности к инновациям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rgbClr val="B9CB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Групповая: </a:t>
                      </a:r>
                      <a:r>
                        <a:rPr lang="ru-RU" sz="1400" dirty="0" smtClean="0">
                          <a:latin typeface="+mn-lt"/>
                        </a:rPr>
                        <a:t>творческая группа, мозговой штурм </a:t>
                      </a:r>
                    </a:p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i="1" dirty="0" smtClean="0">
                          <a:latin typeface="+mn-lt"/>
                          <a:ea typeface="Times New Roman"/>
                          <a:cs typeface="Times New Roman"/>
                        </a:rPr>
                        <a:t>Индивидуальная: </a:t>
                      </a:r>
                      <a:r>
                        <a:rPr lang="ru-RU" sz="1400" i="0" dirty="0" smtClean="0">
                          <a:latin typeface="+mn-lt"/>
                          <a:ea typeface="Times New Roman"/>
                          <a:cs typeface="Times New Roman"/>
                        </a:rPr>
                        <a:t>конкурс</a:t>
                      </a:r>
                      <a:endParaRPr lang="ru-RU" sz="14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rgbClr val="B9CBF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Формирование навыков делового общения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i="1" dirty="0" smtClean="0">
                          <a:latin typeface="+mn-lt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рупповая: </a:t>
                      </a: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еловая игра</a:t>
                      </a:r>
                      <a:endParaRPr lang="ru-RU" sz="1400" i="1" kern="1200" dirty="0" smtClean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chemeClr val="bg1"/>
                    </a:solidFill>
                  </a:tcPr>
                </a:tc>
              </a:tr>
              <a:tr h="852652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dirty="0" smtClean="0">
                          <a:latin typeface="+mn-lt"/>
                        </a:rPr>
                        <a:t>Формирование навыков публичного выступления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rgbClr val="B9CB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Групповая: </a:t>
                      </a:r>
                      <a:r>
                        <a:rPr lang="ru-RU" sz="1400" dirty="0" smtClean="0">
                          <a:latin typeface="+mn-lt"/>
                        </a:rPr>
                        <a:t>мастер-класс, тренинг</a:t>
                      </a:r>
                    </a:p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ru-RU" sz="1400" i="1" dirty="0" smtClean="0">
                          <a:latin typeface="+mn-lt"/>
                          <a:ea typeface="Times New Roman"/>
                          <a:cs typeface="Times New Roman"/>
                        </a:rPr>
                        <a:t>Нетрадиционная: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 «Аукцион педагогических идей»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884" marR="45884" marT="45884" marB="45884" anchor="ctr">
                    <a:solidFill>
                      <a:srgbClr val="B9CBF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214290"/>
            <a:ext cx="8248430" cy="857256"/>
          </a:xfrm>
          <a:prstGeom prst="roundRect">
            <a:avLst/>
          </a:prstGeom>
          <a:solidFill>
            <a:srgbClr val="1B629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Методический кабинет</a:t>
            </a:r>
            <a:endParaRPr lang="ru-RU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Рисунок 6" descr="C:\Users\Андреева\Desktop\ДОКУМЕНТЫ\Документы\Андреева Е.Ю\Документация техникум (по новым стандартам)\Фото методкабинета\DSCN643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285860"/>
            <a:ext cx="4214842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Андреева\Desktop\ДОКУМЕНТЫ\Документы\Андреева Е.Ю\Документация техникум (по новым стандартам)\Фото методкабинета\DSCN643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357298"/>
            <a:ext cx="3214104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Андреева\Desktop\ДОКУМЕНТЫ\Документы\Андреева Е.Ю\Документация техникум (по новым стандартам)\Фото методкабинета\DSCN642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786190"/>
            <a:ext cx="4184658" cy="2659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http://blog.a7in.com/wp-content/uploads/2013/03/obmen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500570"/>
            <a:ext cx="2381250" cy="2085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Рисунок 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6889">
            <a:off x="598580" y="3983899"/>
            <a:ext cx="3495675" cy="2371725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357298"/>
            <a:ext cx="1700348" cy="2071702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6627">
            <a:off x="6804262" y="1067873"/>
            <a:ext cx="1809750" cy="2569582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50629">
            <a:off x="5574578" y="1011399"/>
            <a:ext cx="1796052" cy="2495006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 стрелкой 5"/>
          <p:cNvCxnSpPr>
            <a:endCxn id="4" idx="0"/>
          </p:cNvCxnSpPr>
          <p:nvPr/>
        </p:nvCxnSpPr>
        <p:spPr>
          <a:xfrm rot="5400000">
            <a:off x="2206944" y="1278256"/>
            <a:ext cx="2214576" cy="151540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361386" y="1182287"/>
            <a:ext cx="1947860" cy="154543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06290">
            <a:off x="4676775" y="3929063"/>
            <a:ext cx="1979613" cy="2632075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0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67173">
            <a:off x="6960601" y="4208456"/>
            <a:ext cx="1727200" cy="2384425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1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3929066"/>
            <a:ext cx="1893888" cy="2663825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4718264" y="5929330"/>
            <a:ext cx="4425736" cy="586894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Планы учебных занятий</a:t>
            </a:r>
            <a:endParaRPr lang="ru-RU" sz="2800" b="1" dirty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>
            <a:endCxn id="25" idx="0"/>
          </p:cNvCxnSpPr>
          <p:nvPr/>
        </p:nvCxnSpPr>
        <p:spPr>
          <a:xfrm rot="16200000" flipH="1">
            <a:off x="3701302" y="2699500"/>
            <a:ext cx="4597416" cy="1862243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0" y="5286388"/>
            <a:ext cx="5572164" cy="57148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Календарно-тематический план</a:t>
            </a:r>
            <a:endParaRPr lang="ru-RU" sz="2800" b="1" dirty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 rot="5400000">
            <a:off x="1577188" y="2189969"/>
            <a:ext cx="4305314" cy="188752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57158" y="3143248"/>
            <a:ext cx="4398738" cy="99138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Выписка из ФГОС СПО по дисциплине/МДК/ПМ</a:t>
            </a:r>
            <a:endParaRPr lang="ru-RU" sz="2800" b="1" dirty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214290"/>
            <a:ext cx="8248430" cy="1214422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Учебно-программная, планирующая </a:t>
            </a:r>
            <a:r>
              <a:rPr lang="ru-RU" sz="3600" b="1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документация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57752" y="2571744"/>
            <a:ext cx="3929058" cy="1285884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Примерная </a:t>
            </a:r>
            <a:r>
              <a:rPr lang="ru-RU" sz="2000" b="1" i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(при наличии)/</a:t>
            </a:r>
            <a:r>
              <a:rPr lang="ru-RU" sz="28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 образовательная программа</a:t>
            </a:r>
            <a:endParaRPr lang="ru-RU" sz="2800" b="1" dirty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26468">
            <a:off x="238540" y="3870305"/>
            <a:ext cx="1862002" cy="254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5617">
            <a:off x="6615812" y="482726"/>
            <a:ext cx="1809750" cy="2556519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31215">
            <a:off x="473450" y="259477"/>
            <a:ext cx="1772195" cy="2560320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8142">
            <a:off x="7413846" y="2779854"/>
            <a:ext cx="1316037" cy="1871663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1643042" y="285728"/>
          <a:ext cx="564360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29428">
            <a:off x="7371478" y="4603635"/>
            <a:ext cx="1296988" cy="1830387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Рисунок 12" descr="ÐÐ°ÑÑÐ¸Ð½ÐºÐ¸ Ð¿Ð¾ Ð·Ð°Ð¿ÑÐ¾ÑÑ ÐºÑÐ¾ÑÑÐ½Ð°Ð¼Ð±ÐµÑ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5385515"/>
            <a:ext cx="1636567" cy="147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1071546"/>
            <a:ext cx="1823720" cy="2573383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0360">
            <a:off x="6825420" y="3279155"/>
            <a:ext cx="2028457" cy="208641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4340510"/>
            <a:ext cx="1770562" cy="2517490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3786190"/>
            <a:ext cx="2023483" cy="2700334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285728"/>
            <a:ext cx="1809750" cy="2556474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47361">
            <a:off x="444616" y="4042832"/>
            <a:ext cx="1809750" cy="2556517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15470">
            <a:off x="285720" y="1071546"/>
            <a:ext cx="1843224" cy="2547257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215748"/>
            <a:ext cx="6192688" cy="72008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Фонд оценочных средств</a:t>
            </a:r>
            <a:endParaRPr lang="ru-RU" sz="3200" b="1" dirty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5" name="Picture 2" descr="http://maratakm.narod.ru/ChJ.h13.gi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000108"/>
            <a:ext cx="1749425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0" y="928670"/>
          <a:ext cx="8501122" cy="552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170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231702</Template>
  <TotalTime>2079</TotalTime>
  <Words>1380</Words>
  <Application>Microsoft Office PowerPoint</Application>
  <PresentationFormat>Экран (4:3)</PresentationFormat>
  <Paragraphs>161</Paragraphs>
  <Slides>22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231702</vt:lpstr>
      <vt:lpstr>Слайд</vt:lpstr>
      <vt:lpstr>Наставничество  «педагог-педагог»  как актуальная форма повышения квалификации педагогических работников</vt:lpstr>
      <vt:lpstr>Презентация PowerPoint</vt:lpstr>
      <vt:lpstr>«Расскажи – покажи – сделай»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Наталья Николаевна Новикова</cp:lastModifiedBy>
  <cp:revision>247</cp:revision>
  <dcterms:created xsi:type="dcterms:W3CDTF">2019-03-23T06:07:05Z</dcterms:created>
  <dcterms:modified xsi:type="dcterms:W3CDTF">2019-10-21T08:11:29Z</dcterms:modified>
</cp:coreProperties>
</file>