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52E"/>
    <a:srgbClr val="F5A830"/>
    <a:srgbClr val="DE6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90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714" y="1857894"/>
            <a:ext cx="8001000" cy="22402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Использование конструктора курсов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iSpring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Suite</a:t>
            </a:r>
            <a:r>
              <a:rPr lang="ru-RU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образовательном процессе профессионального колледжа»</a:t>
            </a:r>
            <a:endParaRPr lang="ru-RU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714" y="4854631"/>
            <a:ext cx="5267700" cy="139376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инклюзивного образования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Рыбинской колледж городской инфраструктуры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Поткина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Оксана Александровна, методист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058" y="3662446"/>
            <a:ext cx="2585953" cy="258595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7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326" y="743989"/>
            <a:ext cx="6427141" cy="361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29" y="743989"/>
            <a:ext cx="4819650" cy="361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382" y="4912823"/>
            <a:ext cx="8287789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21" y="4475171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УПРАВЛЕНИЕ ПРЕЗЕНТАЦИЕЙ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53" y="609234"/>
            <a:ext cx="2956325" cy="394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359" y="609235"/>
            <a:ext cx="7007586" cy="394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9382" y="4912822"/>
            <a:ext cx="7049193" cy="11720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69" y="4768216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ЗАПИСЬ АУДИО И ВИДЕО СОПРОВОЖДЕНИЯ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9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1" y="702426"/>
            <a:ext cx="4819650" cy="361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854" y="702426"/>
            <a:ext cx="4957643" cy="361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9382" y="4912823"/>
            <a:ext cx="7880465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ДИАЛОГОВЫЕ ТРЕНАЖЕРЫ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6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885" y="1088967"/>
            <a:ext cx="328097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22812" y="2777065"/>
            <a:ext cx="5493530" cy="28839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Программа курса  «Использование конструктора курсов </a:t>
            </a:r>
            <a:r>
              <a:rPr lang="ru-RU" dirty="0" err="1" smtClean="0">
                <a:solidFill>
                  <a:schemeClr val="tx1"/>
                </a:solidFill>
              </a:rPr>
              <a:t>iSpring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Suite</a:t>
            </a:r>
            <a:r>
              <a:rPr lang="ru-RU" dirty="0" smtClean="0">
                <a:solidFill>
                  <a:schemeClr val="tx1"/>
                </a:solidFill>
              </a:rPr>
              <a:t> в образовательном процессе профессионального колледжа» дала возможность преподавателям повысить имеющиеся работы с информационными продуктами и наполнить традиционные формы работы новым содержанием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570725" y="388235"/>
            <a:ext cx="2249671" cy="22496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671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423947"/>
            <a:ext cx="2180707" cy="21807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97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82" y="4912823"/>
            <a:ext cx="4605251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84" y="4475172"/>
            <a:ext cx="4103919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084" y="729056"/>
            <a:ext cx="10887104" cy="33084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Востребованность дистанционных образовательных технологий у обучающихся, которые в силу особенностей своего развития и здоровья не могут посещать профессиональную образовательную организацию на постоянной основе.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3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738" y="693652"/>
            <a:ext cx="10970232" cy="36152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Для удовлетворения педагогической потребности применения в образовательном процессе самостоятельно разработанных ЭУП оказалось недостаточно методических знаний и практических навыков подогов</a:t>
            </a:r>
            <a:r>
              <a:rPr lang="ru-RU" sz="3200" b="1" dirty="0" smtClean="0">
                <a:solidFill>
                  <a:schemeClr val="tx1"/>
                </a:solidFill>
              </a:rPr>
              <a:t>;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9382" y="4912823"/>
            <a:ext cx="4605251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70" y="4475172"/>
            <a:ext cx="8534400" cy="1507067"/>
          </a:xfrm>
        </p:spPr>
        <p:txBody>
          <a:bodyPr/>
          <a:lstStyle/>
          <a:p>
            <a:r>
              <a:rPr lang="ru-RU" b="1" dirty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9381" y="4912823"/>
            <a:ext cx="7764088" cy="1246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82743"/>
            <a:ext cx="8534400" cy="15070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1. конкретизация требований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034627"/>
            <a:ext cx="11045046" cy="36152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Возможность объединять </a:t>
            </a:r>
            <a:r>
              <a:rPr lang="ru-RU" sz="3200" b="1" dirty="0" err="1" smtClean="0">
                <a:solidFill>
                  <a:schemeClr val="tx1"/>
                </a:solidFill>
              </a:rPr>
              <a:t>разноформатные</a:t>
            </a:r>
            <a:r>
              <a:rPr lang="ru-RU" sz="3200" b="1" dirty="0" smtClean="0">
                <a:solidFill>
                  <a:schemeClr val="tx1"/>
                </a:solidFill>
              </a:rPr>
              <a:t> материалы в единый электронный мини-курс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Умение добавлять к курсам интерактивность, повышая  наглядность информации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Возможность интегрировать самостоятельно созданные ЭУП в </a:t>
            </a:r>
            <a:r>
              <a:rPr lang="en-US" sz="3200" b="1" dirty="0">
                <a:solidFill>
                  <a:schemeClr val="tx1"/>
                </a:solidFill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</a:rPr>
              <a:t>oodle</a:t>
            </a:r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341" y="0"/>
            <a:ext cx="9725025" cy="17456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Цель: оценка информационно-технической компетенции педагогов Колледжа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103" y="1523250"/>
            <a:ext cx="6429780" cy="361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383" y="5462735"/>
            <a:ext cx="6109853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1" y="5025084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 тестирование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957" y="589048"/>
            <a:ext cx="6888683" cy="3874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381" y="4912823"/>
            <a:ext cx="7764088" cy="1246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4791055"/>
            <a:ext cx="8534400" cy="1507067"/>
          </a:xfrm>
        </p:spPr>
        <p:txBody>
          <a:bodyPr/>
          <a:lstStyle/>
          <a:p>
            <a:r>
              <a:rPr lang="ru-RU" b="1" dirty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3. Выбор конструктора электронных курсов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828915" cy="36152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Повышение уровня профессиональной компетенции преподавателей и мастеров п/о в области ИКТ и методах преподавания: формирование умений создания собственных учебно-методических пособий и использовании их в области инклюзивного образования.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9382" y="4912823"/>
            <a:ext cx="4605251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28" y="4475172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курса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5825" y="361577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851" y="1974506"/>
            <a:ext cx="4959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разработки ЭУП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представления учебного материала для лиц с инвалидностью и ОВЗ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лабораторным и практическим работам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718" y="1974506"/>
            <a:ext cx="4990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онлайн тестов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презентацией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Аудио и видео сопровождение учебного курса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Диалоговые тренажеры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9382" y="5379055"/>
            <a:ext cx="4796443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38" y="4935280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курса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390" y="1333478"/>
            <a:ext cx="11166305" cy="4586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4319" y="1329943"/>
            <a:ext cx="463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5A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ТЕОРЕТИЧЕСКИЙ РАЗДЕЛ</a:t>
            </a:r>
            <a:endParaRPr lang="ru-RU" sz="2400" b="1" dirty="0">
              <a:solidFill>
                <a:srgbClr val="F5A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1435" y="1329943"/>
            <a:ext cx="421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5A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РАЗДЕЛ</a:t>
            </a:r>
            <a:endParaRPr lang="ru-RU" sz="2400" b="1" dirty="0">
              <a:solidFill>
                <a:srgbClr val="F5A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29976" y="1329943"/>
            <a:ext cx="0" cy="458698"/>
          </a:xfrm>
          <a:prstGeom prst="line">
            <a:avLst/>
          </a:prstGeom>
          <a:ln w="57150">
            <a:solidFill>
              <a:srgbClr val="F4A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5" idx="3"/>
            <a:endCxn id="7" idx="0"/>
          </p:cNvCxnSpPr>
          <p:nvPr/>
        </p:nvCxnSpPr>
        <p:spPr>
          <a:xfrm>
            <a:off x="7040880" y="715520"/>
            <a:ext cx="1899458" cy="614423"/>
          </a:xfrm>
          <a:prstGeom prst="bentConnector2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5" idx="1"/>
            <a:endCxn id="6" idx="0"/>
          </p:cNvCxnSpPr>
          <p:nvPr/>
        </p:nvCxnSpPr>
        <p:spPr>
          <a:xfrm rot="10800000" flipV="1">
            <a:off x="3369415" y="715519"/>
            <a:ext cx="1676410" cy="614423"/>
          </a:xfrm>
          <a:prstGeom prst="bentConnector2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6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918" y="747728"/>
            <a:ext cx="6434455" cy="361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09" y="747728"/>
            <a:ext cx="4825843" cy="361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9382" y="4912823"/>
            <a:ext cx="7880465" cy="63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382" y="274320"/>
            <a:ext cx="11720945" cy="6350924"/>
          </a:xfrm>
          <a:prstGeom prst="roundRect">
            <a:avLst>
              <a:gd name="adj" fmla="val 5280"/>
            </a:avLst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31" y="4475172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DE6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СОЗДАНИЕ ОН-ЛАЙН ТЕСТОВ</a:t>
            </a:r>
            <a:endParaRPr lang="ru-RU" b="1" dirty="0">
              <a:solidFill>
                <a:srgbClr val="DE6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21" y="5228705"/>
            <a:ext cx="1230286" cy="12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38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</TotalTime>
  <Words>243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«Использование конструктора курсов iSpring Suite в образовательном процессе профессионального колледжа»</vt:lpstr>
      <vt:lpstr>Актуальность</vt:lpstr>
      <vt:lpstr>проблема</vt:lpstr>
      <vt:lpstr>Шаг 1. конкретизация требований</vt:lpstr>
      <vt:lpstr>Шаг 2. тестирование</vt:lpstr>
      <vt:lpstr>Шаг 3. Выбор конструктора электронных курсов</vt:lpstr>
      <vt:lpstr>Цель курса</vt:lpstr>
      <vt:lpstr>Структура курса</vt:lpstr>
      <vt:lpstr>1. СОЗДАНИЕ ОН-ЛАЙН ТЕСТОВ</vt:lpstr>
      <vt:lpstr>2. УПРАВЛЕНИЕ ПРЕЗЕНТАЦИЕЙ</vt:lpstr>
      <vt:lpstr>3. ЗАПИСЬ АУДИО И ВИДЕО СОПРОВОЖДЕНИЯ</vt:lpstr>
      <vt:lpstr>4. ДИАЛОГОВЫЕ ТРЕНАЖЕРЫ</vt:lpstr>
      <vt:lpstr>вывод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конструктора курсов iSpring Suite в образовательном процессе профессионального колледжа»</dc:title>
  <dc:creator>Admin</dc:creator>
  <cp:lastModifiedBy>Наталья Николаевна Новикова</cp:lastModifiedBy>
  <cp:revision>37</cp:revision>
  <dcterms:created xsi:type="dcterms:W3CDTF">2019-10-17T08:21:51Z</dcterms:created>
  <dcterms:modified xsi:type="dcterms:W3CDTF">2019-10-21T08:11:49Z</dcterms:modified>
</cp:coreProperties>
</file>