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2.xml" ContentType="application/vnd.openxmlformats-officedocument.drawingml.chart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0" r:id="rId4"/>
    <p:sldId id="258" r:id="rId5"/>
    <p:sldId id="259" r:id="rId6"/>
    <p:sldId id="262" r:id="rId7"/>
    <p:sldId id="264" r:id="rId8"/>
    <p:sldId id="261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-108" y="-5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Relationship Id="rId4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C:\Users\condr\OneDrive\Desktop\&#1088;&#1040;&#1041;&#1054;&#1058;&#1040;%20&#1071;&#1055;&#1069;&#1050;\&#1074;&#1099;&#1089;&#1090;&#1091;&#1087;&#1083;&#1077;&#1085;&#1080;&#1103;%20&#1048;&#1056;&#1054;\&#1088;&#1072;&#1089;&#1095;&#1077;&#1090;&#1099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r>
              <a:rPr lang="ru-RU" sz="2000" b="1" dirty="0" smtClean="0">
                <a:solidFill>
                  <a:schemeClr val="tx1"/>
                </a:solidFill>
              </a:rPr>
              <a:t>ПОКАЗАТЕЛИ РЕЗУЛЬТАТИВНОСТИ ДЕЯТЕЛЬНОСТИ КОЛЛЕДЖА ЗА 2014-2019 ГГ.</a:t>
            </a:r>
            <a:endParaRPr lang="ru-RU" sz="2000" b="1" dirty="0">
              <a:solidFill>
                <a:schemeClr val="tx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Лист1!$Q$3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Лист1!$P$4:$P$9</c:f>
              <c:strCache>
                <c:ptCount val="6"/>
                <c:pt idx="0">
                  <c:v>% аттестованных</c:v>
                </c:pt>
                <c:pt idx="1">
                  <c:v>участников чемпионатов WSR</c:v>
                </c:pt>
                <c:pt idx="2">
                  <c:v>победителей предметных олимпиад</c:v>
                </c:pt>
                <c:pt idx="3">
                  <c:v>количество компетенций</c:v>
                </c:pt>
                <c:pt idx="4">
                  <c:v>внутр.конкурсы ПМ по cтандартам WSR</c:v>
                </c:pt>
                <c:pt idx="5">
                  <c:v>демоэкзамен</c:v>
                </c:pt>
              </c:strCache>
            </c:strRef>
          </c:cat>
          <c:val>
            <c:numRef>
              <c:f>Лист1!$Q$4:$Q$9</c:f>
              <c:numCache>
                <c:formatCode>General</c:formatCode>
                <c:ptCount val="6"/>
                <c:pt idx="0">
                  <c:v>55</c:v>
                </c:pt>
                <c:pt idx="1">
                  <c:v>5</c:v>
                </c:pt>
                <c:pt idx="2">
                  <c:v>2</c:v>
                </c:pt>
                <c:pt idx="3">
                  <c:v>1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1FB-4025-BD89-923379EBC9CD}"/>
            </c:ext>
          </c:extLst>
        </c:ser>
        <c:ser>
          <c:idx val="1"/>
          <c:order val="1"/>
          <c:tx>
            <c:strRef>
              <c:f>Лист1!$R$3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7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D1FB-4025-BD89-923379EBC9C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Лист1!$P$4:$P$9</c:f>
              <c:strCache>
                <c:ptCount val="6"/>
                <c:pt idx="0">
                  <c:v>% аттестованных</c:v>
                </c:pt>
                <c:pt idx="1">
                  <c:v>участников чемпионатов WSR</c:v>
                </c:pt>
                <c:pt idx="2">
                  <c:v>победителей предметных олимпиад</c:v>
                </c:pt>
                <c:pt idx="3">
                  <c:v>количество компетенций</c:v>
                </c:pt>
                <c:pt idx="4">
                  <c:v>внутр.конкурсы ПМ по cтандартам WSR</c:v>
                </c:pt>
                <c:pt idx="5">
                  <c:v>демоэкзамен</c:v>
                </c:pt>
              </c:strCache>
            </c:strRef>
          </c:cat>
          <c:val>
            <c:numRef>
              <c:f>Лист1!$R$4:$R$9</c:f>
              <c:numCache>
                <c:formatCode>General</c:formatCode>
                <c:ptCount val="6"/>
                <c:pt idx="0">
                  <c:v>72</c:v>
                </c:pt>
                <c:pt idx="1">
                  <c:v>19</c:v>
                </c:pt>
                <c:pt idx="2">
                  <c:v>9</c:v>
                </c:pt>
                <c:pt idx="3">
                  <c:v>6</c:v>
                </c:pt>
                <c:pt idx="4">
                  <c:v>8</c:v>
                </c:pt>
                <c:pt idx="5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1FB-4025-BD89-923379EBC9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18171648"/>
        <c:axId val="144719872"/>
        <c:axId val="0"/>
      </c:bar3DChart>
      <c:catAx>
        <c:axId val="218171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ru-RU"/>
          </a:p>
        </c:txPr>
        <c:crossAx val="144719872"/>
        <c:crosses val="autoZero"/>
        <c:auto val="1"/>
        <c:lblAlgn val="ctr"/>
        <c:lblOffset val="100"/>
        <c:noMultiLvlLbl val="0"/>
      </c:catAx>
      <c:valAx>
        <c:axId val="1447198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ru-RU"/>
          </a:p>
        </c:txPr>
        <c:crossAx val="2181716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latin typeface="Cambria" panose="02040503050406030204" pitchFamily="18" charset="0"/>
          <a:ea typeface="Cambria" panose="02040503050406030204" pitchFamily="18" charset="0"/>
        </a:defRPr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0" i="0" u="none" strike="noStrike" kern="1200" spc="0" baseline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/>
              <a:t>Структура экспертного сообщества ЯПЭК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4488806171575633E-2"/>
          <c:y val="0.17163509699081225"/>
          <c:w val="0.51097597827492269"/>
          <c:h val="0.73302445699135088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6EF-426C-A38F-56CF1058096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6EF-426C-A38F-56CF1058096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6EF-426C-A38F-56CF1058096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F6EF-426C-A38F-56CF1058096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F6EF-426C-A38F-56CF1058096D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F6EF-426C-A38F-56CF1058096D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F6EF-426C-A38F-56CF1058096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Лист1!$A$1:$A$7</c:f>
              <c:strCache>
                <c:ptCount val="7"/>
                <c:pt idx="0">
                  <c:v>Эксперты по аккредитации образовательных программ</c:v>
                </c:pt>
                <c:pt idx="1">
                  <c:v>Эксперты по аттестации педагогических работников</c:v>
                </c:pt>
                <c:pt idx="2">
                  <c:v>Сертифицированный эксперт (WSR) </c:v>
                </c:pt>
                <c:pt idx="3">
                  <c:v>Эксперты с правом проведения региональных чемпионатов </c:v>
                </c:pt>
                <c:pt idx="4">
                  <c:v>Эксперты с чемпионатным опытом </c:v>
                </c:pt>
                <c:pt idx="5">
                  <c:v>Эксперты демонстрационного экзамена</c:v>
                </c:pt>
                <c:pt idx="6">
                  <c:v>эксперты ФУМО </c:v>
                </c:pt>
              </c:strCache>
            </c:strRef>
          </c:cat>
          <c:val>
            <c:numRef>
              <c:f>Лист1!$C$1:$C$7</c:f>
              <c:numCache>
                <c:formatCode>0.00</c:formatCode>
                <c:ptCount val="7"/>
                <c:pt idx="0">
                  <c:v>3.5714285714285712</c:v>
                </c:pt>
                <c:pt idx="1">
                  <c:v>10.714285714285714</c:v>
                </c:pt>
                <c:pt idx="2">
                  <c:v>1.7857142857142856</c:v>
                </c:pt>
                <c:pt idx="3">
                  <c:v>7.1428571428571423</c:v>
                </c:pt>
                <c:pt idx="4">
                  <c:v>37.5</c:v>
                </c:pt>
                <c:pt idx="5">
                  <c:v>33.928571428571431</c:v>
                </c:pt>
                <c:pt idx="6">
                  <c:v>5.3571428571428568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F6EF-426C-A38F-56CF105809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>
              <a:lumMod val="95000"/>
              <a:lumOff val="5000"/>
            </a:schemeClr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446029-3CD4-4EF9-A7C5-8CAFA6530421}" type="doc">
      <dgm:prSet loTypeId="urn:microsoft.com/office/officeart/2005/8/layout/hList1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BB4987F-684A-4656-A255-54EDBEAC81DC}">
      <dgm:prSet/>
      <dgm:spPr/>
      <dgm:t>
        <a:bodyPr/>
        <a:lstStyle/>
        <a:p>
          <a:pPr rtl="0"/>
          <a:r>
            <a:rPr lang="ru-RU" smtClean="0">
              <a:latin typeface="Times New Roman" panose="02020603050405020304" pitchFamily="18" charset="0"/>
              <a:cs typeface="Times New Roman" panose="02020603050405020304" pitchFamily="18" charset="0"/>
            </a:rPr>
            <a:t>Объективная компетенция</a:t>
          </a:r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437DE89-E896-4989-A3CD-0741EE87083D}" type="parTrans" cxnId="{B5B269D3-5887-4B18-B3C3-12B50BA3A245}">
      <dgm:prSet/>
      <dgm:spPr/>
      <dgm:t>
        <a:bodyPr/>
        <a:lstStyle/>
        <a:p>
          <a:endParaRPr lang="ru-RU"/>
        </a:p>
      </dgm:t>
    </dgm:pt>
    <dgm:pt modelId="{C1B64B99-6717-49D9-AE35-E7488F139607}" type="sibTrans" cxnId="{B5B269D3-5887-4B18-B3C3-12B50BA3A245}">
      <dgm:prSet/>
      <dgm:spPr/>
      <dgm:t>
        <a:bodyPr/>
        <a:lstStyle/>
        <a:p>
          <a:endParaRPr lang="ru-RU"/>
        </a:p>
      </dgm:t>
    </dgm:pt>
    <dgm:pt modelId="{EE303BB7-7289-4981-958B-68A1D3FD8DD3}">
      <dgm:prSet/>
      <dgm:spPr/>
      <dgm:t>
        <a:bodyPr/>
        <a:lstStyle/>
        <a:p>
          <a:pPr rtl="0"/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Высокий уровень знаний и опыта профессиональной деятельности в своей отрасли;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1A1B7F2-17E9-49F5-8581-5C0A600DE655}" type="parTrans" cxnId="{9C97E906-688B-4155-9637-C7275385CA9A}">
      <dgm:prSet/>
      <dgm:spPr/>
      <dgm:t>
        <a:bodyPr/>
        <a:lstStyle/>
        <a:p>
          <a:endParaRPr lang="ru-RU"/>
        </a:p>
      </dgm:t>
    </dgm:pt>
    <dgm:pt modelId="{543AAD16-B217-4500-8B8A-9A7DB17479A5}" type="sibTrans" cxnId="{9C97E906-688B-4155-9637-C7275385CA9A}">
      <dgm:prSet/>
      <dgm:spPr/>
      <dgm:t>
        <a:bodyPr/>
        <a:lstStyle/>
        <a:p>
          <a:endParaRPr lang="ru-RU"/>
        </a:p>
      </dgm:t>
    </dgm:pt>
    <dgm:pt modelId="{9BC0CE46-BAAF-4695-AAA6-E179CCF9802E}">
      <dgm:prSet/>
      <dgm:spPr/>
      <dgm:t>
        <a:bodyPr/>
        <a:lstStyle/>
        <a:p>
          <a:pPr rtl="0"/>
          <a:r>
            <a:rPr lang="ru-RU" smtClean="0">
              <a:latin typeface="Times New Roman" panose="02020603050405020304" pitchFamily="18" charset="0"/>
              <a:cs typeface="Times New Roman" panose="02020603050405020304" pitchFamily="18" charset="0"/>
            </a:rPr>
            <a:t>Возможность решать поставленные вопросы, относящиеся к предмету экспертизы</a:t>
          </a:r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DA7541F-8B3D-43C6-84BD-B18695FFDEAA}" type="parTrans" cxnId="{1E855D24-C8DC-48AB-9FE4-64B5AFCE9BE9}">
      <dgm:prSet/>
      <dgm:spPr/>
      <dgm:t>
        <a:bodyPr/>
        <a:lstStyle/>
        <a:p>
          <a:endParaRPr lang="ru-RU"/>
        </a:p>
      </dgm:t>
    </dgm:pt>
    <dgm:pt modelId="{7FEFE539-8FD0-4C22-9EA0-BBAE703C36F2}" type="sibTrans" cxnId="{1E855D24-C8DC-48AB-9FE4-64B5AFCE9BE9}">
      <dgm:prSet/>
      <dgm:spPr/>
      <dgm:t>
        <a:bodyPr/>
        <a:lstStyle/>
        <a:p>
          <a:endParaRPr lang="ru-RU"/>
        </a:p>
      </dgm:t>
    </dgm:pt>
    <dgm:pt modelId="{3B206EA9-95FB-4406-BCF5-8DE0661676AC}">
      <dgm:prSet/>
      <dgm:spPr/>
      <dgm:t>
        <a:bodyPr/>
        <a:lstStyle/>
        <a:p>
          <a:pPr rtl="0"/>
          <a:r>
            <a:rPr lang="ru-RU" smtClean="0">
              <a:latin typeface="Times New Roman" panose="02020603050405020304" pitchFamily="18" charset="0"/>
              <a:cs typeface="Times New Roman" panose="02020603050405020304" pitchFamily="18" charset="0"/>
            </a:rPr>
            <a:t>Владение теорией и методикой проведения экспертизы</a:t>
          </a:r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6BF1D15-DA05-4DD7-B630-62B95AFDD3C2}" type="parTrans" cxnId="{C583FF8B-7845-4131-86CB-E6624CA8DB28}">
      <dgm:prSet/>
      <dgm:spPr/>
      <dgm:t>
        <a:bodyPr/>
        <a:lstStyle/>
        <a:p>
          <a:endParaRPr lang="ru-RU"/>
        </a:p>
      </dgm:t>
    </dgm:pt>
    <dgm:pt modelId="{C986EC0E-F80B-4DF8-9A0E-31651DD363EB}" type="sibTrans" cxnId="{C583FF8B-7845-4131-86CB-E6624CA8DB28}">
      <dgm:prSet/>
      <dgm:spPr/>
      <dgm:t>
        <a:bodyPr/>
        <a:lstStyle/>
        <a:p>
          <a:endParaRPr lang="ru-RU"/>
        </a:p>
      </dgm:t>
    </dgm:pt>
    <dgm:pt modelId="{4808AAFA-8B1E-4E79-B4F7-069F18CE0924}" type="pres">
      <dgm:prSet presAssocID="{3B446029-3CD4-4EF9-A7C5-8CAFA653042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F7E76C3-B623-449A-8FC9-EF3AE4BF9B8A}" type="pres">
      <dgm:prSet presAssocID="{2BB4987F-684A-4656-A255-54EDBEAC81DC}" presName="composite" presStyleCnt="0"/>
      <dgm:spPr/>
    </dgm:pt>
    <dgm:pt modelId="{AE67B7CF-4F4D-401A-94E3-A67A7FF7A5DE}" type="pres">
      <dgm:prSet presAssocID="{2BB4987F-684A-4656-A255-54EDBEAC81DC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AAE4B6-A8A9-48DB-B693-DD587067D55E}" type="pres">
      <dgm:prSet presAssocID="{2BB4987F-684A-4656-A255-54EDBEAC81DC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AEEAD65-FD04-4EBA-BCAC-9DAE049F33E2}" type="presOf" srcId="{3B446029-3CD4-4EF9-A7C5-8CAFA6530421}" destId="{4808AAFA-8B1E-4E79-B4F7-069F18CE0924}" srcOrd="0" destOrd="0" presId="urn:microsoft.com/office/officeart/2005/8/layout/hList1"/>
    <dgm:cxn modelId="{6503C0A1-ECE2-461C-8779-6DB42C1E7A9A}" type="presOf" srcId="{3B206EA9-95FB-4406-BCF5-8DE0661676AC}" destId="{B1AAE4B6-A8A9-48DB-B693-DD587067D55E}" srcOrd="0" destOrd="2" presId="urn:microsoft.com/office/officeart/2005/8/layout/hList1"/>
    <dgm:cxn modelId="{C583FF8B-7845-4131-86CB-E6624CA8DB28}" srcId="{2BB4987F-684A-4656-A255-54EDBEAC81DC}" destId="{3B206EA9-95FB-4406-BCF5-8DE0661676AC}" srcOrd="2" destOrd="0" parTransId="{F6BF1D15-DA05-4DD7-B630-62B95AFDD3C2}" sibTransId="{C986EC0E-F80B-4DF8-9A0E-31651DD363EB}"/>
    <dgm:cxn modelId="{9872CD1A-9572-4B96-BA15-5F4E861F476D}" type="presOf" srcId="{9BC0CE46-BAAF-4695-AAA6-E179CCF9802E}" destId="{B1AAE4B6-A8A9-48DB-B693-DD587067D55E}" srcOrd="0" destOrd="1" presId="urn:microsoft.com/office/officeart/2005/8/layout/hList1"/>
    <dgm:cxn modelId="{94E6A11F-2A53-47F2-9352-AA09C7C2B715}" type="presOf" srcId="{2BB4987F-684A-4656-A255-54EDBEAC81DC}" destId="{AE67B7CF-4F4D-401A-94E3-A67A7FF7A5DE}" srcOrd="0" destOrd="0" presId="urn:microsoft.com/office/officeart/2005/8/layout/hList1"/>
    <dgm:cxn modelId="{9C97E906-688B-4155-9637-C7275385CA9A}" srcId="{2BB4987F-684A-4656-A255-54EDBEAC81DC}" destId="{EE303BB7-7289-4981-958B-68A1D3FD8DD3}" srcOrd="0" destOrd="0" parTransId="{61A1B7F2-17E9-49F5-8581-5C0A600DE655}" sibTransId="{543AAD16-B217-4500-8B8A-9A7DB17479A5}"/>
    <dgm:cxn modelId="{1E855D24-C8DC-48AB-9FE4-64B5AFCE9BE9}" srcId="{2BB4987F-684A-4656-A255-54EDBEAC81DC}" destId="{9BC0CE46-BAAF-4695-AAA6-E179CCF9802E}" srcOrd="1" destOrd="0" parTransId="{DDA7541F-8B3D-43C6-84BD-B18695FFDEAA}" sibTransId="{7FEFE539-8FD0-4C22-9EA0-BBAE703C36F2}"/>
    <dgm:cxn modelId="{AE5364ED-9FFA-4865-8F04-6CB732E4C3FB}" type="presOf" srcId="{EE303BB7-7289-4981-958B-68A1D3FD8DD3}" destId="{B1AAE4B6-A8A9-48DB-B693-DD587067D55E}" srcOrd="0" destOrd="0" presId="urn:microsoft.com/office/officeart/2005/8/layout/hList1"/>
    <dgm:cxn modelId="{B5B269D3-5887-4B18-B3C3-12B50BA3A245}" srcId="{3B446029-3CD4-4EF9-A7C5-8CAFA6530421}" destId="{2BB4987F-684A-4656-A255-54EDBEAC81DC}" srcOrd="0" destOrd="0" parTransId="{3437DE89-E896-4989-A3CD-0741EE87083D}" sibTransId="{C1B64B99-6717-49D9-AE35-E7488F139607}"/>
    <dgm:cxn modelId="{FD1CA64B-D432-4B01-8AF6-8529F3D20EB6}" type="presParOf" srcId="{4808AAFA-8B1E-4E79-B4F7-069F18CE0924}" destId="{6F7E76C3-B623-449A-8FC9-EF3AE4BF9B8A}" srcOrd="0" destOrd="0" presId="urn:microsoft.com/office/officeart/2005/8/layout/hList1"/>
    <dgm:cxn modelId="{483A4E70-BE80-4A66-A637-8F2C9DBB3719}" type="presParOf" srcId="{6F7E76C3-B623-449A-8FC9-EF3AE4BF9B8A}" destId="{AE67B7CF-4F4D-401A-94E3-A67A7FF7A5DE}" srcOrd="0" destOrd="0" presId="urn:microsoft.com/office/officeart/2005/8/layout/hList1"/>
    <dgm:cxn modelId="{D3A6E711-2539-49EC-BEC2-2F4EA9440D22}" type="presParOf" srcId="{6F7E76C3-B623-449A-8FC9-EF3AE4BF9B8A}" destId="{B1AAE4B6-A8A9-48DB-B693-DD587067D55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3B98BBC-7264-46F4-99B0-7709C4DE3B4A}" type="doc">
      <dgm:prSet loTypeId="urn:microsoft.com/office/officeart/2005/8/layout/hList1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E01FC6BF-631E-4A8D-A929-1DADD819AED1}">
      <dgm:prSet/>
      <dgm:spPr/>
      <dgm:t>
        <a:bodyPr/>
        <a:lstStyle/>
        <a:p>
          <a:pPr rtl="0"/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Субъективная компетенция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763558C-D39D-4304-BB3E-B0C843483BD9}" type="parTrans" cxnId="{CB97A112-0426-45A9-B5F4-9017B60657BB}">
      <dgm:prSet/>
      <dgm:spPr/>
      <dgm:t>
        <a:bodyPr/>
        <a:lstStyle/>
        <a:p>
          <a:endParaRPr lang="ru-RU"/>
        </a:p>
      </dgm:t>
    </dgm:pt>
    <dgm:pt modelId="{8C59784B-A644-451A-8D9E-0F2453C340D2}" type="sibTrans" cxnId="{CB97A112-0426-45A9-B5F4-9017B60657BB}">
      <dgm:prSet/>
      <dgm:spPr/>
      <dgm:t>
        <a:bodyPr/>
        <a:lstStyle/>
        <a:p>
          <a:endParaRPr lang="ru-RU"/>
        </a:p>
      </dgm:t>
    </dgm:pt>
    <dgm:pt modelId="{D0E3FF1B-6534-4174-BCE7-E0DE119737CF}">
      <dgm:prSet/>
      <dgm:spPr/>
      <dgm:t>
        <a:bodyPr/>
        <a:lstStyle/>
        <a:p>
          <a:pPr rtl="0"/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Непредвзятость;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AD08438-39E6-4780-88CC-537DA031C52C}" type="parTrans" cxnId="{6E3D75A6-AE95-4B02-92D1-804394D47C74}">
      <dgm:prSet/>
      <dgm:spPr/>
      <dgm:t>
        <a:bodyPr/>
        <a:lstStyle/>
        <a:p>
          <a:endParaRPr lang="ru-RU"/>
        </a:p>
      </dgm:t>
    </dgm:pt>
    <dgm:pt modelId="{D49B6E49-B546-407C-9D5A-A40E5AB59CE8}" type="sibTrans" cxnId="{6E3D75A6-AE95-4B02-92D1-804394D47C74}">
      <dgm:prSet/>
      <dgm:spPr/>
      <dgm:t>
        <a:bodyPr/>
        <a:lstStyle/>
        <a:p>
          <a:endParaRPr lang="ru-RU"/>
        </a:p>
      </dgm:t>
    </dgm:pt>
    <dgm:pt modelId="{1D8CE25C-6299-48FB-9081-6818A15F5BE4}">
      <dgm:prSet/>
      <dgm:spPr/>
      <dgm:t>
        <a:bodyPr/>
        <a:lstStyle/>
        <a:p>
          <a:pPr rtl="0"/>
          <a:r>
            <a:rPr lang="ru-RU" smtClean="0">
              <a:latin typeface="Times New Roman" panose="02020603050405020304" pitchFamily="18" charset="0"/>
              <a:cs typeface="Times New Roman" panose="02020603050405020304" pitchFamily="18" charset="0"/>
            </a:rPr>
            <a:t>Соблюдение норм и правил поведения;</a:t>
          </a:r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41F2F69-E9C8-4024-B694-DB9C21800B48}" type="parTrans" cxnId="{BD168CA4-4BFF-44EE-A519-18B03547C72C}">
      <dgm:prSet/>
      <dgm:spPr/>
      <dgm:t>
        <a:bodyPr/>
        <a:lstStyle/>
        <a:p>
          <a:endParaRPr lang="ru-RU"/>
        </a:p>
      </dgm:t>
    </dgm:pt>
    <dgm:pt modelId="{8BB478C9-66A5-4F13-9EF5-22BD5FA884F4}" type="sibTrans" cxnId="{BD168CA4-4BFF-44EE-A519-18B03547C72C}">
      <dgm:prSet/>
      <dgm:spPr/>
      <dgm:t>
        <a:bodyPr/>
        <a:lstStyle/>
        <a:p>
          <a:endParaRPr lang="ru-RU"/>
        </a:p>
      </dgm:t>
    </dgm:pt>
    <dgm:pt modelId="{264141CF-C8BD-439B-BFD3-5F33D40FFA05}">
      <dgm:prSet/>
      <dgm:spPr/>
      <dgm:t>
        <a:bodyPr/>
        <a:lstStyle/>
        <a:p>
          <a:pPr rtl="0"/>
          <a:r>
            <a:rPr lang="ru-RU" smtClean="0">
              <a:latin typeface="Times New Roman" panose="02020603050405020304" pitchFamily="18" charset="0"/>
              <a:cs typeface="Times New Roman" panose="02020603050405020304" pitchFamily="18" charset="0"/>
            </a:rPr>
            <a:t>Позитивный настрой к экспертируемому;</a:t>
          </a:r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B614B83-69C7-4410-879E-44F97DA29E24}" type="parTrans" cxnId="{283678A5-8367-4E6E-A74D-CB8975CE4A9D}">
      <dgm:prSet/>
      <dgm:spPr/>
      <dgm:t>
        <a:bodyPr/>
        <a:lstStyle/>
        <a:p>
          <a:endParaRPr lang="ru-RU"/>
        </a:p>
      </dgm:t>
    </dgm:pt>
    <dgm:pt modelId="{DA0313B9-6BCB-4A13-A4CE-A74B878C683B}" type="sibTrans" cxnId="{283678A5-8367-4E6E-A74D-CB8975CE4A9D}">
      <dgm:prSet/>
      <dgm:spPr/>
      <dgm:t>
        <a:bodyPr/>
        <a:lstStyle/>
        <a:p>
          <a:endParaRPr lang="ru-RU"/>
        </a:p>
      </dgm:t>
    </dgm:pt>
    <dgm:pt modelId="{936D1773-3D4C-4CAB-B66E-BBBF3C00DC6C}">
      <dgm:prSet/>
      <dgm:spPr/>
      <dgm:t>
        <a:bodyPr/>
        <a:lstStyle/>
        <a:p>
          <a:pPr rtl="0"/>
          <a:r>
            <a:rPr lang="ru-RU" smtClean="0">
              <a:latin typeface="Times New Roman" panose="02020603050405020304" pitchFamily="18" charset="0"/>
              <a:cs typeface="Times New Roman" panose="02020603050405020304" pitchFamily="18" charset="0"/>
            </a:rPr>
            <a:t>Умение обосновать свою точку зрения в спорных вопросах;</a:t>
          </a:r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E5571DB-2123-4359-9F29-2A431EAE5D18}" type="parTrans" cxnId="{916E60B1-755C-41BD-B186-F77221F48B99}">
      <dgm:prSet/>
      <dgm:spPr/>
      <dgm:t>
        <a:bodyPr/>
        <a:lstStyle/>
        <a:p>
          <a:endParaRPr lang="ru-RU"/>
        </a:p>
      </dgm:t>
    </dgm:pt>
    <dgm:pt modelId="{DD3D9BF2-B4A6-4F3E-B947-4DFD9A7F959D}" type="sibTrans" cxnId="{916E60B1-755C-41BD-B186-F77221F48B99}">
      <dgm:prSet/>
      <dgm:spPr/>
      <dgm:t>
        <a:bodyPr/>
        <a:lstStyle/>
        <a:p>
          <a:endParaRPr lang="ru-RU"/>
        </a:p>
      </dgm:t>
    </dgm:pt>
    <dgm:pt modelId="{EAEBAC17-228B-45DE-A865-AEE68AE41ACA}">
      <dgm:prSet/>
      <dgm:spPr/>
      <dgm:t>
        <a:bodyPr/>
        <a:lstStyle/>
        <a:p>
          <a:pPr rtl="0"/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Внимание к деталям;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481ACD8-91DF-4B15-9D79-8D0CDA29E744}" type="parTrans" cxnId="{0106EADC-2CD9-454D-B234-A240120B612F}">
      <dgm:prSet/>
      <dgm:spPr/>
      <dgm:t>
        <a:bodyPr/>
        <a:lstStyle/>
        <a:p>
          <a:endParaRPr lang="ru-RU"/>
        </a:p>
      </dgm:t>
    </dgm:pt>
    <dgm:pt modelId="{FDAA9AE8-7D30-40E1-97EC-A526BD2E06A8}" type="sibTrans" cxnId="{0106EADC-2CD9-454D-B234-A240120B612F}">
      <dgm:prSet/>
      <dgm:spPr/>
      <dgm:t>
        <a:bodyPr/>
        <a:lstStyle/>
        <a:p>
          <a:endParaRPr lang="ru-RU"/>
        </a:p>
      </dgm:t>
    </dgm:pt>
    <dgm:pt modelId="{E2B22EF0-E2AD-4FBA-9424-2B249EFB9B3C}">
      <dgm:prSet/>
      <dgm:spPr/>
      <dgm:t>
        <a:bodyPr/>
        <a:lstStyle/>
        <a:p>
          <a:pPr rtl="0"/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Готовность работать в команде (экспертном сообществе) 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AEBA35B-CE16-4842-B88B-2C082B9EF9EA}" type="parTrans" cxnId="{89B7729A-F738-45AA-B35E-8E90968DD0F8}">
      <dgm:prSet/>
      <dgm:spPr/>
      <dgm:t>
        <a:bodyPr/>
        <a:lstStyle/>
        <a:p>
          <a:endParaRPr lang="ru-RU"/>
        </a:p>
      </dgm:t>
    </dgm:pt>
    <dgm:pt modelId="{3025B229-FEDC-4E6F-8271-97CBA0748141}" type="sibTrans" cxnId="{89B7729A-F738-45AA-B35E-8E90968DD0F8}">
      <dgm:prSet/>
      <dgm:spPr/>
      <dgm:t>
        <a:bodyPr/>
        <a:lstStyle/>
        <a:p>
          <a:endParaRPr lang="ru-RU"/>
        </a:p>
      </dgm:t>
    </dgm:pt>
    <dgm:pt modelId="{9F5F97FD-0435-4469-BB3E-2A467FF02A1A}" type="pres">
      <dgm:prSet presAssocID="{53B98BBC-7264-46F4-99B0-7709C4DE3B4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9DDF37D-E669-4DD6-9BB9-CF1A3D53A991}" type="pres">
      <dgm:prSet presAssocID="{E01FC6BF-631E-4A8D-A929-1DADD819AED1}" presName="composite" presStyleCnt="0"/>
      <dgm:spPr/>
    </dgm:pt>
    <dgm:pt modelId="{AB061E71-2CE2-4F88-9857-F2F19596812C}" type="pres">
      <dgm:prSet presAssocID="{E01FC6BF-631E-4A8D-A929-1DADD819AED1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A34E79-D824-4508-AFBA-500354B65ABA}" type="pres">
      <dgm:prSet presAssocID="{E01FC6BF-631E-4A8D-A929-1DADD819AED1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E22CF86-3CCA-4EF9-B0C0-40E004C13F3E}" type="presOf" srcId="{E01FC6BF-631E-4A8D-A929-1DADD819AED1}" destId="{AB061E71-2CE2-4F88-9857-F2F19596812C}" srcOrd="0" destOrd="0" presId="urn:microsoft.com/office/officeart/2005/8/layout/hList1"/>
    <dgm:cxn modelId="{BD168CA4-4BFF-44EE-A519-18B03547C72C}" srcId="{E01FC6BF-631E-4A8D-A929-1DADD819AED1}" destId="{1D8CE25C-6299-48FB-9081-6818A15F5BE4}" srcOrd="1" destOrd="0" parTransId="{E41F2F69-E9C8-4024-B694-DB9C21800B48}" sibTransId="{8BB478C9-66A5-4F13-9EF5-22BD5FA884F4}"/>
    <dgm:cxn modelId="{CB97A112-0426-45A9-B5F4-9017B60657BB}" srcId="{53B98BBC-7264-46F4-99B0-7709C4DE3B4A}" destId="{E01FC6BF-631E-4A8D-A929-1DADD819AED1}" srcOrd="0" destOrd="0" parTransId="{7763558C-D39D-4304-BB3E-B0C843483BD9}" sibTransId="{8C59784B-A644-451A-8D9E-0F2453C340D2}"/>
    <dgm:cxn modelId="{C47B7C64-1121-498C-824D-050D576C890B}" type="presOf" srcId="{EAEBAC17-228B-45DE-A865-AEE68AE41ACA}" destId="{C9A34E79-D824-4508-AFBA-500354B65ABA}" srcOrd="0" destOrd="4" presId="urn:microsoft.com/office/officeart/2005/8/layout/hList1"/>
    <dgm:cxn modelId="{F8727849-98E3-47F7-8D79-4A666E4AD173}" type="presOf" srcId="{E2B22EF0-E2AD-4FBA-9424-2B249EFB9B3C}" destId="{C9A34E79-D824-4508-AFBA-500354B65ABA}" srcOrd="0" destOrd="5" presId="urn:microsoft.com/office/officeart/2005/8/layout/hList1"/>
    <dgm:cxn modelId="{0106EADC-2CD9-454D-B234-A240120B612F}" srcId="{E01FC6BF-631E-4A8D-A929-1DADD819AED1}" destId="{EAEBAC17-228B-45DE-A865-AEE68AE41ACA}" srcOrd="4" destOrd="0" parTransId="{3481ACD8-91DF-4B15-9D79-8D0CDA29E744}" sibTransId="{FDAA9AE8-7D30-40E1-97EC-A526BD2E06A8}"/>
    <dgm:cxn modelId="{A90C6F5A-39C0-467C-9B43-7E2DCE69E0EC}" type="presOf" srcId="{53B98BBC-7264-46F4-99B0-7709C4DE3B4A}" destId="{9F5F97FD-0435-4469-BB3E-2A467FF02A1A}" srcOrd="0" destOrd="0" presId="urn:microsoft.com/office/officeart/2005/8/layout/hList1"/>
    <dgm:cxn modelId="{6E3D75A6-AE95-4B02-92D1-804394D47C74}" srcId="{E01FC6BF-631E-4A8D-A929-1DADD819AED1}" destId="{D0E3FF1B-6534-4174-BCE7-E0DE119737CF}" srcOrd="0" destOrd="0" parTransId="{3AD08438-39E6-4780-88CC-537DA031C52C}" sibTransId="{D49B6E49-B546-407C-9D5A-A40E5AB59CE8}"/>
    <dgm:cxn modelId="{90136D21-40CF-4547-99BD-ED2E4104B669}" type="presOf" srcId="{936D1773-3D4C-4CAB-B66E-BBBF3C00DC6C}" destId="{C9A34E79-D824-4508-AFBA-500354B65ABA}" srcOrd="0" destOrd="3" presId="urn:microsoft.com/office/officeart/2005/8/layout/hList1"/>
    <dgm:cxn modelId="{7A530DBB-4FE5-41EF-90D2-EAA8232120A2}" type="presOf" srcId="{264141CF-C8BD-439B-BFD3-5F33D40FFA05}" destId="{C9A34E79-D824-4508-AFBA-500354B65ABA}" srcOrd="0" destOrd="2" presId="urn:microsoft.com/office/officeart/2005/8/layout/hList1"/>
    <dgm:cxn modelId="{89B7729A-F738-45AA-B35E-8E90968DD0F8}" srcId="{E01FC6BF-631E-4A8D-A929-1DADD819AED1}" destId="{E2B22EF0-E2AD-4FBA-9424-2B249EFB9B3C}" srcOrd="5" destOrd="0" parTransId="{AAEBA35B-CE16-4842-B88B-2C082B9EF9EA}" sibTransId="{3025B229-FEDC-4E6F-8271-97CBA0748141}"/>
    <dgm:cxn modelId="{283678A5-8367-4E6E-A74D-CB8975CE4A9D}" srcId="{E01FC6BF-631E-4A8D-A929-1DADD819AED1}" destId="{264141CF-C8BD-439B-BFD3-5F33D40FFA05}" srcOrd="2" destOrd="0" parTransId="{0B614B83-69C7-4410-879E-44F97DA29E24}" sibTransId="{DA0313B9-6BCB-4A13-A4CE-A74B878C683B}"/>
    <dgm:cxn modelId="{A8705C7F-1C0C-4CD9-818E-13DB84646384}" type="presOf" srcId="{D0E3FF1B-6534-4174-BCE7-E0DE119737CF}" destId="{C9A34E79-D824-4508-AFBA-500354B65ABA}" srcOrd="0" destOrd="0" presId="urn:microsoft.com/office/officeart/2005/8/layout/hList1"/>
    <dgm:cxn modelId="{8E806F98-F8AF-4B23-8095-22D7024A63E9}" type="presOf" srcId="{1D8CE25C-6299-48FB-9081-6818A15F5BE4}" destId="{C9A34E79-D824-4508-AFBA-500354B65ABA}" srcOrd="0" destOrd="1" presId="urn:microsoft.com/office/officeart/2005/8/layout/hList1"/>
    <dgm:cxn modelId="{916E60B1-755C-41BD-B186-F77221F48B99}" srcId="{E01FC6BF-631E-4A8D-A929-1DADD819AED1}" destId="{936D1773-3D4C-4CAB-B66E-BBBF3C00DC6C}" srcOrd="3" destOrd="0" parTransId="{0E5571DB-2123-4359-9F29-2A431EAE5D18}" sibTransId="{DD3D9BF2-B4A6-4F3E-B947-4DFD9A7F959D}"/>
    <dgm:cxn modelId="{46FA62D9-3502-4E9C-BE95-85BD31999897}" type="presParOf" srcId="{9F5F97FD-0435-4469-BB3E-2A467FF02A1A}" destId="{E9DDF37D-E669-4DD6-9BB9-CF1A3D53A991}" srcOrd="0" destOrd="0" presId="urn:microsoft.com/office/officeart/2005/8/layout/hList1"/>
    <dgm:cxn modelId="{F52B9318-A55E-4037-90AF-83556A2C36D0}" type="presParOf" srcId="{E9DDF37D-E669-4DD6-9BB9-CF1A3D53A991}" destId="{AB061E71-2CE2-4F88-9857-F2F19596812C}" srcOrd="0" destOrd="0" presId="urn:microsoft.com/office/officeart/2005/8/layout/hList1"/>
    <dgm:cxn modelId="{40572BC7-92EC-4E2B-8780-9C26192DA508}" type="presParOf" srcId="{E9DDF37D-E669-4DD6-9BB9-CF1A3D53A991}" destId="{C9A34E79-D824-4508-AFBA-500354B65AB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850456C-8C09-4DDE-BC76-30B695778B46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13384994-C455-4B43-BE46-D44FCB44827B}">
      <dgm:prSet custT="1"/>
      <dgm:spPr/>
      <dgm:t>
        <a:bodyPr/>
        <a:lstStyle/>
        <a:p>
          <a:pPr rtl="0"/>
          <a:r>
            <a:rPr lang="ru-RU" sz="1600" b="1" smtClean="0">
              <a:latin typeface="Times New Roman" panose="02020603050405020304" pitchFamily="18" charset="0"/>
              <a:cs typeface="Times New Roman" panose="02020603050405020304" pitchFamily="18" charset="0"/>
            </a:rPr>
            <a:t>Умение работать в команде</a:t>
          </a:r>
          <a:endParaRPr lang="ru-RU" sz="16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98124A6-AA2E-43B5-801D-4B359524A1BC}" type="parTrans" cxnId="{12A88582-5574-414B-9561-4466374E48EF}">
      <dgm:prSet/>
      <dgm:spPr/>
      <dgm:t>
        <a:bodyPr/>
        <a:lstStyle/>
        <a:p>
          <a:endParaRPr lang="ru-RU" sz="2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BF7DA69-BCC2-4367-B552-0102E0000E0B}" type="sibTrans" cxnId="{12A88582-5574-414B-9561-4466374E48EF}">
      <dgm:prSet/>
      <dgm:spPr/>
      <dgm:t>
        <a:bodyPr/>
        <a:lstStyle/>
        <a:p>
          <a:endParaRPr lang="ru-RU" sz="2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7BA76F6-B37F-477F-AD9A-162CB2236D00}">
      <dgm:prSet custT="1"/>
      <dgm:spPr/>
      <dgm:t>
        <a:bodyPr/>
        <a:lstStyle/>
        <a:p>
          <a:pPr rtl="0"/>
          <a:r>
            <a:rPr lang="ru-RU" sz="1600" b="1" smtClean="0">
              <a:latin typeface="Times New Roman" panose="02020603050405020304" pitchFamily="18" charset="0"/>
              <a:cs typeface="Times New Roman" panose="02020603050405020304" pitchFamily="18" charset="0"/>
            </a:rPr>
            <a:t>Способность находить новые (нестандартные) решения проблем</a:t>
          </a:r>
          <a:endParaRPr lang="ru-RU" sz="16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CBC1BEF-4761-4452-A73C-009EEE95A58A}" type="parTrans" cxnId="{520C73D9-7C0C-4FB9-A124-95FD49FDF94A}">
      <dgm:prSet/>
      <dgm:spPr/>
      <dgm:t>
        <a:bodyPr/>
        <a:lstStyle/>
        <a:p>
          <a:endParaRPr lang="ru-RU" sz="2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AF987A0-AAE2-4347-84CB-A197F1C46A4E}" type="sibTrans" cxnId="{520C73D9-7C0C-4FB9-A124-95FD49FDF94A}">
      <dgm:prSet/>
      <dgm:spPr/>
      <dgm:t>
        <a:bodyPr/>
        <a:lstStyle/>
        <a:p>
          <a:endParaRPr lang="ru-RU" sz="2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ED436A7-9011-45BA-9E27-86CF3A5C7D2E}">
      <dgm:prSet custT="1"/>
      <dgm:spPr/>
      <dgm:t>
        <a:bodyPr/>
        <a:lstStyle/>
        <a:p>
          <a:pPr rtl="0"/>
          <a:r>
            <a:rPr lang="ru-RU" sz="1600" b="1" smtClean="0">
              <a:latin typeface="Times New Roman" panose="02020603050405020304" pitchFamily="18" charset="0"/>
              <a:cs typeface="Times New Roman" panose="02020603050405020304" pitchFamily="18" charset="0"/>
            </a:rPr>
            <a:t>Высокая работоспособность</a:t>
          </a:r>
          <a:endParaRPr lang="ru-RU" sz="16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EA8AE23-8660-4A3E-AC1E-73564952221F}" type="parTrans" cxnId="{A0BB5A6D-A22C-4502-8422-A4E22A97CFE9}">
      <dgm:prSet/>
      <dgm:spPr/>
      <dgm:t>
        <a:bodyPr/>
        <a:lstStyle/>
        <a:p>
          <a:endParaRPr lang="ru-RU" sz="2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EB94BA6-65E3-4E0E-A831-FC67BA78AD21}" type="sibTrans" cxnId="{A0BB5A6D-A22C-4502-8422-A4E22A97CFE9}">
      <dgm:prSet/>
      <dgm:spPr/>
      <dgm:t>
        <a:bodyPr/>
        <a:lstStyle/>
        <a:p>
          <a:endParaRPr lang="ru-RU" sz="2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F4C8638-7665-4106-A906-EFA0D5475519}">
      <dgm:prSet custT="1"/>
      <dgm:spPr/>
      <dgm:t>
        <a:bodyPr/>
        <a:lstStyle/>
        <a:p>
          <a:pPr rtl="0"/>
          <a:r>
            <a:rPr lang="ru-RU" sz="1600" b="1" smtClean="0">
              <a:latin typeface="Times New Roman" panose="02020603050405020304" pitchFamily="18" charset="0"/>
              <a:cs typeface="Times New Roman" panose="02020603050405020304" pitchFamily="18" charset="0"/>
            </a:rPr>
            <a:t>Стремление к профессиональному совершенству</a:t>
          </a:r>
          <a:endParaRPr lang="ru-RU" sz="16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72AB3AD-8082-4F80-BF46-EBEA5E14328F}" type="parTrans" cxnId="{404D09C7-8721-48EC-9D0B-8DC6BCE84936}">
      <dgm:prSet/>
      <dgm:spPr/>
      <dgm:t>
        <a:bodyPr/>
        <a:lstStyle/>
        <a:p>
          <a:endParaRPr lang="ru-RU" sz="2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8286639-AB9C-4D3A-A748-3599B25FB393}" type="sibTrans" cxnId="{404D09C7-8721-48EC-9D0B-8DC6BCE84936}">
      <dgm:prSet/>
      <dgm:spPr/>
      <dgm:t>
        <a:bodyPr/>
        <a:lstStyle/>
        <a:p>
          <a:endParaRPr lang="ru-RU" sz="2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58595A6-1739-4D69-B544-5754CB094A69}">
      <dgm:prSet custT="1"/>
      <dgm:spPr/>
      <dgm:t>
        <a:bodyPr/>
        <a:lstStyle/>
        <a:p>
          <a:pPr rtl="0"/>
          <a:r>
            <a:rPr lang="ru-RU" sz="1600" b="1" smtClean="0">
              <a:latin typeface="Times New Roman" panose="02020603050405020304" pitchFamily="18" charset="0"/>
              <a:cs typeface="Times New Roman" panose="02020603050405020304" pitchFamily="18" charset="0"/>
            </a:rPr>
            <a:t>Готовность к обучению</a:t>
          </a:r>
          <a:endParaRPr lang="ru-RU" sz="16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45BD843-9247-4F49-A2E1-75DA4F9C0D4A}" type="parTrans" cxnId="{31AB87D3-E15F-4198-A24A-75A97F0F94A3}">
      <dgm:prSet/>
      <dgm:spPr/>
      <dgm:t>
        <a:bodyPr/>
        <a:lstStyle/>
        <a:p>
          <a:endParaRPr lang="ru-RU" sz="2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125E1C8-300B-4D75-909B-581CF1677C0F}" type="sibTrans" cxnId="{31AB87D3-E15F-4198-A24A-75A97F0F94A3}">
      <dgm:prSet/>
      <dgm:spPr/>
      <dgm:t>
        <a:bodyPr/>
        <a:lstStyle/>
        <a:p>
          <a:endParaRPr lang="ru-RU" sz="2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33C583-A154-4B31-B2BE-6EDF135F2029}">
      <dgm:prSet custT="1"/>
      <dgm:spPr/>
      <dgm:t>
        <a:bodyPr/>
        <a:lstStyle/>
        <a:p>
          <a:pPr rtl="0"/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Готовность делиться профессиональным опытом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A6D91C1-92EA-4FF5-9BB1-45FFB4D3045B}" type="parTrans" cxnId="{054D1B45-04BC-4C16-B4E4-72B8B5DFD5BC}">
      <dgm:prSet/>
      <dgm:spPr/>
      <dgm:t>
        <a:bodyPr/>
        <a:lstStyle/>
        <a:p>
          <a:endParaRPr lang="ru-RU" sz="2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4305404-6658-4ED1-B962-259BDF48CA78}" type="sibTrans" cxnId="{054D1B45-04BC-4C16-B4E4-72B8B5DFD5BC}">
      <dgm:prSet/>
      <dgm:spPr/>
      <dgm:t>
        <a:bodyPr/>
        <a:lstStyle/>
        <a:p>
          <a:endParaRPr lang="ru-RU" sz="2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D428A09-E147-4957-803E-0C08BBF8369D}">
      <dgm:prSet custT="1"/>
      <dgm:spPr/>
      <dgm:t>
        <a:bodyPr/>
        <a:lstStyle/>
        <a:p>
          <a:pPr rtl="0"/>
          <a:r>
            <a:rPr lang="ru-RU" sz="1600" b="1" smtClean="0">
              <a:latin typeface="Times New Roman" panose="02020603050405020304" pitchFamily="18" charset="0"/>
              <a:cs typeface="Times New Roman" panose="02020603050405020304" pitchFamily="18" charset="0"/>
            </a:rPr>
            <a:t>Умение применить экспертный опыт в наставничестве (студенты, молодые педагоги)</a:t>
          </a:r>
          <a:endParaRPr lang="ru-RU" sz="16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1E324DF-18F3-41F6-BE8C-E3711D943316}" type="parTrans" cxnId="{271213E5-132C-4C9B-95B5-05EE276E1218}">
      <dgm:prSet/>
      <dgm:spPr/>
      <dgm:t>
        <a:bodyPr/>
        <a:lstStyle/>
        <a:p>
          <a:endParaRPr lang="ru-RU" sz="2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F9E062F-C1D3-4E91-8B8D-7422E8EC33EF}" type="sibTrans" cxnId="{271213E5-132C-4C9B-95B5-05EE276E1218}">
      <dgm:prSet/>
      <dgm:spPr/>
      <dgm:t>
        <a:bodyPr/>
        <a:lstStyle/>
        <a:p>
          <a:endParaRPr lang="ru-RU" sz="2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0A148D7-3FBE-47FB-9493-733A4BA1FB4F}">
      <dgm:prSet custT="1"/>
      <dgm:spPr/>
      <dgm:t>
        <a:bodyPr/>
        <a:lstStyle/>
        <a:p>
          <a:pPr rtl="0"/>
          <a:r>
            <a:rPr lang="ru-RU" sz="1600" b="1" smtClean="0">
              <a:latin typeface="Times New Roman" panose="02020603050405020304" pitchFamily="18" charset="0"/>
              <a:cs typeface="Times New Roman" panose="02020603050405020304" pitchFamily="18" charset="0"/>
            </a:rPr>
            <a:t>ИКТ- компетентность</a:t>
          </a:r>
          <a:endParaRPr lang="ru-RU" sz="16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9070080-9AEE-4E5A-805C-B0B6DBB06458}" type="parTrans" cxnId="{06ECE6A8-D84A-4D40-A905-67FF2F370D66}">
      <dgm:prSet/>
      <dgm:spPr/>
      <dgm:t>
        <a:bodyPr/>
        <a:lstStyle/>
        <a:p>
          <a:endParaRPr lang="ru-RU" sz="2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9A079BB-FB94-40B1-AD39-619108E01336}" type="sibTrans" cxnId="{06ECE6A8-D84A-4D40-A905-67FF2F370D66}">
      <dgm:prSet/>
      <dgm:spPr/>
      <dgm:t>
        <a:bodyPr/>
        <a:lstStyle/>
        <a:p>
          <a:endParaRPr lang="ru-RU" sz="2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EE6CC44-781B-482D-9927-306194F02C56}">
      <dgm:prSet custT="1"/>
      <dgm:spPr/>
      <dgm:t>
        <a:bodyPr/>
        <a:lstStyle/>
        <a:p>
          <a:pPr rtl="0"/>
          <a:r>
            <a:rPr lang="ru-RU" sz="1600" b="1" smtClean="0">
              <a:latin typeface="Times New Roman" panose="02020603050405020304" pitchFamily="18" charset="0"/>
              <a:cs typeface="Times New Roman" panose="02020603050405020304" pitchFamily="18" charset="0"/>
            </a:rPr>
            <a:t>Коммуникабельность</a:t>
          </a:r>
          <a:endParaRPr lang="ru-RU" sz="16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27FFB03-9FAA-47C5-8646-CBDCC276B4D8}" type="parTrans" cxnId="{8CF0A8F9-3622-46A2-B777-158BE40099FD}">
      <dgm:prSet/>
      <dgm:spPr/>
      <dgm:t>
        <a:bodyPr/>
        <a:lstStyle/>
        <a:p>
          <a:endParaRPr lang="ru-RU" sz="2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B0D7DA4-691B-4518-80A8-E0D2445AD0E3}" type="sibTrans" cxnId="{8CF0A8F9-3622-46A2-B777-158BE40099FD}">
      <dgm:prSet/>
      <dgm:spPr/>
      <dgm:t>
        <a:bodyPr/>
        <a:lstStyle/>
        <a:p>
          <a:endParaRPr lang="ru-RU" sz="2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912C503-1AF3-403E-94FF-463643D02872}">
      <dgm:prSet custT="1"/>
      <dgm:spPr/>
      <dgm:t>
        <a:bodyPr/>
        <a:lstStyle/>
        <a:p>
          <a:pPr rtl="0"/>
          <a:r>
            <a:rPr lang="ru-RU" sz="1600" b="1" smtClean="0">
              <a:latin typeface="Times New Roman" panose="02020603050405020304" pitchFamily="18" charset="0"/>
              <a:cs typeface="Times New Roman" panose="02020603050405020304" pitchFamily="18" charset="0"/>
            </a:rPr>
            <a:t>Творческий подход в реализации проектов</a:t>
          </a:r>
          <a:endParaRPr lang="ru-RU" sz="16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DDF48E4-8E8B-4316-9B56-96156C7046D9}" type="parTrans" cxnId="{DA150D01-1BFE-4747-90E6-67CF28BBB927}">
      <dgm:prSet/>
      <dgm:spPr/>
      <dgm:t>
        <a:bodyPr/>
        <a:lstStyle/>
        <a:p>
          <a:endParaRPr lang="ru-RU" sz="2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1F4A6E2-619C-4482-B24B-D25439EA49FB}" type="sibTrans" cxnId="{DA150D01-1BFE-4747-90E6-67CF28BBB927}">
      <dgm:prSet/>
      <dgm:spPr/>
      <dgm:t>
        <a:bodyPr/>
        <a:lstStyle/>
        <a:p>
          <a:endParaRPr lang="ru-RU" sz="2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3837C52-BF0C-46C0-92E6-4C90CAA9556B}" type="pres">
      <dgm:prSet presAssocID="{E850456C-8C09-4DDE-BC76-30B695778B4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63F19D6-BEAD-4470-9CBE-1A7CF9785818}" type="pres">
      <dgm:prSet presAssocID="{13384994-C455-4B43-BE46-D44FCB44827B}" presName="parentText" presStyleLbl="node1" presStyleIdx="0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2595DC-36F8-4375-A67D-F7BDB38E41A8}" type="pres">
      <dgm:prSet presAssocID="{BBF7DA69-BCC2-4367-B552-0102E0000E0B}" presName="spacer" presStyleCnt="0"/>
      <dgm:spPr/>
    </dgm:pt>
    <dgm:pt modelId="{F0A76469-FE9E-449F-9A7E-5580FF4DDF54}" type="pres">
      <dgm:prSet presAssocID="{67BA76F6-B37F-477F-AD9A-162CB2236D00}" presName="parentText" presStyleLbl="node1" presStyleIdx="1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ABB740-57AB-4CA7-A23E-3D74E8B77C7D}" type="pres">
      <dgm:prSet presAssocID="{0AF987A0-AAE2-4347-84CB-A197F1C46A4E}" presName="spacer" presStyleCnt="0"/>
      <dgm:spPr/>
    </dgm:pt>
    <dgm:pt modelId="{7EDD8DEC-2DD5-4A12-A50C-85113BE3520D}" type="pres">
      <dgm:prSet presAssocID="{FED436A7-9011-45BA-9E27-86CF3A5C7D2E}" presName="parentText" presStyleLbl="node1" presStyleIdx="2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BABDD5-10D4-494D-9F0E-E7763B2D2E8D}" type="pres">
      <dgm:prSet presAssocID="{0EB94BA6-65E3-4E0E-A831-FC67BA78AD21}" presName="spacer" presStyleCnt="0"/>
      <dgm:spPr/>
    </dgm:pt>
    <dgm:pt modelId="{B695371E-9A8C-4F41-9893-331DAD6F00AA}" type="pres">
      <dgm:prSet presAssocID="{4F4C8638-7665-4106-A906-EFA0D5475519}" presName="parentText" presStyleLbl="node1" presStyleIdx="3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897C78-6908-4E2B-925E-1383A303057A}" type="pres">
      <dgm:prSet presAssocID="{18286639-AB9C-4D3A-A748-3599B25FB393}" presName="spacer" presStyleCnt="0"/>
      <dgm:spPr/>
    </dgm:pt>
    <dgm:pt modelId="{E06895B7-C713-4ADE-9036-CBC56C251534}" type="pres">
      <dgm:prSet presAssocID="{058595A6-1739-4D69-B544-5754CB094A69}" presName="parentText" presStyleLbl="node1" presStyleIdx="4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C57B2D-DB04-455E-8808-6A0E9244577C}" type="pres">
      <dgm:prSet presAssocID="{D125E1C8-300B-4D75-909B-581CF1677C0F}" presName="spacer" presStyleCnt="0"/>
      <dgm:spPr/>
    </dgm:pt>
    <dgm:pt modelId="{7E22799C-B2A8-463C-A5C9-316422DBBF0F}" type="pres">
      <dgm:prSet presAssocID="{7A33C583-A154-4B31-B2BE-6EDF135F2029}" presName="parentText" presStyleLbl="node1" presStyleIdx="5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26659D-ED41-4A5F-AA44-D01243EC0408}" type="pres">
      <dgm:prSet presAssocID="{54305404-6658-4ED1-B962-259BDF48CA78}" presName="spacer" presStyleCnt="0"/>
      <dgm:spPr/>
    </dgm:pt>
    <dgm:pt modelId="{95E528BA-4BB6-41FE-998F-B8A1EF74E7E6}" type="pres">
      <dgm:prSet presAssocID="{1D428A09-E147-4957-803E-0C08BBF8369D}" presName="parentText" presStyleLbl="node1" presStyleIdx="6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89FE21-32D3-423B-BCFA-CEC596AA72A3}" type="pres">
      <dgm:prSet presAssocID="{BF9E062F-C1D3-4E91-8B8D-7422E8EC33EF}" presName="spacer" presStyleCnt="0"/>
      <dgm:spPr/>
    </dgm:pt>
    <dgm:pt modelId="{F0B7A64D-78F8-4C6D-B184-A692DE36EEA4}" type="pres">
      <dgm:prSet presAssocID="{00A148D7-3FBE-47FB-9493-733A4BA1FB4F}" presName="parentText" presStyleLbl="node1" presStyleIdx="7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4090C6-411F-4BA1-A620-27AF59693684}" type="pres">
      <dgm:prSet presAssocID="{49A079BB-FB94-40B1-AD39-619108E01336}" presName="spacer" presStyleCnt="0"/>
      <dgm:spPr/>
    </dgm:pt>
    <dgm:pt modelId="{30F99EB8-6265-40F4-B529-9FC48870F561}" type="pres">
      <dgm:prSet presAssocID="{EEE6CC44-781B-482D-9927-306194F02C56}" presName="parentText" presStyleLbl="node1" presStyleIdx="8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E337A1-456E-4F84-9FE1-D91C63980661}" type="pres">
      <dgm:prSet presAssocID="{2B0D7DA4-691B-4518-80A8-E0D2445AD0E3}" presName="spacer" presStyleCnt="0"/>
      <dgm:spPr/>
    </dgm:pt>
    <dgm:pt modelId="{2E205038-CD48-4C1D-8922-62364067FCA6}" type="pres">
      <dgm:prSet presAssocID="{F912C503-1AF3-403E-94FF-463643D02872}" presName="parentText" presStyleLbl="node1" presStyleIdx="9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0720174-3FCD-4F24-8345-B4F91615D91A}" type="presOf" srcId="{13384994-C455-4B43-BE46-D44FCB44827B}" destId="{D63F19D6-BEAD-4470-9CBE-1A7CF9785818}" srcOrd="0" destOrd="0" presId="urn:microsoft.com/office/officeart/2005/8/layout/vList2"/>
    <dgm:cxn modelId="{4B776885-7C80-4C5C-B983-63777D582D95}" type="presOf" srcId="{E850456C-8C09-4DDE-BC76-30B695778B46}" destId="{83837C52-BF0C-46C0-92E6-4C90CAA9556B}" srcOrd="0" destOrd="0" presId="urn:microsoft.com/office/officeart/2005/8/layout/vList2"/>
    <dgm:cxn modelId="{12A88582-5574-414B-9561-4466374E48EF}" srcId="{E850456C-8C09-4DDE-BC76-30B695778B46}" destId="{13384994-C455-4B43-BE46-D44FCB44827B}" srcOrd="0" destOrd="0" parTransId="{198124A6-AA2E-43B5-801D-4B359524A1BC}" sibTransId="{BBF7DA69-BCC2-4367-B552-0102E0000E0B}"/>
    <dgm:cxn modelId="{577454EE-A7BD-4803-BD26-79114B85A3EE}" type="presOf" srcId="{4F4C8638-7665-4106-A906-EFA0D5475519}" destId="{B695371E-9A8C-4F41-9893-331DAD6F00AA}" srcOrd="0" destOrd="0" presId="urn:microsoft.com/office/officeart/2005/8/layout/vList2"/>
    <dgm:cxn modelId="{520C73D9-7C0C-4FB9-A124-95FD49FDF94A}" srcId="{E850456C-8C09-4DDE-BC76-30B695778B46}" destId="{67BA76F6-B37F-477F-AD9A-162CB2236D00}" srcOrd="1" destOrd="0" parTransId="{FCBC1BEF-4761-4452-A73C-009EEE95A58A}" sibTransId="{0AF987A0-AAE2-4347-84CB-A197F1C46A4E}"/>
    <dgm:cxn modelId="{24824761-9F75-4B97-80EF-F6CD36E99500}" type="presOf" srcId="{7A33C583-A154-4B31-B2BE-6EDF135F2029}" destId="{7E22799C-B2A8-463C-A5C9-316422DBBF0F}" srcOrd="0" destOrd="0" presId="urn:microsoft.com/office/officeart/2005/8/layout/vList2"/>
    <dgm:cxn modelId="{8E3DA60B-7585-4C7C-9CBB-0919E703CCBB}" type="presOf" srcId="{67BA76F6-B37F-477F-AD9A-162CB2236D00}" destId="{F0A76469-FE9E-449F-9A7E-5580FF4DDF54}" srcOrd="0" destOrd="0" presId="urn:microsoft.com/office/officeart/2005/8/layout/vList2"/>
    <dgm:cxn modelId="{0565832A-1ECF-4BCD-A0F8-4434F000D28B}" type="presOf" srcId="{F912C503-1AF3-403E-94FF-463643D02872}" destId="{2E205038-CD48-4C1D-8922-62364067FCA6}" srcOrd="0" destOrd="0" presId="urn:microsoft.com/office/officeart/2005/8/layout/vList2"/>
    <dgm:cxn modelId="{9509C733-8869-4C53-9461-7FA5B160ED8D}" type="presOf" srcId="{FED436A7-9011-45BA-9E27-86CF3A5C7D2E}" destId="{7EDD8DEC-2DD5-4A12-A50C-85113BE3520D}" srcOrd="0" destOrd="0" presId="urn:microsoft.com/office/officeart/2005/8/layout/vList2"/>
    <dgm:cxn modelId="{271213E5-132C-4C9B-95B5-05EE276E1218}" srcId="{E850456C-8C09-4DDE-BC76-30B695778B46}" destId="{1D428A09-E147-4957-803E-0C08BBF8369D}" srcOrd="6" destOrd="0" parTransId="{F1E324DF-18F3-41F6-BE8C-E3711D943316}" sibTransId="{BF9E062F-C1D3-4E91-8B8D-7422E8EC33EF}"/>
    <dgm:cxn modelId="{97E1D2AA-A71D-49C2-9DAF-BB1236627A15}" type="presOf" srcId="{1D428A09-E147-4957-803E-0C08BBF8369D}" destId="{95E528BA-4BB6-41FE-998F-B8A1EF74E7E6}" srcOrd="0" destOrd="0" presId="urn:microsoft.com/office/officeart/2005/8/layout/vList2"/>
    <dgm:cxn modelId="{190BB619-25D7-470F-90FA-B0A0732D96E4}" type="presOf" srcId="{058595A6-1739-4D69-B544-5754CB094A69}" destId="{E06895B7-C713-4ADE-9036-CBC56C251534}" srcOrd="0" destOrd="0" presId="urn:microsoft.com/office/officeart/2005/8/layout/vList2"/>
    <dgm:cxn modelId="{06ECE6A8-D84A-4D40-A905-67FF2F370D66}" srcId="{E850456C-8C09-4DDE-BC76-30B695778B46}" destId="{00A148D7-3FBE-47FB-9493-733A4BA1FB4F}" srcOrd="7" destOrd="0" parTransId="{F9070080-9AEE-4E5A-805C-B0B6DBB06458}" sibTransId="{49A079BB-FB94-40B1-AD39-619108E01336}"/>
    <dgm:cxn modelId="{A0BB5A6D-A22C-4502-8422-A4E22A97CFE9}" srcId="{E850456C-8C09-4DDE-BC76-30B695778B46}" destId="{FED436A7-9011-45BA-9E27-86CF3A5C7D2E}" srcOrd="2" destOrd="0" parTransId="{AEA8AE23-8660-4A3E-AC1E-73564952221F}" sibTransId="{0EB94BA6-65E3-4E0E-A831-FC67BA78AD21}"/>
    <dgm:cxn modelId="{054D1B45-04BC-4C16-B4E4-72B8B5DFD5BC}" srcId="{E850456C-8C09-4DDE-BC76-30B695778B46}" destId="{7A33C583-A154-4B31-B2BE-6EDF135F2029}" srcOrd="5" destOrd="0" parTransId="{BA6D91C1-92EA-4FF5-9BB1-45FFB4D3045B}" sibTransId="{54305404-6658-4ED1-B962-259BDF48CA78}"/>
    <dgm:cxn modelId="{7F6C301A-3DF4-47E4-B0A9-9D502B7EBE6F}" type="presOf" srcId="{EEE6CC44-781B-482D-9927-306194F02C56}" destId="{30F99EB8-6265-40F4-B529-9FC48870F561}" srcOrd="0" destOrd="0" presId="urn:microsoft.com/office/officeart/2005/8/layout/vList2"/>
    <dgm:cxn modelId="{8CF0A8F9-3622-46A2-B777-158BE40099FD}" srcId="{E850456C-8C09-4DDE-BC76-30B695778B46}" destId="{EEE6CC44-781B-482D-9927-306194F02C56}" srcOrd="8" destOrd="0" parTransId="{D27FFB03-9FAA-47C5-8646-CBDCC276B4D8}" sibTransId="{2B0D7DA4-691B-4518-80A8-E0D2445AD0E3}"/>
    <dgm:cxn modelId="{404D09C7-8721-48EC-9D0B-8DC6BCE84936}" srcId="{E850456C-8C09-4DDE-BC76-30B695778B46}" destId="{4F4C8638-7665-4106-A906-EFA0D5475519}" srcOrd="3" destOrd="0" parTransId="{872AB3AD-8082-4F80-BF46-EBEA5E14328F}" sibTransId="{18286639-AB9C-4D3A-A748-3599B25FB393}"/>
    <dgm:cxn modelId="{DA150D01-1BFE-4747-90E6-67CF28BBB927}" srcId="{E850456C-8C09-4DDE-BC76-30B695778B46}" destId="{F912C503-1AF3-403E-94FF-463643D02872}" srcOrd="9" destOrd="0" parTransId="{6DDF48E4-8E8B-4316-9B56-96156C7046D9}" sibTransId="{01F4A6E2-619C-4482-B24B-D25439EA49FB}"/>
    <dgm:cxn modelId="{601DDC49-0FBF-4E5D-BFD2-75914B569114}" type="presOf" srcId="{00A148D7-3FBE-47FB-9493-733A4BA1FB4F}" destId="{F0B7A64D-78F8-4C6D-B184-A692DE36EEA4}" srcOrd="0" destOrd="0" presId="urn:microsoft.com/office/officeart/2005/8/layout/vList2"/>
    <dgm:cxn modelId="{31AB87D3-E15F-4198-A24A-75A97F0F94A3}" srcId="{E850456C-8C09-4DDE-BC76-30B695778B46}" destId="{058595A6-1739-4D69-B544-5754CB094A69}" srcOrd="4" destOrd="0" parTransId="{D45BD843-9247-4F49-A2E1-75DA4F9C0D4A}" sibTransId="{D125E1C8-300B-4D75-909B-581CF1677C0F}"/>
    <dgm:cxn modelId="{3F3ED3B1-22BC-40CF-8C57-3E2A8A7B552E}" type="presParOf" srcId="{83837C52-BF0C-46C0-92E6-4C90CAA9556B}" destId="{D63F19D6-BEAD-4470-9CBE-1A7CF9785818}" srcOrd="0" destOrd="0" presId="urn:microsoft.com/office/officeart/2005/8/layout/vList2"/>
    <dgm:cxn modelId="{1410948E-D405-4DE9-8EFC-A221B0768FCD}" type="presParOf" srcId="{83837C52-BF0C-46C0-92E6-4C90CAA9556B}" destId="{AD2595DC-36F8-4375-A67D-F7BDB38E41A8}" srcOrd="1" destOrd="0" presId="urn:microsoft.com/office/officeart/2005/8/layout/vList2"/>
    <dgm:cxn modelId="{4DC6C420-E475-43A6-AE6E-39092E32951C}" type="presParOf" srcId="{83837C52-BF0C-46C0-92E6-4C90CAA9556B}" destId="{F0A76469-FE9E-449F-9A7E-5580FF4DDF54}" srcOrd="2" destOrd="0" presId="urn:microsoft.com/office/officeart/2005/8/layout/vList2"/>
    <dgm:cxn modelId="{1AC3B83F-4447-4A87-81E0-A85937D30C18}" type="presParOf" srcId="{83837C52-BF0C-46C0-92E6-4C90CAA9556B}" destId="{4FABB740-57AB-4CA7-A23E-3D74E8B77C7D}" srcOrd="3" destOrd="0" presId="urn:microsoft.com/office/officeart/2005/8/layout/vList2"/>
    <dgm:cxn modelId="{0138CC0E-8514-4106-845B-E84C1C3845BE}" type="presParOf" srcId="{83837C52-BF0C-46C0-92E6-4C90CAA9556B}" destId="{7EDD8DEC-2DD5-4A12-A50C-85113BE3520D}" srcOrd="4" destOrd="0" presId="urn:microsoft.com/office/officeart/2005/8/layout/vList2"/>
    <dgm:cxn modelId="{063AA073-5404-4A17-A1C1-2AD090D6042D}" type="presParOf" srcId="{83837C52-BF0C-46C0-92E6-4C90CAA9556B}" destId="{36BABDD5-10D4-494D-9F0E-E7763B2D2E8D}" srcOrd="5" destOrd="0" presId="urn:microsoft.com/office/officeart/2005/8/layout/vList2"/>
    <dgm:cxn modelId="{2529B34C-F6FF-4CA8-9D69-309A7B30C908}" type="presParOf" srcId="{83837C52-BF0C-46C0-92E6-4C90CAA9556B}" destId="{B695371E-9A8C-4F41-9893-331DAD6F00AA}" srcOrd="6" destOrd="0" presId="urn:microsoft.com/office/officeart/2005/8/layout/vList2"/>
    <dgm:cxn modelId="{BAA3BBB7-0299-4A6B-995C-4DDCA64C6DF7}" type="presParOf" srcId="{83837C52-BF0C-46C0-92E6-4C90CAA9556B}" destId="{03897C78-6908-4E2B-925E-1383A303057A}" srcOrd="7" destOrd="0" presId="urn:microsoft.com/office/officeart/2005/8/layout/vList2"/>
    <dgm:cxn modelId="{3ACEC44C-C48A-40E4-9C33-5CCB1AE296A5}" type="presParOf" srcId="{83837C52-BF0C-46C0-92E6-4C90CAA9556B}" destId="{E06895B7-C713-4ADE-9036-CBC56C251534}" srcOrd="8" destOrd="0" presId="urn:microsoft.com/office/officeart/2005/8/layout/vList2"/>
    <dgm:cxn modelId="{594F581F-9CFB-46B8-BBA9-F00E87557DD9}" type="presParOf" srcId="{83837C52-BF0C-46C0-92E6-4C90CAA9556B}" destId="{94C57B2D-DB04-455E-8808-6A0E9244577C}" srcOrd="9" destOrd="0" presId="urn:microsoft.com/office/officeart/2005/8/layout/vList2"/>
    <dgm:cxn modelId="{78646037-9240-4FD8-9B1D-61E5EDBD26B2}" type="presParOf" srcId="{83837C52-BF0C-46C0-92E6-4C90CAA9556B}" destId="{7E22799C-B2A8-463C-A5C9-316422DBBF0F}" srcOrd="10" destOrd="0" presId="urn:microsoft.com/office/officeart/2005/8/layout/vList2"/>
    <dgm:cxn modelId="{93119D83-E3CD-47DC-8430-DEEACE184168}" type="presParOf" srcId="{83837C52-BF0C-46C0-92E6-4C90CAA9556B}" destId="{C326659D-ED41-4A5F-AA44-D01243EC0408}" srcOrd="11" destOrd="0" presId="urn:microsoft.com/office/officeart/2005/8/layout/vList2"/>
    <dgm:cxn modelId="{6E753879-8C08-4C8C-8306-D349637504A8}" type="presParOf" srcId="{83837C52-BF0C-46C0-92E6-4C90CAA9556B}" destId="{95E528BA-4BB6-41FE-998F-B8A1EF74E7E6}" srcOrd="12" destOrd="0" presId="urn:microsoft.com/office/officeart/2005/8/layout/vList2"/>
    <dgm:cxn modelId="{6A8F7897-46FC-4E56-B437-98D09876CAE4}" type="presParOf" srcId="{83837C52-BF0C-46C0-92E6-4C90CAA9556B}" destId="{8189FE21-32D3-423B-BCFA-CEC596AA72A3}" srcOrd="13" destOrd="0" presId="urn:microsoft.com/office/officeart/2005/8/layout/vList2"/>
    <dgm:cxn modelId="{162C4D60-E43E-4364-94A9-A6E26037D4B5}" type="presParOf" srcId="{83837C52-BF0C-46C0-92E6-4C90CAA9556B}" destId="{F0B7A64D-78F8-4C6D-B184-A692DE36EEA4}" srcOrd="14" destOrd="0" presId="urn:microsoft.com/office/officeart/2005/8/layout/vList2"/>
    <dgm:cxn modelId="{17CE9439-B41E-4BBC-977C-1B3B4F5BA587}" type="presParOf" srcId="{83837C52-BF0C-46C0-92E6-4C90CAA9556B}" destId="{B64090C6-411F-4BA1-A620-27AF59693684}" srcOrd="15" destOrd="0" presId="urn:microsoft.com/office/officeart/2005/8/layout/vList2"/>
    <dgm:cxn modelId="{C75900A3-DD88-4CB9-A6FD-445F4E2EEE0E}" type="presParOf" srcId="{83837C52-BF0C-46C0-92E6-4C90CAA9556B}" destId="{30F99EB8-6265-40F4-B529-9FC48870F561}" srcOrd="16" destOrd="0" presId="urn:microsoft.com/office/officeart/2005/8/layout/vList2"/>
    <dgm:cxn modelId="{05E0BEF7-00B2-4C3C-A9A8-EAA65D4A35CE}" type="presParOf" srcId="{83837C52-BF0C-46C0-92E6-4C90CAA9556B}" destId="{AEE337A1-456E-4F84-9FE1-D91C63980661}" srcOrd="17" destOrd="0" presId="urn:microsoft.com/office/officeart/2005/8/layout/vList2"/>
    <dgm:cxn modelId="{03338CBB-248E-4E96-9AE2-2F37F3F37B00}" type="presParOf" srcId="{83837C52-BF0C-46C0-92E6-4C90CAA9556B}" destId="{2E205038-CD48-4C1D-8922-62364067FCA6}" srcOrd="1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098F593-BCF5-4BCB-ACF7-0552A7D16588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969E0418-0BE4-4B18-A7EA-2BE2584F353C}">
      <dgm:prSet/>
      <dgm:spPr/>
      <dgm:t>
        <a:bodyPr/>
        <a:lstStyle/>
        <a:p>
          <a:pPr rtl="0"/>
          <a:r>
            <a:rPr lang="ru-RU" b="1" smtClean="0">
              <a:latin typeface="Times New Roman" panose="02020603050405020304" pitchFamily="18" charset="0"/>
              <a:cs typeface="Times New Roman" panose="02020603050405020304" pitchFamily="18" charset="0"/>
            </a:rPr>
            <a:t>Эксперты по аккредитации образовательных программ – 2 чел.</a:t>
          </a:r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8F1B26-2F94-4D60-BCE2-44C9E7B23C93}" type="parTrans" cxnId="{08C7B305-9AE3-4432-9DB1-CF003A72A64E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B790ECC-FC86-4122-B0DF-4165B3209527}" type="sibTrans" cxnId="{08C7B305-9AE3-4432-9DB1-CF003A72A64E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1770707-9040-4A02-8D3A-945102AB7C56}">
      <dgm:prSet/>
      <dgm:spPr/>
      <dgm:t>
        <a:bodyPr/>
        <a:lstStyle/>
        <a:p>
          <a:pPr rtl="0"/>
          <a:r>
            <a:rPr lang="ru-RU" b="1" smtClean="0">
              <a:latin typeface="Times New Roman" panose="02020603050405020304" pitchFamily="18" charset="0"/>
              <a:cs typeface="Times New Roman" panose="02020603050405020304" pitchFamily="18" charset="0"/>
            </a:rPr>
            <a:t>Эксперты по аттестации педагогических работников – 6 чел.</a:t>
          </a:r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3A60926-0032-44C9-A174-F89FA76C19FD}" type="parTrans" cxnId="{583E98E0-E917-4943-92D9-2DB7AE0EF9B1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C7AC70B-7C07-4451-AF99-A798CF549E4A}" type="sibTrans" cxnId="{583E98E0-E917-4943-92D9-2DB7AE0EF9B1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6796070-39CC-4DDD-8134-32207230322D}">
      <dgm:prSet/>
      <dgm:spPr/>
      <dgm:t>
        <a:bodyPr/>
        <a:lstStyle/>
        <a:p>
          <a:pPr rtl="0"/>
          <a:r>
            <a:rPr lang="ru-RU" b="1" smtClean="0">
              <a:latin typeface="Times New Roman" panose="02020603050405020304" pitchFamily="18" charset="0"/>
              <a:cs typeface="Times New Roman" panose="02020603050405020304" pitchFamily="18" charset="0"/>
            </a:rPr>
            <a:t>Сертифицированный эксперт (</a:t>
          </a:r>
          <a:r>
            <a:rPr lang="en-US" b="1" smtClean="0">
              <a:latin typeface="Times New Roman" panose="02020603050405020304" pitchFamily="18" charset="0"/>
              <a:cs typeface="Times New Roman" panose="02020603050405020304" pitchFamily="18" charset="0"/>
            </a:rPr>
            <a:t>WSR</a:t>
          </a:r>
          <a:r>
            <a:rPr lang="ru-RU" b="1" smtClean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r>
            <a:rPr lang="en-US" b="1" smtClean="0">
              <a:latin typeface="Times New Roman" panose="02020603050405020304" pitchFamily="18" charset="0"/>
              <a:cs typeface="Times New Roman" panose="02020603050405020304" pitchFamily="18" charset="0"/>
            </a:rPr>
            <a:t> – 1 </a:t>
          </a:r>
          <a:r>
            <a:rPr lang="ru-RU" b="1" smtClean="0">
              <a:latin typeface="Times New Roman" panose="02020603050405020304" pitchFamily="18" charset="0"/>
              <a:cs typeface="Times New Roman" panose="02020603050405020304" pitchFamily="18" charset="0"/>
            </a:rPr>
            <a:t>чел.</a:t>
          </a:r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3539F9C-464C-4D25-BC15-87ADA90A4768}" type="parTrans" cxnId="{2CC92E6E-BB11-4C37-9865-7D8846C14529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99B87CA-8624-4AA7-A274-F5BF6DDDC2FA}" type="sibTrans" cxnId="{2CC92E6E-BB11-4C37-9865-7D8846C14529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A3BD70B-F16D-47C3-BA21-00D6E8B31633}">
      <dgm:prSet/>
      <dgm:spPr/>
      <dgm:t>
        <a:bodyPr/>
        <a:lstStyle/>
        <a:p>
          <a:pPr rtl="0"/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Эксперты с правом проведения региональных чемпионатов – 5 чел.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0231DF2-AC4F-45C0-AC4F-02834821FCEB}" type="parTrans" cxnId="{F28F1AA5-A9C3-4699-84A6-0248300DC5B9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CFA0931-E438-4588-A3EB-F655CCE752D0}" type="sibTrans" cxnId="{F28F1AA5-A9C3-4699-84A6-0248300DC5B9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748C9B4-3696-47B8-BEE8-6845AAB2A443}">
      <dgm:prSet/>
      <dgm:spPr/>
      <dgm:t>
        <a:bodyPr/>
        <a:lstStyle/>
        <a:p>
          <a:pPr rtl="0"/>
          <a:r>
            <a:rPr lang="ru-RU" b="1" smtClean="0">
              <a:latin typeface="Times New Roman" panose="02020603050405020304" pitchFamily="18" charset="0"/>
              <a:cs typeface="Times New Roman" panose="02020603050405020304" pitchFamily="18" charset="0"/>
            </a:rPr>
            <a:t>Эксперты с чемпионатным опытом – 21 чел.</a:t>
          </a:r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9E1FF9A-A7EC-4EA5-9E00-568A19833E33}" type="parTrans" cxnId="{80727BF8-43E5-4932-9065-27BA3A938AE8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C3509A8-D679-458D-B17B-7CF4662452E4}" type="sibTrans" cxnId="{80727BF8-43E5-4932-9065-27BA3A938AE8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1056CB8-ABF2-4277-8829-574EF07F8211}">
      <dgm:prSet/>
      <dgm:spPr/>
      <dgm:t>
        <a:bodyPr/>
        <a:lstStyle/>
        <a:p>
          <a:pPr rtl="0"/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Эксперты демонстрационного экзамена- 21 чел.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8208E57-8B6D-40F4-9BF3-69146087D77B}" type="parTrans" cxnId="{CC7E045C-1F9A-4ED5-AC4F-D50B474BFC17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465BD73-CBB9-4417-803E-AD5A739BF00C}" type="sibTrans" cxnId="{CC7E045C-1F9A-4ED5-AC4F-D50B474BFC17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1E252CD-097A-416B-9329-B1AB612F9E61}" type="pres">
      <dgm:prSet presAssocID="{E098F593-BCF5-4BCB-ACF7-0552A7D1658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A2CFB18-1866-4F2B-A109-BF88E5C38157}" type="pres">
      <dgm:prSet presAssocID="{969E0418-0BE4-4B18-A7EA-2BE2584F353C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B478C1-4871-43CB-AC62-9484019722C6}" type="pres">
      <dgm:prSet presAssocID="{CB790ECC-FC86-4122-B0DF-4165B3209527}" presName="spacer" presStyleCnt="0"/>
      <dgm:spPr/>
    </dgm:pt>
    <dgm:pt modelId="{1551C190-80DB-4B39-A30B-35A6BAD28C47}" type="pres">
      <dgm:prSet presAssocID="{F1770707-9040-4A02-8D3A-945102AB7C56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876A35-A869-4343-B349-CB4AE028E756}" type="pres">
      <dgm:prSet presAssocID="{4C7AC70B-7C07-4451-AF99-A798CF549E4A}" presName="spacer" presStyleCnt="0"/>
      <dgm:spPr/>
    </dgm:pt>
    <dgm:pt modelId="{FB7D2492-A439-4DC4-BAA8-C67D203B0213}" type="pres">
      <dgm:prSet presAssocID="{86796070-39CC-4DDD-8134-32207230322D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F21202-1EF7-41A4-A9A0-DA2B01FBFF2B}" type="pres">
      <dgm:prSet presAssocID="{299B87CA-8624-4AA7-A274-F5BF6DDDC2FA}" presName="spacer" presStyleCnt="0"/>
      <dgm:spPr/>
    </dgm:pt>
    <dgm:pt modelId="{C79131A1-1EB4-4F43-866B-D79C167CAE53}" type="pres">
      <dgm:prSet presAssocID="{2A3BD70B-F16D-47C3-BA21-00D6E8B31633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B86D9E-3007-4550-8888-E33C943EBA2B}" type="pres">
      <dgm:prSet presAssocID="{ACFA0931-E438-4588-A3EB-F655CCE752D0}" presName="spacer" presStyleCnt="0"/>
      <dgm:spPr/>
    </dgm:pt>
    <dgm:pt modelId="{CB5D8FDC-ABC4-4281-8104-6EBF1DB3F5BC}" type="pres">
      <dgm:prSet presAssocID="{8748C9B4-3696-47B8-BEE8-6845AAB2A443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F2BF2F-BAC0-41CF-BD23-860EAD2CD47E}" type="pres">
      <dgm:prSet presAssocID="{7C3509A8-D679-458D-B17B-7CF4662452E4}" presName="spacer" presStyleCnt="0"/>
      <dgm:spPr/>
    </dgm:pt>
    <dgm:pt modelId="{86FD1B01-62A2-41DD-8E45-60950DB298F3}" type="pres">
      <dgm:prSet presAssocID="{41056CB8-ABF2-4277-8829-574EF07F8211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CC92E6E-BB11-4C37-9865-7D8846C14529}" srcId="{E098F593-BCF5-4BCB-ACF7-0552A7D16588}" destId="{86796070-39CC-4DDD-8134-32207230322D}" srcOrd="2" destOrd="0" parTransId="{03539F9C-464C-4D25-BC15-87ADA90A4768}" sibTransId="{299B87CA-8624-4AA7-A274-F5BF6DDDC2FA}"/>
    <dgm:cxn modelId="{80727BF8-43E5-4932-9065-27BA3A938AE8}" srcId="{E098F593-BCF5-4BCB-ACF7-0552A7D16588}" destId="{8748C9B4-3696-47B8-BEE8-6845AAB2A443}" srcOrd="4" destOrd="0" parTransId="{99E1FF9A-A7EC-4EA5-9E00-568A19833E33}" sibTransId="{7C3509A8-D679-458D-B17B-7CF4662452E4}"/>
    <dgm:cxn modelId="{F28F1AA5-A9C3-4699-84A6-0248300DC5B9}" srcId="{E098F593-BCF5-4BCB-ACF7-0552A7D16588}" destId="{2A3BD70B-F16D-47C3-BA21-00D6E8B31633}" srcOrd="3" destOrd="0" parTransId="{D0231DF2-AC4F-45C0-AC4F-02834821FCEB}" sibTransId="{ACFA0931-E438-4588-A3EB-F655CCE752D0}"/>
    <dgm:cxn modelId="{08DCB611-8EDB-42C2-8499-EB766A85C95C}" type="presOf" srcId="{2A3BD70B-F16D-47C3-BA21-00D6E8B31633}" destId="{C79131A1-1EB4-4F43-866B-D79C167CAE53}" srcOrd="0" destOrd="0" presId="urn:microsoft.com/office/officeart/2005/8/layout/vList2"/>
    <dgm:cxn modelId="{CC7E045C-1F9A-4ED5-AC4F-D50B474BFC17}" srcId="{E098F593-BCF5-4BCB-ACF7-0552A7D16588}" destId="{41056CB8-ABF2-4277-8829-574EF07F8211}" srcOrd="5" destOrd="0" parTransId="{28208E57-8B6D-40F4-9BF3-69146087D77B}" sibTransId="{4465BD73-CBB9-4417-803E-AD5A739BF00C}"/>
    <dgm:cxn modelId="{0E09C358-A5DA-406E-83AE-47116F9C04B1}" type="presOf" srcId="{F1770707-9040-4A02-8D3A-945102AB7C56}" destId="{1551C190-80DB-4B39-A30B-35A6BAD28C47}" srcOrd="0" destOrd="0" presId="urn:microsoft.com/office/officeart/2005/8/layout/vList2"/>
    <dgm:cxn modelId="{06B8F5F8-2989-4DA7-9F97-57FF03204425}" type="presOf" srcId="{E098F593-BCF5-4BCB-ACF7-0552A7D16588}" destId="{11E252CD-097A-416B-9329-B1AB612F9E61}" srcOrd="0" destOrd="0" presId="urn:microsoft.com/office/officeart/2005/8/layout/vList2"/>
    <dgm:cxn modelId="{84801935-BE24-4408-A82C-819A04BC298F}" type="presOf" srcId="{41056CB8-ABF2-4277-8829-574EF07F8211}" destId="{86FD1B01-62A2-41DD-8E45-60950DB298F3}" srcOrd="0" destOrd="0" presId="urn:microsoft.com/office/officeart/2005/8/layout/vList2"/>
    <dgm:cxn modelId="{583E98E0-E917-4943-92D9-2DB7AE0EF9B1}" srcId="{E098F593-BCF5-4BCB-ACF7-0552A7D16588}" destId="{F1770707-9040-4A02-8D3A-945102AB7C56}" srcOrd="1" destOrd="0" parTransId="{73A60926-0032-44C9-A174-F89FA76C19FD}" sibTransId="{4C7AC70B-7C07-4451-AF99-A798CF549E4A}"/>
    <dgm:cxn modelId="{08C7B305-9AE3-4432-9DB1-CF003A72A64E}" srcId="{E098F593-BCF5-4BCB-ACF7-0552A7D16588}" destId="{969E0418-0BE4-4B18-A7EA-2BE2584F353C}" srcOrd="0" destOrd="0" parTransId="{C98F1B26-2F94-4D60-BCE2-44C9E7B23C93}" sibTransId="{CB790ECC-FC86-4122-B0DF-4165B3209527}"/>
    <dgm:cxn modelId="{759FB0A0-5D22-4470-B333-B1C700A6AD1A}" type="presOf" srcId="{86796070-39CC-4DDD-8134-32207230322D}" destId="{FB7D2492-A439-4DC4-BAA8-C67D203B0213}" srcOrd="0" destOrd="0" presId="urn:microsoft.com/office/officeart/2005/8/layout/vList2"/>
    <dgm:cxn modelId="{9D31AC92-776F-45F6-AC52-8494E2D37F6E}" type="presOf" srcId="{8748C9B4-3696-47B8-BEE8-6845AAB2A443}" destId="{CB5D8FDC-ABC4-4281-8104-6EBF1DB3F5BC}" srcOrd="0" destOrd="0" presId="urn:microsoft.com/office/officeart/2005/8/layout/vList2"/>
    <dgm:cxn modelId="{B5CF7B6F-4F34-43A4-A730-2F6462B97A4E}" type="presOf" srcId="{969E0418-0BE4-4B18-A7EA-2BE2584F353C}" destId="{AA2CFB18-1866-4F2B-A109-BF88E5C38157}" srcOrd="0" destOrd="0" presId="urn:microsoft.com/office/officeart/2005/8/layout/vList2"/>
    <dgm:cxn modelId="{E8FC391E-F6C0-4542-BD9D-0EF1B0DD5FAB}" type="presParOf" srcId="{11E252CD-097A-416B-9329-B1AB612F9E61}" destId="{AA2CFB18-1866-4F2B-A109-BF88E5C38157}" srcOrd="0" destOrd="0" presId="urn:microsoft.com/office/officeart/2005/8/layout/vList2"/>
    <dgm:cxn modelId="{AC7AA0FB-FD61-4AA0-B588-976565AB4F03}" type="presParOf" srcId="{11E252CD-097A-416B-9329-B1AB612F9E61}" destId="{2CB478C1-4871-43CB-AC62-9484019722C6}" srcOrd="1" destOrd="0" presId="urn:microsoft.com/office/officeart/2005/8/layout/vList2"/>
    <dgm:cxn modelId="{385BEB78-D20A-45D6-A75B-D39DAB6E0758}" type="presParOf" srcId="{11E252CD-097A-416B-9329-B1AB612F9E61}" destId="{1551C190-80DB-4B39-A30B-35A6BAD28C47}" srcOrd="2" destOrd="0" presId="urn:microsoft.com/office/officeart/2005/8/layout/vList2"/>
    <dgm:cxn modelId="{F5D4AA07-758F-4957-ABDF-59ADA754FCCC}" type="presParOf" srcId="{11E252CD-097A-416B-9329-B1AB612F9E61}" destId="{C6876A35-A869-4343-B349-CB4AE028E756}" srcOrd="3" destOrd="0" presId="urn:microsoft.com/office/officeart/2005/8/layout/vList2"/>
    <dgm:cxn modelId="{844E7C54-AEF8-47D3-80EE-6C1610F78526}" type="presParOf" srcId="{11E252CD-097A-416B-9329-B1AB612F9E61}" destId="{FB7D2492-A439-4DC4-BAA8-C67D203B0213}" srcOrd="4" destOrd="0" presId="urn:microsoft.com/office/officeart/2005/8/layout/vList2"/>
    <dgm:cxn modelId="{9729DDA9-25A1-493F-B211-2E9F5B1A7044}" type="presParOf" srcId="{11E252CD-097A-416B-9329-B1AB612F9E61}" destId="{25F21202-1EF7-41A4-A9A0-DA2B01FBFF2B}" srcOrd="5" destOrd="0" presId="urn:microsoft.com/office/officeart/2005/8/layout/vList2"/>
    <dgm:cxn modelId="{59443906-5AD1-4A8D-ADA3-9D2B72F08A1D}" type="presParOf" srcId="{11E252CD-097A-416B-9329-B1AB612F9E61}" destId="{C79131A1-1EB4-4F43-866B-D79C167CAE53}" srcOrd="6" destOrd="0" presId="urn:microsoft.com/office/officeart/2005/8/layout/vList2"/>
    <dgm:cxn modelId="{B7A20E76-C0D3-4CBF-B783-80876896703A}" type="presParOf" srcId="{11E252CD-097A-416B-9329-B1AB612F9E61}" destId="{FDB86D9E-3007-4550-8888-E33C943EBA2B}" srcOrd="7" destOrd="0" presId="urn:microsoft.com/office/officeart/2005/8/layout/vList2"/>
    <dgm:cxn modelId="{6AE4DC53-AE61-4D30-AF24-219D22E45BB4}" type="presParOf" srcId="{11E252CD-097A-416B-9329-B1AB612F9E61}" destId="{CB5D8FDC-ABC4-4281-8104-6EBF1DB3F5BC}" srcOrd="8" destOrd="0" presId="urn:microsoft.com/office/officeart/2005/8/layout/vList2"/>
    <dgm:cxn modelId="{BD100975-3E91-4801-8FBF-A8D7323E96D1}" type="presParOf" srcId="{11E252CD-097A-416B-9329-B1AB612F9E61}" destId="{61F2BF2F-BAC0-41CF-BD23-860EAD2CD47E}" srcOrd="9" destOrd="0" presId="urn:microsoft.com/office/officeart/2005/8/layout/vList2"/>
    <dgm:cxn modelId="{34948C0D-5C7A-4C7D-9087-BC692B086607}" type="presParOf" srcId="{11E252CD-097A-416B-9329-B1AB612F9E61}" destId="{86FD1B01-62A2-41DD-8E45-60950DB298F3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7F8C736-DB2A-4C56-84F5-71C2BD63A299}" type="doc">
      <dgm:prSet loTypeId="urn:microsoft.com/office/officeart/2005/8/layout/vList6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62BD1F6B-BD4E-4BCE-AF00-694E509CDCA0}">
      <dgm:prSet custT="1"/>
      <dgm:spPr/>
      <dgm:t>
        <a:bodyPr/>
        <a:lstStyle/>
        <a:p>
          <a:pPr rtl="0"/>
          <a:r>
            <a:rPr lang="ru-RU" sz="11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Чемпионаты </a:t>
          </a:r>
          <a:r>
            <a:rPr lang="en-US" sz="11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WorldSkills</a:t>
          </a:r>
          <a:r>
            <a:rPr lang="en-US" sz="11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1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«Молодые профессионалы», «</a:t>
          </a:r>
          <a:r>
            <a:rPr lang="en-US" sz="11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Hi</a:t>
          </a:r>
          <a:r>
            <a:rPr lang="ru-RU" sz="11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</a:t>
          </a:r>
          <a:r>
            <a:rPr lang="en-US" sz="11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Tech</a:t>
          </a:r>
          <a:r>
            <a:rPr lang="ru-RU" sz="11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»(Лабораторный химический анализ, Охрана труда, Программные решения для бизнеса, Веб-дизайн и разработка, Предпринимательство) , </a:t>
          </a:r>
          <a:r>
            <a:rPr lang="ru-RU" sz="11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Абилимпикс</a:t>
          </a:r>
          <a:endParaRPr lang="ru-RU" sz="11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BB183D-8036-45E9-A292-E00369F242EF}" type="parTrans" cxnId="{D02422B8-1C76-4C4C-A042-737FB26265B8}">
      <dgm:prSet/>
      <dgm:spPr/>
      <dgm:t>
        <a:bodyPr/>
        <a:lstStyle/>
        <a:p>
          <a:endParaRPr lang="ru-RU" sz="2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4A7A77-8A5B-46EC-9AD6-F634776404F6}" type="sibTrans" cxnId="{D02422B8-1C76-4C4C-A042-737FB26265B8}">
      <dgm:prSet/>
      <dgm:spPr/>
      <dgm:t>
        <a:bodyPr/>
        <a:lstStyle/>
        <a:p>
          <a:endParaRPr lang="ru-RU" sz="2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08FC9BA-8498-4B67-8149-E9E636177558}">
      <dgm:prSet custT="1"/>
      <dgm:spPr/>
      <dgm:t>
        <a:bodyPr/>
        <a:lstStyle/>
        <a:p>
          <a:pPr rtl="0"/>
          <a:r>
            <a:rPr lang="ru-RU" sz="1800" b="1" smtClean="0">
              <a:latin typeface="Times New Roman" panose="02020603050405020304" pitchFamily="18" charset="0"/>
              <a:cs typeface="Times New Roman" panose="02020603050405020304" pitchFamily="18" charset="0"/>
            </a:rPr>
            <a:t>«Билет в будущее»</a:t>
          </a:r>
          <a:endParaRPr lang="ru-RU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D30F44E-86DF-4CA7-89E4-AF783E020054}" type="parTrans" cxnId="{C5FB7AB1-00D7-421E-9915-196787D9183E}">
      <dgm:prSet/>
      <dgm:spPr/>
      <dgm:t>
        <a:bodyPr/>
        <a:lstStyle/>
        <a:p>
          <a:endParaRPr lang="ru-RU" sz="2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E37D820-438D-46C1-9AC4-C5FE8A26470B}" type="sibTrans" cxnId="{C5FB7AB1-00D7-421E-9915-196787D9183E}">
      <dgm:prSet/>
      <dgm:spPr/>
      <dgm:t>
        <a:bodyPr/>
        <a:lstStyle/>
        <a:p>
          <a:endParaRPr lang="ru-RU" sz="2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85F741B-C5AE-4F58-A04F-ADA969FA6D1A}">
      <dgm:prSet custT="1"/>
      <dgm:spPr/>
      <dgm:t>
        <a:bodyPr/>
        <a:lstStyle/>
        <a:p>
          <a:pPr rtl="0"/>
          <a:r>
            <a:rPr lang="ru-RU" sz="1800" b="1" smtClean="0">
              <a:latin typeface="Times New Roman" panose="02020603050405020304" pitchFamily="18" charset="0"/>
              <a:cs typeface="Times New Roman" panose="02020603050405020304" pitchFamily="18" charset="0"/>
            </a:rPr>
            <a:t>«ПроеКтория»</a:t>
          </a:r>
          <a:endParaRPr lang="ru-RU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C13E8D4-057A-41D9-AA03-4F428325BEA0}" type="parTrans" cxnId="{C6327E80-F431-4FB2-94FC-8B800F5FC53F}">
      <dgm:prSet/>
      <dgm:spPr/>
      <dgm:t>
        <a:bodyPr/>
        <a:lstStyle/>
        <a:p>
          <a:endParaRPr lang="ru-RU" sz="2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648ED2A-E853-4025-88F3-852827FF5963}" type="sibTrans" cxnId="{C6327E80-F431-4FB2-94FC-8B800F5FC53F}">
      <dgm:prSet/>
      <dgm:spPr/>
      <dgm:t>
        <a:bodyPr/>
        <a:lstStyle/>
        <a:p>
          <a:endParaRPr lang="ru-RU" sz="2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5C29FB6-F75A-468C-9BEC-F26C4A473502}">
      <dgm:prSet custT="1"/>
      <dgm:spPr/>
      <dgm:t>
        <a:bodyPr/>
        <a:lstStyle/>
        <a:p>
          <a:pPr rtl="0"/>
          <a:r>
            <a:rPr lang="ru-RU" sz="1800" b="1" smtClean="0">
              <a:latin typeface="Times New Roman" panose="02020603050405020304" pitchFamily="18" charset="0"/>
              <a:cs typeface="Times New Roman" panose="02020603050405020304" pitchFamily="18" charset="0"/>
            </a:rPr>
            <a:t>«5000 мастеров»</a:t>
          </a:r>
          <a:endParaRPr lang="ru-RU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1C73392-F6C9-46A2-9468-567FA16B226C}" type="parTrans" cxnId="{BBB16D8F-E130-48BB-9B46-89117DC09536}">
      <dgm:prSet/>
      <dgm:spPr/>
      <dgm:t>
        <a:bodyPr/>
        <a:lstStyle/>
        <a:p>
          <a:endParaRPr lang="ru-RU" sz="2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8689550-5461-4DB4-8CD4-20E89111E2FE}" type="sibTrans" cxnId="{BBB16D8F-E130-48BB-9B46-89117DC09536}">
      <dgm:prSet/>
      <dgm:spPr/>
      <dgm:t>
        <a:bodyPr/>
        <a:lstStyle/>
        <a:p>
          <a:endParaRPr lang="ru-RU" sz="2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98783A4-249E-4A8A-9CFB-21FFDCE50F31}">
      <dgm:prSet custT="1"/>
      <dgm:spPr/>
      <dgm:t>
        <a:bodyPr/>
        <a:lstStyle/>
        <a:p>
          <a:pPr rtl="0"/>
          <a:r>
            <a:rPr lang="ru-RU" sz="1800" b="1" smtClean="0">
              <a:latin typeface="Times New Roman" panose="02020603050405020304" pitchFamily="18" charset="0"/>
              <a:cs typeface="Times New Roman" panose="02020603050405020304" pitchFamily="18" charset="0"/>
            </a:rPr>
            <a:t>«Навыки мудрых», обучение граждан предпенсионного возраста</a:t>
          </a:r>
          <a:endParaRPr lang="ru-RU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A26D62-238A-4F17-9C48-3C9E4160EDC2}" type="parTrans" cxnId="{5228E7FB-C1CB-451A-8066-5B8553169425}">
      <dgm:prSet/>
      <dgm:spPr/>
      <dgm:t>
        <a:bodyPr/>
        <a:lstStyle/>
        <a:p>
          <a:endParaRPr lang="ru-RU" sz="2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A12EE92-E68D-47B0-B83D-74B4EDF804DC}" type="sibTrans" cxnId="{5228E7FB-C1CB-451A-8066-5B8553169425}">
      <dgm:prSet/>
      <dgm:spPr/>
      <dgm:t>
        <a:bodyPr/>
        <a:lstStyle/>
        <a:p>
          <a:endParaRPr lang="ru-RU" sz="2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6B4F957-DC62-4880-B890-9B7BCE58AE70}">
      <dgm:prSet custT="1"/>
      <dgm:spPr/>
      <dgm:t>
        <a:bodyPr/>
        <a:lstStyle/>
        <a:p>
          <a:pPr rtl="0"/>
          <a:r>
            <a:rPr lang="ru-RU" sz="1800" b="1" smtClean="0">
              <a:latin typeface="Times New Roman" panose="02020603050405020304" pitchFamily="18" charset="0"/>
              <a:cs typeface="Times New Roman" panose="02020603050405020304" pitchFamily="18" charset="0"/>
            </a:rPr>
            <a:t>«Фармтехтьютор»</a:t>
          </a:r>
          <a:endParaRPr lang="ru-RU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1A00595-4322-40FC-BE78-3731D375FB32}" type="parTrans" cxnId="{EB6B4DCF-F587-471E-932E-A9D972CA11C7}">
      <dgm:prSet/>
      <dgm:spPr/>
      <dgm:t>
        <a:bodyPr/>
        <a:lstStyle/>
        <a:p>
          <a:endParaRPr lang="ru-RU" sz="2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11BA8EF-A193-487F-90FB-8A885426D12B}" type="sibTrans" cxnId="{EB6B4DCF-F587-471E-932E-A9D972CA11C7}">
      <dgm:prSet/>
      <dgm:spPr/>
      <dgm:t>
        <a:bodyPr/>
        <a:lstStyle/>
        <a:p>
          <a:endParaRPr lang="ru-RU" sz="2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B029869-A598-438A-91FC-01D8C4DCAB57}">
      <dgm:prSet custT="1"/>
      <dgm:spPr/>
      <dgm:t>
        <a:bodyPr/>
        <a:lstStyle/>
        <a:p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Эксперты ФУМО УГС 18.00.00 ,19.00.00, 15.00.00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1F2298-1B53-457B-B72B-9A8B90AE58C2}" type="parTrans" cxnId="{62AA7783-F033-4ACC-8496-C308A3B1C469}">
      <dgm:prSet/>
      <dgm:spPr/>
      <dgm:t>
        <a:bodyPr/>
        <a:lstStyle/>
        <a:p>
          <a:endParaRPr lang="ru-RU" sz="2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CC4BD95-CBCC-44B5-B464-F034FD2ED1AF}" type="sibTrans" cxnId="{62AA7783-F033-4ACC-8496-C308A3B1C469}">
      <dgm:prSet/>
      <dgm:spPr/>
      <dgm:t>
        <a:bodyPr/>
        <a:lstStyle/>
        <a:p>
          <a:endParaRPr lang="ru-RU" sz="2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460BF1B-D867-4B18-A460-E5C0AE736D79}">
      <dgm:prSet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 2017 года обучено более 230 чел. (15 групп) по компетенции «Лабораторный химический анализ» 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AD6CCEB-715A-465F-85D1-5C529EB4F4B3}" type="parTrans" cxnId="{6339F261-3B65-4666-BFE7-DABAB3AF43D8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74B987B-B919-4769-B18D-DB9A4F9310D8}" type="sibTrans" cxnId="{6339F261-3B65-4666-BFE7-DABAB3AF43D8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11A70B2-4DFD-46EA-8B08-7B0A570C7AD3}">
      <dgm:prSet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 2014 по 2017 г. в секторе «Технологии здоровья» 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25E2048-8FAA-47C3-BC8A-67C99FA55F07}" type="parTrans" cxnId="{285A8246-5999-4112-A7D4-B0E14587D10E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7521F1A-CC12-453C-BC04-BB83F289709C}" type="sibTrans" cxnId="{285A8246-5999-4112-A7D4-B0E14587D10E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528B8DD-7ABB-43F4-84AE-E57F8112304B}">
      <dgm:prSet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2018 г. – 78 профессиональных проб по компетенциям «Лабораторный химический анализ» и «Программные решения для бизнеса»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93667A1-F7B6-4569-8BC7-436456D5941C}" type="parTrans" cxnId="{ABB8DAC4-F94E-4551-996E-469689EFDECE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020BC28-E5F5-4469-9A4D-E9CADE8760B0}" type="sibTrans" cxnId="{ABB8DAC4-F94E-4551-996E-469689EFDECE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147A5F3-9265-4A82-A87E-1BA7F019D43E}">
      <dgm:prSet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 2014 по 2019 г. количество компетенций выросло до семи. Опыт подготовки победителей и призеров РЧ, НЧ, МЧ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3822351-AC2A-441D-93AD-419B0102C938}" type="parTrans" cxnId="{8609F076-44BC-4E75-AA82-0B4BBABE110C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4EBCFD3-9A9F-44CD-9BCC-22229409E1DB}" type="sibTrans" cxnId="{8609F076-44BC-4E75-AA82-0B4BBABE110C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1B4F091-ACC9-479D-8AFF-8926BCBE163F}">
      <dgm:prSet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2019 год – обучение 40 чел. по компетенциям «Программные решения для бизнеса» и «Лабораторный химический анализ»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CFF1501-7492-4F41-AF21-CE9307DE21FE}" type="parTrans" cxnId="{037588DC-9DDE-427E-935E-46E8C46C28EB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B544C76-D273-4B13-8353-E021284CB683}" type="sibTrans" cxnId="{037588DC-9DDE-427E-935E-46E8C46C28EB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CFF649C-6E9E-4C36-A7AC-8EF89A6267A8}">
      <dgm:prSet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 2015 года организовано 12 образовательных стажировок для студентов на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фармпредприятиях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2957E2D-6228-4253-9AC4-1D6334140978}" type="parTrans" cxnId="{044F3641-6CC5-4103-98DE-1868618F3391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49368A4-E37A-4858-9742-0E73C336CE8A}" type="sibTrans" cxnId="{044F3641-6CC5-4103-98DE-1868618F3391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CF091D7-4EBA-4116-B622-8C80341AA2A5}">
      <dgm:prSet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Участие в разработке ФГОС и примерных программ, в разработке перечня новых специальностей и профессий СПО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0156FF5-1C59-4A48-BB09-6FA71E3979E2}" type="parTrans" cxnId="{0FEEE8FA-A640-44F3-B45E-C012A76796E8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DED507D-ABD3-4548-9FFC-79406384F098}" type="sibTrans" cxnId="{0FEEE8FA-A640-44F3-B45E-C012A76796E8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AE876AC-5EA7-452F-869E-2B837FC006BD}" type="pres">
      <dgm:prSet presAssocID="{07F8C736-DB2A-4C56-84F5-71C2BD63A299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9080AC8-54A0-4708-A879-6B65F80D6CEB}" type="pres">
      <dgm:prSet presAssocID="{62BD1F6B-BD4E-4BCE-AF00-694E509CDCA0}" presName="linNode" presStyleCnt="0"/>
      <dgm:spPr/>
      <dgm:t>
        <a:bodyPr/>
        <a:lstStyle/>
        <a:p>
          <a:endParaRPr lang="ru-RU"/>
        </a:p>
      </dgm:t>
    </dgm:pt>
    <dgm:pt modelId="{B5E144B4-21CA-428B-8E2A-2BE0D90DD9D7}" type="pres">
      <dgm:prSet presAssocID="{62BD1F6B-BD4E-4BCE-AF00-694E509CDCA0}" presName="parentShp" presStyleLbl="node1" presStyleIdx="0" presStyleCnt="7" custScaleY="1272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43FBED-0C6F-4AEF-AC63-63F146D7FBA6}" type="pres">
      <dgm:prSet presAssocID="{62BD1F6B-BD4E-4BCE-AF00-694E509CDCA0}" presName="childShp" presStyleLbl="bgAccFollow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64B482-C3A3-4445-8A15-165A9760221B}" type="pres">
      <dgm:prSet presAssocID="{254A7A77-8A5B-46EC-9AD6-F634776404F6}" presName="spacing" presStyleCnt="0"/>
      <dgm:spPr/>
      <dgm:t>
        <a:bodyPr/>
        <a:lstStyle/>
        <a:p>
          <a:endParaRPr lang="ru-RU"/>
        </a:p>
      </dgm:t>
    </dgm:pt>
    <dgm:pt modelId="{C7F81149-55D9-4B65-99A0-3C80FDBF5E64}" type="pres">
      <dgm:prSet presAssocID="{008FC9BA-8498-4B67-8149-E9E636177558}" presName="linNode" presStyleCnt="0"/>
      <dgm:spPr/>
      <dgm:t>
        <a:bodyPr/>
        <a:lstStyle/>
        <a:p>
          <a:endParaRPr lang="ru-RU"/>
        </a:p>
      </dgm:t>
    </dgm:pt>
    <dgm:pt modelId="{34936AF2-1BC7-44C6-9AA0-FA5BAFD35C6E}" type="pres">
      <dgm:prSet presAssocID="{008FC9BA-8498-4B67-8149-E9E636177558}" presName="parentShp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BEFF24-6669-4870-8EF9-2261D0AA79A4}" type="pres">
      <dgm:prSet presAssocID="{008FC9BA-8498-4B67-8149-E9E636177558}" presName="childShp" presStyleLbl="bgAccFollow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169DB6-5216-4E81-8FE9-C3AC8FE549CE}" type="pres">
      <dgm:prSet presAssocID="{1E37D820-438D-46C1-9AC4-C5FE8A26470B}" presName="spacing" presStyleCnt="0"/>
      <dgm:spPr/>
      <dgm:t>
        <a:bodyPr/>
        <a:lstStyle/>
        <a:p>
          <a:endParaRPr lang="ru-RU"/>
        </a:p>
      </dgm:t>
    </dgm:pt>
    <dgm:pt modelId="{27DEDF82-062A-4979-BE50-08B196197B30}" type="pres">
      <dgm:prSet presAssocID="{085F741B-C5AE-4F58-A04F-ADA969FA6D1A}" presName="linNode" presStyleCnt="0"/>
      <dgm:spPr/>
      <dgm:t>
        <a:bodyPr/>
        <a:lstStyle/>
        <a:p>
          <a:endParaRPr lang="ru-RU"/>
        </a:p>
      </dgm:t>
    </dgm:pt>
    <dgm:pt modelId="{9DE1D13C-1819-4B90-BF66-7A0D147EE68D}" type="pres">
      <dgm:prSet presAssocID="{085F741B-C5AE-4F58-A04F-ADA969FA6D1A}" presName="parentShp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CFF9D9-BBE3-4F10-A26E-558EDDD629F0}" type="pres">
      <dgm:prSet presAssocID="{085F741B-C5AE-4F58-A04F-ADA969FA6D1A}" presName="childShp" presStyleLbl="bgAccFollow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4BBC67-D7EC-4924-9B1A-85C80EC4E326}" type="pres">
      <dgm:prSet presAssocID="{A648ED2A-E853-4025-88F3-852827FF5963}" presName="spacing" presStyleCnt="0"/>
      <dgm:spPr/>
      <dgm:t>
        <a:bodyPr/>
        <a:lstStyle/>
        <a:p>
          <a:endParaRPr lang="ru-RU"/>
        </a:p>
      </dgm:t>
    </dgm:pt>
    <dgm:pt modelId="{2431B5F2-478C-49A9-98D7-F0D255EBD577}" type="pres">
      <dgm:prSet presAssocID="{75C29FB6-F75A-468C-9BEC-F26C4A473502}" presName="linNode" presStyleCnt="0"/>
      <dgm:spPr/>
      <dgm:t>
        <a:bodyPr/>
        <a:lstStyle/>
        <a:p>
          <a:endParaRPr lang="ru-RU"/>
        </a:p>
      </dgm:t>
    </dgm:pt>
    <dgm:pt modelId="{2F5FB962-8D8C-4E66-B6B4-B63070826DF1}" type="pres">
      <dgm:prSet presAssocID="{75C29FB6-F75A-468C-9BEC-F26C4A473502}" presName="parentShp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4D5FC3-9204-4EED-AFD0-72F659516032}" type="pres">
      <dgm:prSet presAssocID="{75C29FB6-F75A-468C-9BEC-F26C4A473502}" presName="childShp" presStyleLbl="bgAccFollow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F1B008-0BD2-492A-B078-9C00618A771E}" type="pres">
      <dgm:prSet presAssocID="{F8689550-5461-4DB4-8CD4-20E89111E2FE}" presName="spacing" presStyleCnt="0"/>
      <dgm:spPr/>
      <dgm:t>
        <a:bodyPr/>
        <a:lstStyle/>
        <a:p>
          <a:endParaRPr lang="ru-RU"/>
        </a:p>
      </dgm:t>
    </dgm:pt>
    <dgm:pt modelId="{F4693D6B-61B0-4665-99DF-DB33AE354E83}" type="pres">
      <dgm:prSet presAssocID="{798783A4-249E-4A8A-9CFB-21FFDCE50F31}" presName="linNode" presStyleCnt="0"/>
      <dgm:spPr/>
      <dgm:t>
        <a:bodyPr/>
        <a:lstStyle/>
        <a:p>
          <a:endParaRPr lang="ru-RU"/>
        </a:p>
      </dgm:t>
    </dgm:pt>
    <dgm:pt modelId="{A2EF2EE9-B552-4AA2-A565-4F7EBCD46969}" type="pres">
      <dgm:prSet presAssocID="{798783A4-249E-4A8A-9CFB-21FFDCE50F31}" presName="parentShp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6D9F0E-2ADB-4A7B-825C-A868EF0F3551}" type="pres">
      <dgm:prSet presAssocID="{798783A4-249E-4A8A-9CFB-21FFDCE50F31}" presName="childShp" presStyleLbl="bgAccFollow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8689A0-18A6-4725-AC4B-0C3ADE6FE660}" type="pres">
      <dgm:prSet presAssocID="{FA12EE92-E68D-47B0-B83D-74B4EDF804DC}" presName="spacing" presStyleCnt="0"/>
      <dgm:spPr/>
      <dgm:t>
        <a:bodyPr/>
        <a:lstStyle/>
        <a:p>
          <a:endParaRPr lang="ru-RU"/>
        </a:p>
      </dgm:t>
    </dgm:pt>
    <dgm:pt modelId="{5238CBCF-8D56-4B56-8833-94CD3B75B463}" type="pres">
      <dgm:prSet presAssocID="{B6B4F957-DC62-4880-B890-9B7BCE58AE70}" presName="linNode" presStyleCnt="0"/>
      <dgm:spPr/>
      <dgm:t>
        <a:bodyPr/>
        <a:lstStyle/>
        <a:p>
          <a:endParaRPr lang="ru-RU"/>
        </a:p>
      </dgm:t>
    </dgm:pt>
    <dgm:pt modelId="{88677B1A-7C6A-4DDC-97F6-B907C43AA1CC}" type="pres">
      <dgm:prSet presAssocID="{B6B4F957-DC62-4880-B890-9B7BCE58AE70}" presName="parentShp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A18C0F-DBCE-4D1F-B1D3-4B7D69CE28E4}" type="pres">
      <dgm:prSet presAssocID="{B6B4F957-DC62-4880-B890-9B7BCE58AE70}" presName="childShp" presStyleLbl="bgAccFollow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E417D8-6528-4413-BF8C-43CA0FD23285}" type="pres">
      <dgm:prSet presAssocID="{011BA8EF-A193-487F-90FB-8A885426D12B}" presName="spacing" presStyleCnt="0"/>
      <dgm:spPr/>
      <dgm:t>
        <a:bodyPr/>
        <a:lstStyle/>
        <a:p>
          <a:endParaRPr lang="ru-RU"/>
        </a:p>
      </dgm:t>
    </dgm:pt>
    <dgm:pt modelId="{DFB5FA25-1C40-4F13-B545-7D5B0BBCFFCE}" type="pres">
      <dgm:prSet presAssocID="{5B029869-A598-438A-91FC-01D8C4DCAB57}" presName="linNode" presStyleCnt="0"/>
      <dgm:spPr/>
      <dgm:t>
        <a:bodyPr/>
        <a:lstStyle/>
        <a:p>
          <a:endParaRPr lang="ru-RU"/>
        </a:p>
      </dgm:t>
    </dgm:pt>
    <dgm:pt modelId="{737E971C-F40C-4391-BE17-113F15C8AD00}" type="pres">
      <dgm:prSet presAssocID="{5B029869-A598-438A-91FC-01D8C4DCAB57}" presName="parentShp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E0DE8E-71E6-4940-9B27-E2EC5FA75275}" type="pres">
      <dgm:prSet presAssocID="{5B029869-A598-438A-91FC-01D8C4DCAB57}" presName="childShp" presStyleLbl="bgAccFollowNode1" presStyleIdx="6" presStyleCnt="7" custLinFactNeighborX="803" custLinFactNeighborY="85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861A944-3F0B-4085-9D17-95D556BF9B15}" type="presOf" srcId="{2CF091D7-4EBA-4116-B622-8C80341AA2A5}" destId="{23E0DE8E-71E6-4940-9B27-E2EC5FA75275}" srcOrd="0" destOrd="0" presId="urn:microsoft.com/office/officeart/2005/8/layout/vList6"/>
    <dgm:cxn modelId="{EB6B4DCF-F587-471E-932E-A9D972CA11C7}" srcId="{07F8C736-DB2A-4C56-84F5-71C2BD63A299}" destId="{B6B4F957-DC62-4880-B890-9B7BCE58AE70}" srcOrd="5" destOrd="0" parTransId="{F1A00595-4322-40FC-BE78-3731D375FB32}" sibTransId="{011BA8EF-A193-487F-90FB-8A885426D12B}"/>
    <dgm:cxn modelId="{5228E7FB-C1CB-451A-8066-5B8553169425}" srcId="{07F8C736-DB2A-4C56-84F5-71C2BD63A299}" destId="{798783A4-249E-4A8A-9CFB-21FFDCE50F31}" srcOrd="4" destOrd="0" parTransId="{53A26D62-238A-4F17-9C48-3C9E4160EDC2}" sibTransId="{FA12EE92-E68D-47B0-B83D-74B4EDF804DC}"/>
    <dgm:cxn modelId="{62AA7783-F033-4ACC-8496-C308A3B1C469}" srcId="{07F8C736-DB2A-4C56-84F5-71C2BD63A299}" destId="{5B029869-A598-438A-91FC-01D8C4DCAB57}" srcOrd="6" destOrd="0" parTransId="{561F2298-1B53-457B-B72B-9A8B90AE58C2}" sibTransId="{0CC4BD95-CBCC-44B5-B464-F034FD2ED1AF}"/>
    <dgm:cxn modelId="{285A8246-5999-4112-A7D4-B0E14587D10E}" srcId="{085F741B-C5AE-4F58-A04F-ADA969FA6D1A}" destId="{011A70B2-4DFD-46EA-8B08-7B0A570C7AD3}" srcOrd="0" destOrd="0" parTransId="{325E2048-8FAA-47C3-BC8A-67C99FA55F07}" sibTransId="{27521F1A-CC12-453C-BC04-BB83F289709C}"/>
    <dgm:cxn modelId="{6339F261-3B65-4666-BFE7-DABAB3AF43D8}" srcId="{75C29FB6-F75A-468C-9BEC-F26C4A473502}" destId="{7460BF1B-D867-4B18-A460-E5C0AE736D79}" srcOrd="0" destOrd="0" parTransId="{3AD6CCEB-715A-465F-85D1-5C529EB4F4B3}" sibTransId="{174B987B-B919-4769-B18D-DB9A4F9310D8}"/>
    <dgm:cxn modelId="{044F3641-6CC5-4103-98DE-1868618F3391}" srcId="{B6B4F957-DC62-4880-B890-9B7BCE58AE70}" destId="{1CFF649C-6E9E-4C36-A7AC-8EF89A6267A8}" srcOrd="0" destOrd="0" parTransId="{12957E2D-6228-4253-9AC4-1D6334140978}" sibTransId="{449368A4-E37A-4858-9742-0E73C336CE8A}"/>
    <dgm:cxn modelId="{ABB8DAC4-F94E-4551-996E-469689EFDECE}" srcId="{008FC9BA-8498-4B67-8149-E9E636177558}" destId="{7528B8DD-7ABB-43F4-84AE-E57F8112304B}" srcOrd="0" destOrd="0" parTransId="{993667A1-F7B6-4569-8BC7-436456D5941C}" sibTransId="{C020BC28-E5F5-4469-9A4D-E9CADE8760B0}"/>
    <dgm:cxn modelId="{BBB16D8F-E130-48BB-9B46-89117DC09536}" srcId="{07F8C736-DB2A-4C56-84F5-71C2BD63A299}" destId="{75C29FB6-F75A-468C-9BEC-F26C4A473502}" srcOrd="3" destOrd="0" parTransId="{B1C73392-F6C9-46A2-9468-567FA16B226C}" sibTransId="{F8689550-5461-4DB4-8CD4-20E89111E2FE}"/>
    <dgm:cxn modelId="{1B9CAFBC-8127-4CC8-AAF6-7C76EC5768EE}" type="presOf" srcId="{5147A5F3-9265-4A82-A87E-1BA7F019D43E}" destId="{8043FBED-0C6F-4AEF-AC63-63F146D7FBA6}" srcOrd="0" destOrd="0" presId="urn:microsoft.com/office/officeart/2005/8/layout/vList6"/>
    <dgm:cxn modelId="{C82DD9B9-8D96-4D7C-A4E2-56021C8868C0}" type="presOf" srcId="{D1B4F091-ACC9-479D-8AFF-8926BCBE163F}" destId="{8A6D9F0E-2ADB-4A7B-825C-A868EF0F3551}" srcOrd="0" destOrd="0" presId="urn:microsoft.com/office/officeart/2005/8/layout/vList6"/>
    <dgm:cxn modelId="{0FEEE8FA-A640-44F3-B45E-C012A76796E8}" srcId="{5B029869-A598-438A-91FC-01D8C4DCAB57}" destId="{2CF091D7-4EBA-4116-B622-8C80341AA2A5}" srcOrd="0" destOrd="0" parTransId="{70156FF5-1C59-4A48-BB09-6FA71E3979E2}" sibTransId="{CDED507D-ABD3-4548-9FFC-79406384F098}"/>
    <dgm:cxn modelId="{0F61346C-F41C-4ABC-8D04-9692B3582961}" type="presOf" srcId="{7460BF1B-D867-4B18-A460-E5C0AE736D79}" destId="{854D5FC3-9204-4EED-AFD0-72F659516032}" srcOrd="0" destOrd="0" presId="urn:microsoft.com/office/officeart/2005/8/layout/vList6"/>
    <dgm:cxn modelId="{173DEBC1-4706-4DC5-A058-60DFC6242A21}" type="presOf" srcId="{1CFF649C-6E9E-4C36-A7AC-8EF89A6267A8}" destId="{16A18C0F-DBCE-4D1F-B1D3-4B7D69CE28E4}" srcOrd="0" destOrd="0" presId="urn:microsoft.com/office/officeart/2005/8/layout/vList6"/>
    <dgm:cxn modelId="{D7C21C33-8AB1-4899-8D19-6336EBF3E881}" type="presOf" srcId="{7528B8DD-7ABB-43F4-84AE-E57F8112304B}" destId="{E9BEFF24-6669-4870-8EF9-2261D0AA79A4}" srcOrd="0" destOrd="0" presId="urn:microsoft.com/office/officeart/2005/8/layout/vList6"/>
    <dgm:cxn modelId="{CC2C9DD1-BF81-43B3-9517-0C0345D837DE}" type="presOf" srcId="{07F8C736-DB2A-4C56-84F5-71C2BD63A299}" destId="{AAE876AC-5EA7-452F-869E-2B837FC006BD}" srcOrd="0" destOrd="0" presId="urn:microsoft.com/office/officeart/2005/8/layout/vList6"/>
    <dgm:cxn modelId="{D02422B8-1C76-4C4C-A042-737FB26265B8}" srcId="{07F8C736-DB2A-4C56-84F5-71C2BD63A299}" destId="{62BD1F6B-BD4E-4BCE-AF00-694E509CDCA0}" srcOrd="0" destOrd="0" parTransId="{7ABB183D-8036-45E9-A292-E00369F242EF}" sibTransId="{254A7A77-8A5B-46EC-9AD6-F634776404F6}"/>
    <dgm:cxn modelId="{8229CE8A-CD0C-42CF-9692-48658BD948F2}" type="presOf" srcId="{62BD1F6B-BD4E-4BCE-AF00-694E509CDCA0}" destId="{B5E144B4-21CA-428B-8E2A-2BE0D90DD9D7}" srcOrd="0" destOrd="0" presId="urn:microsoft.com/office/officeart/2005/8/layout/vList6"/>
    <dgm:cxn modelId="{EFA27698-A3F2-415F-8BD1-3B3E87E671BF}" type="presOf" srcId="{085F741B-C5AE-4F58-A04F-ADA969FA6D1A}" destId="{9DE1D13C-1819-4B90-BF66-7A0D147EE68D}" srcOrd="0" destOrd="0" presId="urn:microsoft.com/office/officeart/2005/8/layout/vList6"/>
    <dgm:cxn modelId="{C38B9B76-FBD2-4991-B145-21ED59661A55}" type="presOf" srcId="{011A70B2-4DFD-46EA-8B08-7B0A570C7AD3}" destId="{2DCFF9D9-BBE3-4F10-A26E-558EDDD629F0}" srcOrd="0" destOrd="0" presId="urn:microsoft.com/office/officeart/2005/8/layout/vList6"/>
    <dgm:cxn modelId="{8BFC9ED0-BB48-4063-A126-E059F1E1A425}" type="presOf" srcId="{798783A4-249E-4A8A-9CFB-21FFDCE50F31}" destId="{A2EF2EE9-B552-4AA2-A565-4F7EBCD46969}" srcOrd="0" destOrd="0" presId="urn:microsoft.com/office/officeart/2005/8/layout/vList6"/>
    <dgm:cxn modelId="{037588DC-9DDE-427E-935E-46E8C46C28EB}" srcId="{798783A4-249E-4A8A-9CFB-21FFDCE50F31}" destId="{D1B4F091-ACC9-479D-8AFF-8926BCBE163F}" srcOrd="0" destOrd="0" parTransId="{DCFF1501-7492-4F41-AF21-CE9307DE21FE}" sibTransId="{BB544C76-D273-4B13-8353-E021284CB683}"/>
    <dgm:cxn modelId="{8609F076-44BC-4E75-AA82-0B4BBABE110C}" srcId="{62BD1F6B-BD4E-4BCE-AF00-694E509CDCA0}" destId="{5147A5F3-9265-4A82-A87E-1BA7F019D43E}" srcOrd="0" destOrd="0" parTransId="{43822351-AC2A-441D-93AD-419B0102C938}" sibTransId="{A4EBCFD3-9A9F-44CD-9BCC-22229409E1DB}"/>
    <dgm:cxn modelId="{CA315FE8-DBA0-411B-9304-499C0CC18AF1}" type="presOf" srcId="{75C29FB6-F75A-468C-9BEC-F26C4A473502}" destId="{2F5FB962-8D8C-4E66-B6B4-B63070826DF1}" srcOrd="0" destOrd="0" presId="urn:microsoft.com/office/officeart/2005/8/layout/vList6"/>
    <dgm:cxn modelId="{DC75385E-2C7C-4D18-BC21-0B77AE63B76A}" type="presOf" srcId="{5B029869-A598-438A-91FC-01D8C4DCAB57}" destId="{737E971C-F40C-4391-BE17-113F15C8AD00}" srcOrd="0" destOrd="0" presId="urn:microsoft.com/office/officeart/2005/8/layout/vList6"/>
    <dgm:cxn modelId="{C5FB7AB1-00D7-421E-9915-196787D9183E}" srcId="{07F8C736-DB2A-4C56-84F5-71C2BD63A299}" destId="{008FC9BA-8498-4B67-8149-E9E636177558}" srcOrd="1" destOrd="0" parTransId="{1D30F44E-86DF-4CA7-89E4-AF783E020054}" sibTransId="{1E37D820-438D-46C1-9AC4-C5FE8A26470B}"/>
    <dgm:cxn modelId="{3A275A1C-075F-46D6-8DAE-5AD5FE89EED4}" type="presOf" srcId="{B6B4F957-DC62-4880-B890-9B7BCE58AE70}" destId="{88677B1A-7C6A-4DDC-97F6-B907C43AA1CC}" srcOrd="0" destOrd="0" presId="urn:microsoft.com/office/officeart/2005/8/layout/vList6"/>
    <dgm:cxn modelId="{2ED2AE95-6D71-4DCB-877B-A607BAFAE248}" type="presOf" srcId="{008FC9BA-8498-4B67-8149-E9E636177558}" destId="{34936AF2-1BC7-44C6-9AA0-FA5BAFD35C6E}" srcOrd="0" destOrd="0" presId="urn:microsoft.com/office/officeart/2005/8/layout/vList6"/>
    <dgm:cxn modelId="{C6327E80-F431-4FB2-94FC-8B800F5FC53F}" srcId="{07F8C736-DB2A-4C56-84F5-71C2BD63A299}" destId="{085F741B-C5AE-4F58-A04F-ADA969FA6D1A}" srcOrd="2" destOrd="0" parTransId="{BC13E8D4-057A-41D9-AA03-4F428325BEA0}" sibTransId="{A648ED2A-E853-4025-88F3-852827FF5963}"/>
    <dgm:cxn modelId="{39E30340-37F1-43B6-AB4B-91C6127D76A3}" type="presParOf" srcId="{AAE876AC-5EA7-452F-869E-2B837FC006BD}" destId="{39080AC8-54A0-4708-A879-6B65F80D6CEB}" srcOrd="0" destOrd="0" presId="urn:microsoft.com/office/officeart/2005/8/layout/vList6"/>
    <dgm:cxn modelId="{A5262D4A-01F2-48D1-96F0-1B90C01D0854}" type="presParOf" srcId="{39080AC8-54A0-4708-A879-6B65F80D6CEB}" destId="{B5E144B4-21CA-428B-8E2A-2BE0D90DD9D7}" srcOrd="0" destOrd="0" presId="urn:microsoft.com/office/officeart/2005/8/layout/vList6"/>
    <dgm:cxn modelId="{B33537AB-55A8-4492-A0E2-F823B3A2E75F}" type="presParOf" srcId="{39080AC8-54A0-4708-A879-6B65F80D6CEB}" destId="{8043FBED-0C6F-4AEF-AC63-63F146D7FBA6}" srcOrd="1" destOrd="0" presId="urn:microsoft.com/office/officeart/2005/8/layout/vList6"/>
    <dgm:cxn modelId="{7A2E25BB-2795-4968-B5F8-D8D0BBBCD49B}" type="presParOf" srcId="{AAE876AC-5EA7-452F-869E-2B837FC006BD}" destId="{9164B482-C3A3-4445-8A15-165A9760221B}" srcOrd="1" destOrd="0" presId="urn:microsoft.com/office/officeart/2005/8/layout/vList6"/>
    <dgm:cxn modelId="{82E23B25-D41C-4F4C-94A3-80E7C4BBA99C}" type="presParOf" srcId="{AAE876AC-5EA7-452F-869E-2B837FC006BD}" destId="{C7F81149-55D9-4B65-99A0-3C80FDBF5E64}" srcOrd="2" destOrd="0" presId="urn:microsoft.com/office/officeart/2005/8/layout/vList6"/>
    <dgm:cxn modelId="{471BB806-293B-4021-A0D6-48EFE2C90A75}" type="presParOf" srcId="{C7F81149-55D9-4B65-99A0-3C80FDBF5E64}" destId="{34936AF2-1BC7-44C6-9AA0-FA5BAFD35C6E}" srcOrd="0" destOrd="0" presId="urn:microsoft.com/office/officeart/2005/8/layout/vList6"/>
    <dgm:cxn modelId="{C8AA5B0C-9B3C-416B-9D36-593BC1698B03}" type="presParOf" srcId="{C7F81149-55D9-4B65-99A0-3C80FDBF5E64}" destId="{E9BEFF24-6669-4870-8EF9-2261D0AA79A4}" srcOrd="1" destOrd="0" presId="urn:microsoft.com/office/officeart/2005/8/layout/vList6"/>
    <dgm:cxn modelId="{DA2330A5-A3E1-485B-A784-162DDEE49A31}" type="presParOf" srcId="{AAE876AC-5EA7-452F-869E-2B837FC006BD}" destId="{AC169DB6-5216-4E81-8FE9-C3AC8FE549CE}" srcOrd="3" destOrd="0" presId="urn:microsoft.com/office/officeart/2005/8/layout/vList6"/>
    <dgm:cxn modelId="{EBF7163F-A81F-4B95-BB47-1C1D68A00B23}" type="presParOf" srcId="{AAE876AC-5EA7-452F-869E-2B837FC006BD}" destId="{27DEDF82-062A-4979-BE50-08B196197B30}" srcOrd="4" destOrd="0" presId="urn:microsoft.com/office/officeart/2005/8/layout/vList6"/>
    <dgm:cxn modelId="{21EB2217-327D-4BD7-BEF0-5011099ECC47}" type="presParOf" srcId="{27DEDF82-062A-4979-BE50-08B196197B30}" destId="{9DE1D13C-1819-4B90-BF66-7A0D147EE68D}" srcOrd="0" destOrd="0" presId="urn:microsoft.com/office/officeart/2005/8/layout/vList6"/>
    <dgm:cxn modelId="{337F6E25-0C6D-486D-A086-2A4453D369BB}" type="presParOf" srcId="{27DEDF82-062A-4979-BE50-08B196197B30}" destId="{2DCFF9D9-BBE3-4F10-A26E-558EDDD629F0}" srcOrd="1" destOrd="0" presId="urn:microsoft.com/office/officeart/2005/8/layout/vList6"/>
    <dgm:cxn modelId="{3829299A-0BAD-43AB-8550-838277176DA0}" type="presParOf" srcId="{AAE876AC-5EA7-452F-869E-2B837FC006BD}" destId="{8A4BBC67-D7EC-4924-9B1A-85C80EC4E326}" srcOrd="5" destOrd="0" presId="urn:microsoft.com/office/officeart/2005/8/layout/vList6"/>
    <dgm:cxn modelId="{92F24FE4-1947-4973-88BE-08129F3D3562}" type="presParOf" srcId="{AAE876AC-5EA7-452F-869E-2B837FC006BD}" destId="{2431B5F2-478C-49A9-98D7-F0D255EBD577}" srcOrd="6" destOrd="0" presId="urn:microsoft.com/office/officeart/2005/8/layout/vList6"/>
    <dgm:cxn modelId="{2CEECFA6-CAF1-473D-AF00-B858C2DEFF0C}" type="presParOf" srcId="{2431B5F2-478C-49A9-98D7-F0D255EBD577}" destId="{2F5FB962-8D8C-4E66-B6B4-B63070826DF1}" srcOrd="0" destOrd="0" presId="urn:microsoft.com/office/officeart/2005/8/layout/vList6"/>
    <dgm:cxn modelId="{2462F584-3EEC-49E7-909B-243C56B489D8}" type="presParOf" srcId="{2431B5F2-478C-49A9-98D7-F0D255EBD577}" destId="{854D5FC3-9204-4EED-AFD0-72F659516032}" srcOrd="1" destOrd="0" presId="urn:microsoft.com/office/officeart/2005/8/layout/vList6"/>
    <dgm:cxn modelId="{E7A3644C-9EAA-410F-96BF-21EA8AC23BC8}" type="presParOf" srcId="{AAE876AC-5EA7-452F-869E-2B837FC006BD}" destId="{CEF1B008-0BD2-492A-B078-9C00618A771E}" srcOrd="7" destOrd="0" presId="urn:microsoft.com/office/officeart/2005/8/layout/vList6"/>
    <dgm:cxn modelId="{6B11F58B-0B2E-4FE0-919F-1636BEDCD014}" type="presParOf" srcId="{AAE876AC-5EA7-452F-869E-2B837FC006BD}" destId="{F4693D6B-61B0-4665-99DF-DB33AE354E83}" srcOrd="8" destOrd="0" presId="urn:microsoft.com/office/officeart/2005/8/layout/vList6"/>
    <dgm:cxn modelId="{7404A524-EF9E-489B-9963-66106EA48D4D}" type="presParOf" srcId="{F4693D6B-61B0-4665-99DF-DB33AE354E83}" destId="{A2EF2EE9-B552-4AA2-A565-4F7EBCD46969}" srcOrd="0" destOrd="0" presId="urn:microsoft.com/office/officeart/2005/8/layout/vList6"/>
    <dgm:cxn modelId="{7F9E8078-0DBB-444A-A318-3A08B0037F8D}" type="presParOf" srcId="{F4693D6B-61B0-4665-99DF-DB33AE354E83}" destId="{8A6D9F0E-2ADB-4A7B-825C-A868EF0F3551}" srcOrd="1" destOrd="0" presId="urn:microsoft.com/office/officeart/2005/8/layout/vList6"/>
    <dgm:cxn modelId="{854697A2-12A6-49D3-AD2A-182B279CEF64}" type="presParOf" srcId="{AAE876AC-5EA7-452F-869E-2B837FC006BD}" destId="{C18689A0-18A6-4725-AC4B-0C3ADE6FE660}" srcOrd="9" destOrd="0" presId="urn:microsoft.com/office/officeart/2005/8/layout/vList6"/>
    <dgm:cxn modelId="{EC913DDC-02B5-417D-9CAA-3CFB11B49884}" type="presParOf" srcId="{AAE876AC-5EA7-452F-869E-2B837FC006BD}" destId="{5238CBCF-8D56-4B56-8833-94CD3B75B463}" srcOrd="10" destOrd="0" presId="urn:microsoft.com/office/officeart/2005/8/layout/vList6"/>
    <dgm:cxn modelId="{906D1894-999A-4D05-A649-1F61C2181DEE}" type="presParOf" srcId="{5238CBCF-8D56-4B56-8833-94CD3B75B463}" destId="{88677B1A-7C6A-4DDC-97F6-B907C43AA1CC}" srcOrd="0" destOrd="0" presId="urn:microsoft.com/office/officeart/2005/8/layout/vList6"/>
    <dgm:cxn modelId="{E1DFB622-D4DB-43B1-96DE-6D5181ED60E0}" type="presParOf" srcId="{5238CBCF-8D56-4B56-8833-94CD3B75B463}" destId="{16A18C0F-DBCE-4D1F-B1D3-4B7D69CE28E4}" srcOrd="1" destOrd="0" presId="urn:microsoft.com/office/officeart/2005/8/layout/vList6"/>
    <dgm:cxn modelId="{86A8B362-4EB5-426B-A5D9-A10EE180A0CB}" type="presParOf" srcId="{AAE876AC-5EA7-452F-869E-2B837FC006BD}" destId="{BFE417D8-6528-4413-BF8C-43CA0FD23285}" srcOrd="11" destOrd="0" presId="urn:microsoft.com/office/officeart/2005/8/layout/vList6"/>
    <dgm:cxn modelId="{5A41ECDE-EBFB-48C2-8B3C-6C6CB495790B}" type="presParOf" srcId="{AAE876AC-5EA7-452F-869E-2B837FC006BD}" destId="{DFB5FA25-1C40-4F13-B545-7D5B0BBCFFCE}" srcOrd="12" destOrd="0" presId="urn:microsoft.com/office/officeart/2005/8/layout/vList6"/>
    <dgm:cxn modelId="{68170814-33D3-4FC9-9F63-DFB81EC25DD1}" type="presParOf" srcId="{DFB5FA25-1C40-4F13-B545-7D5B0BBCFFCE}" destId="{737E971C-F40C-4391-BE17-113F15C8AD00}" srcOrd="0" destOrd="0" presId="urn:microsoft.com/office/officeart/2005/8/layout/vList6"/>
    <dgm:cxn modelId="{FF3BE2B9-5D27-4AD4-838D-C986997AC28B}" type="presParOf" srcId="{DFB5FA25-1C40-4F13-B545-7D5B0BBCFFCE}" destId="{23E0DE8E-71E6-4940-9B27-E2EC5FA75275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B84B32D-E97C-412F-BBC2-EB0C5FF824D4}" type="doc">
      <dgm:prSet loTypeId="urn:microsoft.com/office/officeart/2005/8/layout/process4" loCatId="process" qsTypeId="urn:microsoft.com/office/officeart/2005/8/quickstyle/3d2" qsCatId="3D" csTypeId="urn:microsoft.com/office/officeart/2005/8/colors/colorful5" csCatId="colorful"/>
      <dgm:spPr/>
      <dgm:t>
        <a:bodyPr/>
        <a:lstStyle/>
        <a:p>
          <a:endParaRPr lang="ru-RU"/>
        </a:p>
      </dgm:t>
    </dgm:pt>
    <dgm:pt modelId="{ACA3F398-74EB-431D-8DDF-10DDA2811DB8}">
      <dgm:prSet/>
      <dgm:spPr/>
      <dgm:t>
        <a:bodyPr/>
        <a:lstStyle/>
        <a:p>
          <a:pPr rtl="0"/>
          <a:r>
            <a:rPr lang="ru-RU" dirty="0" smtClean="0">
              <a:latin typeface="Cambria" panose="02040503050406030204" pitchFamily="18" charset="0"/>
              <a:ea typeface="Cambria" panose="02040503050406030204" pitchFamily="18" charset="0"/>
            </a:rPr>
            <a:t>Эксперты с правом проведения регионального чемпионата</a:t>
          </a:r>
          <a:endParaRPr lang="ru-RU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A8BDDDB2-821A-4D25-8019-1A67CAC3E90B}" type="parTrans" cxnId="{911DA889-9B96-48F4-9D87-6966B3AAEF7D}">
      <dgm:prSet/>
      <dgm:spPr/>
      <dgm:t>
        <a:bodyPr/>
        <a:lstStyle/>
        <a:p>
          <a:endParaRPr lang="ru-RU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9DF8EFC1-CE6A-461B-8054-4796F21F9C2C}" type="sibTrans" cxnId="{911DA889-9B96-48F4-9D87-6966B3AAEF7D}">
      <dgm:prSet/>
      <dgm:spPr/>
      <dgm:t>
        <a:bodyPr/>
        <a:lstStyle/>
        <a:p>
          <a:endParaRPr lang="ru-RU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B0226437-000B-4B4B-A311-12159E32806F}">
      <dgm:prSet/>
      <dgm:spPr/>
      <dgm:t>
        <a:bodyPr/>
        <a:lstStyle/>
        <a:p>
          <a:pPr rtl="0"/>
          <a:r>
            <a:rPr lang="ru-RU" dirty="0" smtClean="0">
              <a:latin typeface="Cambria" panose="02040503050406030204" pitchFamily="18" charset="0"/>
              <a:ea typeface="Cambria" panose="02040503050406030204" pitchFamily="18" charset="0"/>
            </a:rPr>
            <a:t>Программные решения для бизнеса – 2 чел.</a:t>
          </a:r>
          <a:endParaRPr lang="ru-RU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47BF4454-E9C9-4C61-A608-36B032B78EB0}" type="parTrans" cxnId="{BB7A4143-2DE7-4BE7-88A4-054CB06062D3}">
      <dgm:prSet/>
      <dgm:spPr/>
      <dgm:t>
        <a:bodyPr/>
        <a:lstStyle/>
        <a:p>
          <a:endParaRPr lang="ru-RU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CAEB3378-C09B-400D-9E7A-C3459E231030}" type="sibTrans" cxnId="{BB7A4143-2DE7-4BE7-88A4-054CB06062D3}">
      <dgm:prSet/>
      <dgm:spPr/>
      <dgm:t>
        <a:bodyPr/>
        <a:lstStyle/>
        <a:p>
          <a:endParaRPr lang="ru-RU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F5AB6C93-BB66-45D8-9782-6F0A138FE50B}">
      <dgm:prSet/>
      <dgm:spPr/>
      <dgm:t>
        <a:bodyPr/>
        <a:lstStyle/>
        <a:p>
          <a:pPr rtl="0"/>
          <a:r>
            <a:rPr lang="ru-RU" smtClean="0">
              <a:latin typeface="Cambria" panose="02040503050406030204" pitchFamily="18" charset="0"/>
              <a:ea typeface="Cambria" panose="02040503050406030204" pitchFamily="18" charset="0"/>
            </a:rPr>
            <a:t>Лабораторный химический анализ – 1 чел.</a:t>
          </a:r>
          <a:endParaRPr lang="ru-RU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DF3B064E-B896-4A25-B318-16F724C378E3}" type="parTrans" cxnId="{A68FDEB1-741C-406D-B47C-CFBB7CA6CC73}">
      <dgm:prSet/>
      <dgm:spPr/>
      <dgm:t>
        <a:bodyPr/>
        <a:lstStyle/>
        <a:p>
          <a:endParaRPr lang="ru-RU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AFB5474E-1818-4FCC-B48A-BE72509117EB}" type="sibTrans" cxnId="{A68FDEB1-741C-406D-B47C-CFBB7CA6CC73}">
      <dgm:prSet/>
      <dgm:spPr/>
      <dgm:t>
        <a:bodyPr/>
        <a:lstStyle/>
        <a:p>
          <a:endParaRPr lang="ru-RU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31A4BD59-B46B-4A34-8B81-E61E85834485}">
      <dgm:prSet/>
      <dgm:spPr/>
      <dgm:t>
        <a:bodyPr/>
        <a:lstStyle/>
        <a:p>
          <a:pPr rtl="0"/>
          <a:r>
            <a:rPr lang="ru-RU" smtClean="0">
              <a:latin typeface="Cambria" panose="02040503050406030204" pitchFamily="18" charset="0"/>
              <a:ea typeface="Cambria" panose="02040503050406030204" pitchFamily="18" charset="0"/>
            </a:rPr>
            <a:t>Аппаратчик химических технологий – 1 чел.</a:t>
          </a:r>
          <a:endParaRPr lang="ru-RU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DE3C737F-E182-4C1F-BABD-858C9F1E5E07}" type="parTrans" cxnId="{47063A7C-94F3-47DA-8B68-44B1F18FD814}">
      <dgm:prSet/>
      <dgm:spPr/>
      <dgm:t>
        <a:bodyPr/>
        <a:lstStyle/>
        <a:p>
          <a:endParaRPr lang="ru-RU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3D071C18-DC04-49D6-8A39-51C4EC178C92}" type="sibTrans" cxnId="{47063A7C-94F3-47DA-8B68-44B1F18FD814}">
      <dgm:prSet/>
      <dgm:spPr/>
      <dgm:t>
        <a:bodyPr/>
        <a:lstStyle/>
        <a:p>
          <a:endParaRPr lang="ru-RU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31F049FD-A3F4-4CA8-9911-CBDF7A00D92F}" type="pres">
      <dgm:prSet presAssocID="{DB84B32D-E97C-412F-BBC2-EB0C5FF824D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7BD6B48-AB5D-4196-B60A-DB7CB22F457E}" type="pres">
      <dgm:prSet presAssocID="{ACA3F398-74EB-431D-8DDF-10DDA2811DB8}" presName="boxAndChildren" presStyleCnt="0"/>
      <dgm:spPr/>
    </dgm:pt>
    <dgm:pt modelId="{937CEC73-1309-4588-9316-5A5A1364E25A}" type="pres">
      <dgm:prSet presAssocID="{ACA3F398-74EB-431D-8DDF-10DDA2811DB8}" presName="parentTextBox" presStyleLbl="node1" presStyleIdx="0" presStyleCnt="1"/>
      <dgm:spPr/>
      <dgm:t>
        <a:bodyPr/>
        <a:lstStyle/>
        <a:p>
          <a:endParaRPr lang="ru-RU"/>
        </a:p>
      </dgm:t>
    </dgm:pt>
    <dgm:pt modelId="{6CAA81EE-0ABE-4ECC-87AC-907712A3FBBB}" type="pres">
      <dgm:prSet presAssocID="{ACA3F398-74EB-431D-8DDF-10DDA2811DB8}" presName="entireBox" presStyleLbl="node1" presStyleIdx="0" presStyleCnt="1" custLinFactNeighborX="8146" custLinFactNeighborY="-3325"/>
      <dgm:spPr/>
      <dgm:t>
        <a:bodyPr/>
        <a:lstStyle/>
        <a:p>
          <a:endParaRPr lang="ru-RU"/>
        </a:p>
      </dgm:t>
    </dgm:pt>
    <dgm:pt modelId="{704C26B3-16AF-4252-9389-29C13216D739}" type="pres">
      <dgm:prSet presAssocID="{ACA3F398-74EB-431D-8DDF-10DDA2811DB8}" presName="descendantBox" presStyleCnt="0"/>
      <dgm:spPr/>
    </dgm:pt>
    <dgm:pt modelId="{C9CFA98C-B3B2-44B3-B493-46AD94061D8C}" type="pres">
      <dgm:prSet presAssocID="{B0226437-000B-4B4B-A311-12159E32806F}" presName="childTextBox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47B202-2EE3-4DAE-9DA6-30208111D92C}" type="pres">
      <dgm:prSet presAssocID="{F5AB6C93-BB66-45D8-9782-6F0A138FE50B}" presName="childTextBox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0A4E57-FBBD-42F6-8B11-5A56E5417183}" type="pres">
      <dgm:prSet presAssocID="{31A4BD59-B46B-4A34-8B81-E61E85834485}" presName="childTextBox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607D8B6-F5E7-4A66-81BE-D80C4CBB0EE3}" type="presOf" srcId="{F5AB6C93-BB66-45D8-9782-6F0A138FE50B}" destId="{A947B202-2EE3-4DAE-9DA6-30208111D92C}" srcOrd="0" destOrd="0" presId="urn:microsoft.com/office/officeart/2005/8/layout/process4"/>
    <dgm:cxn modelId="{BB7A4143-2DE7-4BE7-88A4-054CB06062D3}" srcId="{ACA3F398-74EB-431D-8DDF-10DDA2811DB8}" destId="{B0226437-000B-4B4B-A311-12159E32806F}" srcOrd="0" destOrd="0" parTransId="{47BF4454-E9C9-4C61-A608-36B032B78EB0}" sibTransId="{CAEB3378-C09B-400D-9E7A-C3459E231030}"/>
    <dgm:cxn modelId="{E3520426-A69E-4612-AAF6-97B1306CAFF1}" type="presOf" srcId="{ACA3F398-74EB-431D-8DDF-10DDA2811DB8}" destId="{6CAA81EE-0ABE-4ECC-87AC-907712A3FBBB}" srcOrd="1" destOrd="0" presId="urn:microsoft.com/office/officeart/2005/8/layout/process4"/>
    <dgm:cxn modelId="{911DA889-9B96-48F4-9D87-6966B3AAEF7D}" srcId="{DB84B32D-E97C-412F-BBC2-EB0C5FF824D4}" destId="{ACA3F398-74EB-431D-8DDF-10DDA2811DB8}" srcOrd="0" destOrd="0" parTransId="{A8BDDDB2-821A-4D25-8019-1A67CAC3E90B}" sibTransId="{9DF8EFC1-CE6A-461B-8054-4796F21F9C2C}"/>
    <dgm:cxn modelId="{171334AE-D8A6-429D-B66C-15BD58ABCFD2}" type="presOf" srcId="{B0226437-000B-4B4B-A311-12159E32806F}" destId="{C9CFA98C-B3B2-44B3-B493-46AD94061D8C}" srcOrd="0" destOrd="0" presId="urn:microsoft.com/office/officeart/2005/8/layout/process4"/>
    <dgm:cxn modelId="{04F256BE-88CB-4068-9266-5AFE65AF9F50}" type="presOf" srcId="{31A4BD59-B46B-4A34-8B81-E61E85834485}" destId="{7F0A4E57-FBBD-42F6-8B11-5A56E5417183}" srcOrd="0" destOrd="0" presId="urn:microsoft.com/office/officeart/2005/8/layout/process4"/>
    <dgm:cxn modelId="{A68FDEB1-741C-406D-B47C-CFBB7CA6CC73}" srcId="{ACA3F398-74EB-431D-8DDF-10DDA2811DB8}" destId="{F5AB6C93-BB66-45D8-9782-6F0A138FE50B}" srcOrd="1" destOrd="0" parTransId="{DF3B064E-B896-4A25-B318-16F724C378E3}" sibTransId="{AFB5474E-1818-4FCC-B48A-BE72509117EB}"/>
    <dgm:cxn modelId="{47063A7C-94F3-47DA-8B68-44B1F18FD814}" srcId="{ACA3F398-74EB-431D-8DDF-10DDA2811DB8}" destId="{31A4BD59-B46B-4A34-8B81-E61E85834485}" srcOrd="2" destOrd="0" parTransId="{DE3C737F-E182-4C1F-BABD-858C9F1E5E07}" sibTransId="{3D071C18-DC04-49D6-8A39-51C4EC178C92}"/>
    <dgm:cxn modelId="{B70EB0ED-5F3D-4363-9967-28EE798096DE}" type="presOf" srcId="{DB84B32D-E97C-412F-BBC2-EB0C5FF824D4}" destId="{31F049FD-A3F4-4CA8-9911-CBDF7A00D92F}" srcOrd="0" destOrd="0" presId="urn:microsoft.com/office/officeart/2005/8/layout/process4"/>
    <dgm:cxn modelId="{6D3459E6-E6CD-4C69-93A2-FAC342BD15DF}" type="presOf" srcId="{ACA3F398-74EB-431D-8DDF-10DDA2811DB8}" destId="{937CEC73-1309-4588-9316-5A5A1364E25A}" srcOrd="0" destOrd="0" presId="urn:microsoft.com/office/officeart/2005/8/layout/process4"/>
    <dgm:cxn modelId="{FC4D471F-2D9C-4268-8EE6-8FBFFA12DCE1}" type="presParOf" srcId="{31F049FD-A3F4-4CA8-9911-CBDF7A00D92F}" destId="{27BD6B48-AB5D-4196-B60A-DB7CB22F457E}" srcOrd="0" destOrd="0" presId="urn:microsoft.com/office/officeart/2005/8/layout/process4"/>
    <dgm:cxn modelId="{4ECA5624-59F6-4FF3-BB79-2A26FEE548C8}" type="presParOf" srcId="{27BD6B48-AB5D-4196-B60A-DB7CB22F457E}" destId="{937CEC73-1309-4588-9316-5A5A1364E25A}" srcOrd="0" destOrd="0" presId="urn:microsoft.com/office/officeart/2005/8/layout/process4"/>
    <dgm:cxn modelId="{D809A1FD-91AB-4ECF-A306-A28A52F1905D}" type="presParOf" srcId="{27BD6B48-AB5D-4196-B60A-DB7CB22F457E}" destId="{6CAA81EE-0ABE-4ECC-87AC-907712A3FBBB}" srcOrd="1" destOrd="0" presId="urn:microsoft.com/office/officeart/2005/8/layout/process4"/>
    <dgm:cxn modelId="{424BAA87-A9C6-4449-8E9F-3932741AD3CB}" type="presParOf" srcId="{27BD6B48-AB5D-4196-B60A-DB7CB22F457E}" destId="{704C26B3-16AF-4252-9389-29C13216D739}" srcOrd="2" destOrd="0" presId="urn:microsoft.com/office/officeart/2005/8/layout/process4"/>
    <dgm:cxn modelId="{18B08691-5F90-46FD-BF3C-CA1D2AB7EF19}" type="presParOf" srcId="{704C26B3-16AF-4252-9389-29C13216D739}" destId="{C9CFA98C-B3B2-44B3-B493-46AD94061D8C}" srcOrd="0" destOrd="0" presId="urn:microsoft.com/office/officeart/2005/8/layout/process4"/>
    <dgm:cxn modelId="{0541004E-0431-407A-959C-5846951F763B}" type="presParOf" srcId="{704C26B3-16AF-4252-9389-29C13216D739}" destId="{A947B202-2EE3-4DAE-9DA6-30208111D92C}" srcOrd="1" destOrd="0" presId="urn:microsoft.com/office/officeart/2005/8/layout/process4"/>
    <dgm:cxn modelId="{20A3556A-E172-4CAF-B9AC-6E1A64D1EFF6}" type="presParOf" srcId="{704C26B3-16AF-4252-9389-29C13216D739}" destId="{7F0A4E57-FBBD-42F6-8B11-5A56E5417183}" srcOrd="2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EAF3260-0C2F-4D1B-9A9E-32E6BCAB11AE}" type="doc">
      <dgm:prSet loTypeId="urn:microsoft.com/office/officeart/2005/8/layout/process4" loCatId="list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D56745B9-7341-488D-BB9A-1C843A3C27D5}">
      <dgm:prSet/>
      <dgm:spPr/>
      <dgm:t>
        <a:bodyPr/>
        <a:lstStyle/>
        <a:p>
          <a:pPr rtl="0"/>
          <a:r>
            <a:rPr lang="ru-RU" dirty="0" smtClean="0">
              <a:latin typeface="Cambria" panose="02040503050406030204" pitchFamily="18" charset="0"/>
              <a:ea typeface="Cambria" panose="02040503050406030204" pitchFamily="18" charset="0"/>
            </a:rPr>
            <a:t>Эксперты демонстрационного экзамена</a:t>
          </a:r>
          <a:endParaRPr lang="ru-RU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774A9B88-4B92-48D7-AFB9-3AAAAC2059FD}" type="parTrans" cxnId="{233312E9-0AE6-46AE-A45C-E0725296C59C}">
      <dgm:prSet/>
      <dgm:spPr/>
      <dgm:t>
        <a:bodyPr/>
        <a:lstStyle/>
        <a:p>
          <a:endParaRPr lang="ru-RU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E09AE105-142B-4D76-804F-C5F31869F416}" type="sibTrans" cxnId="{233312E9-0AE6-46AE-A45C-E0725296C59C}">
      <dgm:prSet/>
      <dgm:spPr/>
      <dgm:t>
        <a:bodyPr/>
        <a:lstStyle/>
        <a:p>
          <a:endParaRPr lang="ru-RU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6FE83F59-8BB7-4754-8418-B35D3C1903A7}">
      <dgm:prSet/>
      <dgm:spPr/>
      <dgm:t>
        <a:bodyPr/>
        <a:lstStyle/>
        <a:p>
          <a:pPr rtl="0"/>
          <a:r>
            <a:rPr lang="ru-RU" dirty="0" smtClean="0">
              <a:latin typeface="Cambria" panose="02040503050406030204" pitchFamily="18" charset="0"/>
              <a:ea typeface="Cambria" panose="02040503050406030204" pitchFamily="18" charset="0"/>
            </a:rPr>
            <a:t>Лабораторный химический анализ – 12 чел.</a:t>
          </a:r>
          <a:endParaRPr lang="ru-RU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B0FF0B91-DFC2-45BA-91A7-19CCFCE07DD3}" type="parTrans" cxnId="{CE029F2F-F381-4A1D-BC28-A748F8670FFA}">
      <dgm:prSet/>
      <dgm:spPr/>
      <dgm:t>
        <a:bodyPr/>
        <a:lstStyle/>
        <a:p>
          <a:endParaRPr lang="ru-RU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6C2E193F-5E34-4A75-80B8-8306237E7CE4}" type="sibTrans" cxnId="{CE029F2F-F381-4A1D-BC28-A748F8670FFA}">
      <dgm:prSet/>
      <dgm:spPr/>
      <dgm:t>
        <a:bodyPr/>
        <a:lstStyle/>
        <a:p>
          <a:endParaRPr lang="ru-RU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3729D749-3F2E-47E3-9AE8-00E540FA95CF}">
      <dgm:prSet/>
      <dgm:spPr/>
      <dgm:t>
        <a:bodyPr/>
        <a:lstStyle/>
        <a:p>
          <a:pPr rtl="0"/>
          <a:r>
            <a:rPr lang="ru-RU" dirty="0" smtClean="0">
              <a:latin typeface="Cambria" panose="02040503050406030204" pitchFamily="18" charset="0"/>
              <a:ea typeface="Cambria" panose="02040503050406030204" pitchFamily="18" charset="0"/>
            </a:rPr>
            <a:t>Программные решения для бизнеса – 6 чел.</a:t>
          </a:r>
          <a:endParaRPr lang="ru-RU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104DC15A-DC34-474E-8C34-53FFF73D2064}" type="parTrans" cxnId="{941B8EE0-3014-4D23-B8B2-D24E428BB15A}">
      <dgm:prSet/>
      <dgm:spPr/>
      <dgm:t>
        <a:bodyPr/>
        <a:lstStyle/>
        <a:p>
          <a:endParaRPr lang="ru-RU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4F2BAF98-4850-4D94-BA4F-87B110D48AAE}" type="sibTrans" cxnId="{941B8EE0-3014-4D23-B8B2-D24E428BB15A}">
      <dgm:prSet/>
      <dgm:spPr/>
      <dgm:t>
        <a:bodyPr/>
        <a:lstStyle/>
        <a:p>
          <a:endParaRPr lang="ru-RU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18BF7B75-A8D4-4490-A204-03D16C99209B}">
      <dgm:prSet/>
      <dgm:spPr/>
      <dgm:t>
        <a:bodyPr/>
        <a:lstStyle/>
        <a:p>
          <a:pPr rtl="0"/>
          <a:r>
            <a:rPr lang="ru-RU" dirty="0" smtClean="0">
              <a:latin typeface="Cambria" panose="02040503050406030204" pitchFamily="18" charset="0"/>
              <a:ea typeface="Cambria" panose="02040503050406030204" pitchFamily="18" charset="0"/>
            </a:rPr>
            <a:t>Банковское дело – 3 чел.</a:t>
          </a:r>
          <a:endParaRPr lang="ru-RU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E5BF50EB-1404-41C5-9726-A33B4FBB0253}" type="parTrans" cxnId="{4C766BFE-3606-485D-B4B4-B22C0EB46880}">
      <dgm:prSet/>
      <dgm:spPr/>
      <dgm:t>
        <a:bodyPr/>
        <a:lstStyle/>
        <a:p>
          <a:endParaRPr lang="ru-RU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D46BF3C9-3D09-4A1E-AD87-05A90691213B}" type="sibTrans" cxnId="{4C766BFE-3606-485D-B4B4-B22C0EB46880}">
      <dgm:prSet/>
      <dgm:spPr/>
      <dgm:t>
        <a:bodyPr/>
        <a:lstStyle/>
        <a:p>
          <a:endParaRPr lang="ru-RU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8AF06E9A-5D21-4396-A4D5-FC6434075E7C}" type="pres">
      <dgm:prSet presAssocID="{4EAF3260-0C2F-4D1B-9A9E-32E6BCAB11A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D519830-78AB-4EB5-ABDB-B741BC2D9399}" type="pres">
      <dgm:prSet presAssocID="{D56745B9-7341-488D-BB9A-1C843A3C27D5}" presName="boxAndChildren" presStyleCnt="0"/>
      <dgm:spPr/>
    </dgm:pt>
    <dgm:pt modelId="{270C752B-954D-482A-9890-2CFC87FA5C0C}" type="pres">
      <dgm:prSet presAssocID="{D56745B9-7341-488D-BB9A-1C843A3C27D5}" presName="parentTextBox" presStyleLbl="node1" presStyleIdx="0" presStyleCnt="1"/>
      <dgm:spPr/>
      <dgm:t>
        <a:bodyPr/>
        <a:lstStyle/>
        <a:p>
          <a:endParaRPr lang="ru-RU"/>
        </a:p>
      </dgm:t>
    </dgm:pt>
    <dgm:pt modelId="{155C4DFA-5F00-48C8-9C57-9ACCF6678964}" type="pres">
      <dgm:prSet presAssocID="{D56745B9-7341-488D-BB9A-1C843A3C27D5}" presName="entireBox" presStyleLbl="node1" presStyleIdx="0" presStyleCnt="1"/>
      <dgm:spPr/>
      <dgm:t>
        <a:bodyPr/>
        <a:lstStyle/>
        <a:p>
          <a:endParaRPr lang="ru-RU"/>
        </a:p>
      </dgm:t>
    </dgm:pt>
    <dgm:pt modelId="{C3657758-4067-422E-86BF-A60887770AC9}" type="pres">
      <dgm:prSet presAssocID="{D56745B9-7341-488D-BB9A-1C843A3C27D5}" presName="descendantBox" presStyleCnt="0"/>
      <dgm:spPr/>
    </dgm:pt>
    <dgm:pt modelId="{BC07D7E9-6B31-4A44-86C4-73765D57EF82}" type="pres">
      <dgm:prSet presAssocID="{6FE83F59-8BB7-4754-8418-B35D3C1903A7}" presName="childTextBox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838C2A-E82E-407A-81D8-1E1682522DAD}" type="pres">
      <dgm:prSet presAssocID="{3729D749-3F2E-47E3-9AE8-00E540FA95CF}" presName="childTextBox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68A47D-2354-4579-BDF7-9ACCD1256920}" type="pres">
      <dgm:prSet presAssocID="{18BF7B75-A8D4-4490-A204-03D16C99209B}" presName="childTextBox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E029F2F-F381-4A1D-BC28-A748F8670FFA}" srcId="{D56745B9-7341-488D-BB9A-1C843A3C27D5}" destId="{6FE83F59-8BB7-4754-8418-B35D3C1903A7}" srcOrd="0" destOrd="0" parTransId="{B0FF0B91-DFC2-45BA-91A7-19CCFCE07DD3}" sibTransId="{6C2E193F-5E34-4A75-80B8-8306237E7CE4}"/>
    <dgm:cxn modelId="{233312E9-0AE6-46AE-A45C-E0725296C59C}" srcId="{4EAF3260-0C2F-4D1B-9A9E-32E6BCAB11AE}" destId="{D56745B9-7341-488D-BB9A-1C843A3C27D5}" srcOrd="0" destOrd="0" parTransId="{774A9B88-4B92-48D7-AFB9-3AAAAC2059FD}" sibTransId="{E09AE105-142B-4D76-804F-C5F31869F416}"/>
    <dgm:cxn modelId="{9040909C-BE74-4445-87A4-9203959D07C1}" type="presOf" srcId="{D56745B9-7341-488D-BB9A-1C843A3C27D5}" destId="{155C4DFA-5F00-48C8-9C57-9ACCF6678964}" srcOrd="1" destOrd="0" presId="urn:microsoft.com/office/officeart/2005/8/layout/process4"/>
    <dgm:cxn modelId="{7C79ECAF-0E95-42E1-A48C-7640DDE9DF0B}" type="presOf" srcId="{3729D749-3F2E-47E3-9AE8-00E540FA95CF}" destId="{58838C2A-E82E-407A-81D8-1E1682522DAD}" srcOrd="0" destOrd="0" presId="urn:microsoft.com/office/officeart/2005/8/layout/process4"/>
    <dgm:cxn modelId="{E8F2BCE7-838F-4995-AF0E-F0588DD4957E}" type="presOf" srcId="{6FE83F59-8BB7-4754-8418-B35D3C1903A7}" destId="{BC07D7E9-6B31-4A44-86C4-73765D57EF82}" srcOrd="0" destOrd="0" presId="urn:microsoft.com/office/officeart/2005/8/layout/process4"/>
    <dgm:cxn modelId="{4C766BFE-3606-485D-B4B4-B22C0EB46880}" srcId="{D56745B9-7341-488D-BB9A-1C843A3C27D5}" destId="{18BF7B75-A8D4-4490-A204-03D16C99209B}" srcOrd="2" destOrd="0" parTransId="{E5BF50EB-1404-41C5-9726-A33B4FBB0253}" sibTransId="{D46BF3C9-3D09-4A1E-AD87-05A90691213B}"/>
    <dgm:cxn modelId="{941B8EE0-3014-4D23-B8B2-D24E428BB15A}" srcId="{D56745B9-7341-488D-BB9A-1C843A3C27D5}" destId="{3729D749-3F2E-47E3-9AE8-00E540FA95CF}" srcOrd="1" destOrd="0" parTransId="{104DC15A-DC34-474E-8C34-53FFF73D2064}" sibTransId="{4F2BAF98-4850-4D94-BA4F-87B110D48AAE}"/>
    <dgm:cxn modelId="{4CE9C26E-CC84-408F-90E8-F3B03DA7530C}" type="presOf" srcId="{D56745B9-7341-488D-BB9A-1C843A3C27D5}" destId="{270C752B-954D-482A-9890-2CFC87FA5C0C}" srcOrd="0" destOrd="0" presId="urn:microsoft.com/office/officeart/2005/8/layout/process4"/>
    <dgm:cxn modelId="{DF48F2F6-6126-45F4-9E23-44139A5617F5}" type="presOf" srcId="{18BF7B75-A8D4-4490-A204-03D16C99209B}" destId="{5868A47D-2354-4579-BDF7-9ACCD1256920}" srcOrd="0" destOrd="0" presId="urn:microsoft.com/office/officeart/2005/8/layout/process4"/>
    <dgm:cxn modelId="{8E82AB7F-19A5-4FC5-B840-872981248C9A}" type="presOf" srcId="{4EAF3260-0C2F-4D1B-9A9E-32E6BCAB11AE}" destId="{8AF06E9A-5D21-4396-A4D5-FC6434075E7C}" srcOrd="0" destOrd="0" presId="urn:microsoft.com/office/officeart/2005/8/layout/process4"/>
    <dgm:cxn modelId="{4ACB7906-9F41-44EB-8074-1DA3DE2CC697}" type="presParOf" srcId="{8AF06E9A-5D21-4396-A4D5-FC6434075E7C}" destId="{7D519830-78AB-4EB5-ABDB-B741BC2D9399}" srcOrd="0" destOrd="0" presId="urn:microsoft.com/office/officeart/2005/8/layout/process4"/>
    <dgm:cxn modelId="{07A62813-2287-4398-96A4-B8244CEAA514}" type="presParOf" srcId="{7D519830-78AB-4EB5-ABDB-B741BC2D9399}" destId="{270C752B-954D-482A-9890-2CFC87FA5C0C}" srcOrd="0" destOrd="0" presId="urn:microsoft.com/office/officeart/2005/8/layout/process4"/>
    <dgm:cxn modelId="{23A5EECF-2A05-462C-A32A-80A572C8135B}" type="presParOf" srcId="{7D519830-78AB-4EB5-ABDB-B741BC2D9399}" destId="{155C4DFA-5F00-48C8-9C57-9ACCF6678964}" srcOrd="1" destOrd="0" presId="urn:microsoft.com/office/officeart/2005/8/layout/process4"/>
    <dgm:cxn modelId="{3F442926-25A7-4488-AF99-91084F8BEEA7}" type="presParOf" srcId="{7D519830-78AB-4EB5-ABDB-B741BC2D9399}" destId="{C3657758-4067-422E-86BF-A60887770AC9}" srcOrd="2" destOrd="0" presId="urn:microsoft.com/office/officeart/2005/8/layout/process4"/>
    <dgm:cxn modelId="{49D3349F-2E89-44DD-9EA7-FBBBDC999786}" type="presParOf" srcId="{C3657758-4067-422E-86BF-A60887770AC9}" destId="{BC07D7E9-6B31-4A44-86C4-73765D57EF82}" srcOrd="0" destOrd="0" presId="urn:microsoft.com/office/officeart/2005/8/layout/process4"/>
    <dgm:cxn modelId="{BC5E504E-2186-496D-A8E2-9E595BE20A3C}" type="presParOf" srcId="{C3657758-4067-422E-86BF-A60887770AC9}" destId="{58838C2A-E82E-407A-81D8-1E1682522DAD}" srcOrd="1" destOrd="0" presId="urn:microsoft.com/office/officeart/2005/8/layout/process4"/>
    <dgm:cxn modelId="{27F74530-0075-47C5-B4E1-5B62A480D2A7}" type="presParOf" srcId="{C3657758-4067-422E-86BF-A60887770AC9}" destId="{5868A47D-2354-4579-BDF7-9ACCD1256920}" srcOrd="2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95B55B8-3C67-4260-BCB7-56D98FB0C9A5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4A273B7-B884-4FD4-BB42-0CF8B08BFBFC}">
      <dgm:prSet custT="1"/>
      <dgm:spPr/>
      <dgm:t>
        <a:bodyPr/>
        <a:lstStyle/>
        <a:p>
          <a:pPr rtl="0"/>
          <a:r>
            <a:rPr lang="ru-RU" sz="2000" dirty="0" smtClean="0">
              <a:latin typeface="Cambria" panose="02040503050406030204" pitchFamily="18" charset="0"/>
              <a:ea typeface="Cambria" panose="02040503050406030204" pitchFamily="18" charset="0"/>
            </a:rPr>
            <a:t>Благодарим за помощь и  сотрудничество</a:t>
          </a:r>
          <a:endParaRPr lang="ru-RU" sz="20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EA5B2F84-EBF4-4EC7-B6EA-7B0D83F1E427}" type="parTrans" cxnId="{3B948C00-CB8B-4CCA-B3F5-C00A3D71AD14}">
      <dgm:prSet/>
      <dgm:spPr/>
      <dgm:t>
        <a:bodyPr/>
        <a:lstStyle/>
        <a:p>
          <a:endParaRPr lang="ru-RU" sz="24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BEBEEC37-8DA6-4FD7-99A4-39F438FDD1B7}" type="sibTrans" cxnId="{3B948C00-CB8B-4CCA-B3F5-C00A3D71AD14}">
      <dgm:prSet/>
      <dgm:spPr/>
      <dgm:t>
        <a:bodyPr/>
        <a:lstStyle/>
        <a:p>
          <a:endParaRPr lang="ru-RU" sz="24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6FBEBF5B-9298-4C9B-A235-5475A62073D6}">
      <dgm:prSet custT="1"/>
      <dgm:spPr/>
      <dgm:t>
        <a:bodyPr/>
        <a:lstStyle/>
        <a:p>
          <a:pPr rtl="0"/>
          <a:r>
            <a:rPr lang="ru-RU" sz="1400" dirty="0" smtClean="0">
              <a:latin typeface="Cambria" panose="02040503050406030204" pitchFamily="18" charset="0"/>
              <a:ea typeface="Cambria" panose="02040503050406030204" pitchFamily="18" charset="0"/>
            </a:rPr>
            <a:t>АО «Р-</a:t>
          </a:r>
          <a:r>
            <a:rPr lang="ru-RU" sz="1400" dirty="0" err="1" smtClean="0">
              <a:latin typeface="Cambria" panose="02040503050406030204" pitchFamily="18" charset="0"/>
              <a:ea typeface="Cambria" panose="02040503050406030204" pitchFamily="18" charset="0"/>
            </a:rPr>
            <a:t>Фарм</a:t>
          </a:r>
          <a:r>
            <a:rPr lang="ru-RU" sz="1400" dirty="0" smtClean="0">
              <a:latin typeface="Cambria" panose="02040503050406030204" pitchFamily="18" charset="0"/>
              <a:ea typeface="Cambria" panose="02040503050406030204" pitchFamily="18" charset="0"/>
            </a:rPr>
            <a:t>» </a:t>
          </a:r>
          <a:endParaRPr lang="ru-RU" sz="14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3EC43D3C-7B7B-4BE1-9CC8-62AF7E1A81BD}" type="parTrans" cxnId="{AF048A8A-B636-48A6-9001-D3E42562D699}">
      <dgm:prSet/>
      <dgm:spPr/>
      <dgm:t>
        <a:bodyPr/>
        <a:lstStyle/>
        <a:p>
          <a:endParaRPr lang="ru-RU" sz="24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901B1F11-C0DE-4FA0-920E-5DCCE934E033}" type="sibTrans" cxnId="{AF048A8A-B636-48A6-9001-D3E42562D699}">
      <dgm:prSet/>
      <dgm:spPr/>
      <dgm:t>
        <a:bodyPr/>
        <a:lstStyle/>
        <a:p>
          <a:endParaRPr lang="ru-RU" sz="24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860E963A-90DA-4124-948F-B1B1259642BA}">
      <dgm:prSet custT="1"/>
      <dgm:spPr/>
      <dgm:t>
        <a:bodyPr/>
        <a:lstStyle/>
        <a:p>
          <a:pPr rtl="0"/>
          <a:r>
            <a:rPr lang="ru-RU" sz="1400" dirty="0" smtClean="0">
              <a:latin typeface="Cambria" panose="02040503050406030204" pitchFamily="18" charset="0"/>
              <a:ea typeface="Cambria" panose="02040503050406030204" pitchFamily="18" charset="0"/>
            </a:rPr>
            <a:t>ПАО «</a:t>
          </a:r>
          <a:r>
            <a:rPr lang="ru-RU" sz="1400" dirty="0" err="1" smtClean="0">
              <a:latin typeface="Cambria" panose="02040503050406030204" pitchFamily="18" charset="0"/>
              <a:ea typeface="Cambria" panose="02040503050406030204" pitchFamily="18" charset="0"/>
            </a:rPr>
            <a:t>Славнефть</a:t>
          </a:r>
          <a:r>
            <a:rPr lang="ru-RU" sz="1400" dirty="0" smtClean="0">
              <a:latin typeface="Cambria" panose="02040503050406030204" pitchFamily="18" charset="0"/>
              <a:ea typeface="Cambria" panose="02040503050406030204" pitchFamily="18" charset="0"/>
            </a:rPr>
            <a:t>-ЯНОС» (</a:t>
          </a:r>
          <a:r>
            <a:rPr lang="ru-RU" sz="1400" dirty="0" err="1" smtClean="0">
              <a:latin typeface="Cambria" panose="02040503050406030204" pitchFamily="18" charset="0"/>
              <a:ea typeface="Cambria" panose="02040503050406030204" pitchFamily="18" charset="0"/>
            </a:rPr>
            <a:t>демоэкзамен</a:t>
          </a:r>
          <a:r>
            <a:rPr lang="ru-RU" sz="1400" dirty="0" smtClean="0">
              <a:latin typeface="Cambria" panose="02040503050406030204" pitchFamily="18" charset="0"/>
              <a:ea typeface="Cambria" panose="02040503050406030204" pitchFamily="18" charset="0"/>
            </a:rPr>
            <a:t>)</a:t>
          </a:r>
          <a:endParaRPr lang="ru-RU" sz="14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E72CD148-4B58-40F8-86E7-FC29DB9CE52D}" type="parTrans" cxnId="{13CFDE8F-E7E3-4B8B-BED0-DB08D4CEAE07}">
      <dgm:prSet/>
      <dgm:spPr/>
      <dgm:t>
        <a:bodyPr/>
        <a:lstStyle/>
        <a:p>
          <a:endParaRPr lang="ru-RU" sz="24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EE4955E7-D78F-46E6-B316-8C28A0D74517}" type="sibTrans" cxnId="{13CFDE8F-E7E3-4B8B-BED0-DB08D4CEAE07}">
      <dgm:prSet/>
      <dgm:spPr/>
      <dgm:t>
        <a:bodyPr/>
        <a:lstStyle/>
        <a:p>
          <a:endParaRPr lang="ru-RU" sz="24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E4FF165B-A525-4FC1-AF29-3FF378D51F9B}">
      <dgm:prSet custT="1"/>
      <dgm:spPr/>
      <dgm:t>
        <a:bodyPr/>
        <a:lstStyle/>
        <a:p>
          <a:pPr rtl="0"/>
          <a:r>
            <a:rPr lang="ru-RU" sz="1400" dirty="0" smtClean="0">
              <a:latin typeface="Cambria" panose="02040503050406030204" pitchFamily="18" charset="0"/>
              <a:ea typeface="Cambria" panose="02040503050406030204" pitchFamily="18" charset="0"/>
            </a:rPr>
            <a:t>Ярославский градостроительный колледж (сетевое взаимодействие)</a:t>
          </a:r>
          <a:endParaRPr lang="ru-RU" sz="14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381292F6-0839-44F7-814D-5A4F15338CEC}" type="parTrans" cxnId="{5EA631FA-E2E6-44D5-B35F-18C62C02DA66}">
      <dgm:prSet/>
      <dgm:spPr/>
      <dgm:t>
        <a:bodyPr/>
        <a:lstStyle/>
        <a:p>
          <a:endParaRPr lang="ru-RU" sz="24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591225CD-69BD-4275-A220-CAC6CA5D6E3E}" type="sibTrans" cxnId="{5EA631FA-E2E6-44D5-B35F-18C62C02DA66}">
      <dgm:prSet/>
      <dgm:spPr/>
      <dgm:t>
        <a:bodyPr/>
        <a:lstStyle/>
        <a:p>
          <a:endParaRPr lang="ru-RU" sz="24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32C94C28-F8C1-43BB-A744-87F80C03E3BC}">
      <dgm:prSet custT="1"/>
      <dgm:spPr/>
      <dgm:t>
        <a:bodyPr/>
        <a:lstStyle/>
        <a:p>
          <a:pPr rtl="0"/>
          <a:r>
            <a:rPr lang="ru-RU" sz="1400" dirty="0" smtClean="0">
              <a:latin typeface="Cambria" panose="02040503050406030204" pitchFamily="18" charset="0"/>
              <a:ea typeface="Cambria" panose="02040503050406030204" pitchFamily="18" charset="0"/>
            </a:rPr>
            <a:t>Ярославский торгово-экономический колледж (компетенция «Предпринимательство»)</a:t>
          </a:r>
          <a:endParaRPr lang="ru-RU" sz="14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B5BFD7EA-96EA-4F1C-A0E6-A709E9D20C0C}" type="parTrans" cxnId="{E26B321A-08A2-4194-8829-A568B6BAD4B3}">
      <dgm:prSet/>
      <dgm:spPr/>
      <dgm:t>
        <a:bodyPr/>
        <a:lstStyle/>
        <a:p>
          <a:endParaRPr lang="ru-RU" sz="24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BF9B3E51-539B-415A-B6A9-254B6336BB17}" type="sibTrans" cxnId="{E26B321A-08A2-4194-8829-A568B6BAD4B3}">
      <dgm:prSet/>
      <dgm:spPr/>
      <dgm:t>
        <a:bodyPr/>
        <a:lstStyle/>
        <a:p>
          <a:endParaRPr lang="ru-RU" sz="24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9FA1ADD4-57BB-425E-9C61-636CDE5AF70D}">
      <dgm:prSet custT="1"/>
      <dgm:spPr/>
      <dgm:t>
        <a:bodyPr/>
        <a:lstStyle/>
        <a:p>
          <a:pPr rtl="0"/>
          <a:r>
            <a:rPr lang="ru-RU" sz="1400" dirty="0" smtClean="0">
              <a:latin typeface="Cambria" panose="02040503050406030204" pitchFamily="18" charset="0"/>
              <a:ea typeface="Cambria" panose="02040503050406030204" pitchFamily="18" charset="0"/>
            </a:rPr>
            <a:t>Ярославский колледж управления и профессиональных технологий (</a:t>
          </a:r>
          <a:r>
            <a:rPr lang="ru-RU" sz="1400" dirty="0" err="1" smtClean="0">
              <a:latin typeface="Cambria" panose="02040503050406030204" pitchFamily="18" charset="0"/>
              <a:ea typeface="Cambria" panose="02040503050406030204" pitchFamily="18" charset="0"/>
            </a:rPr>
            <a:t>Абилимпикс</a:t>
          </a:r>
          <a:r>
            <a:rPr lang="ru-RU" sz="1400" dirty="0" smtClean="0">
              <a:latin typeface="Cambria" panose="02040503050406030204" pitchFamily="18" charset="0"/>
              <a:ea typeface="Cambria" panose="02040503050406030204" pitchFamily="18" charset="0"/>
            </a:rPr>
            <a:t>)</a:t>
          </a:r>
          <a:endParaRPr lang="ru-RU" sz="14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890E061D-EB0A-46BA-9156-9782E7B0A76E}" type="parTrans" cxnId="{739F05EB-36BD-40C4-8696-0471BD450C94}">
      <dgm:prSet/>
      <dgm:spPr/>
      <dgm:t>
        <a:bodyPr/>
        <a:lstStyle/>
        <a:p>
          <a:endParaRPr lang="ru-RU" sz="24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560C89FD-31A5-4360-992B-B7D33A12E5F9}" type="sibTrans" cxnId="{739F05EB-36BD-40C4-8696-0471BD450C94}">
      <dgm:prSet/>
      <dgm:spPr/>
      <dgm:t>
        <a:bodyPr/>
        <a:lstStyle/>
        <a:p>
          <a:endParaRPr lang="ru-RU" sz="24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678132FB-D066-452A-93CC-2970BF6EDCDF}">
      <dgm:prSet custT="1"/>
      <dgm:spPr/>
      <dgm:t>
        <a:bodyPr/>
        <a:lstStyle/>
        <a:p>
          <a:pPr rtl="0"/>
          <a:r>
            <a:rPr lang="ru-RU" sz="1400" dirty="0" smtClean="0">
              <a:latin typeface="Cambria" panose="02040503050406030204" pitchFamily="18" charset="0"/>
              <a:ea typeface="Cambria" panose="02040503050406030204" pitchFamily="18" charset="0"/>
            </a:rPr>
            <a:t>Региональный координационный центр Ярославской области</a:t>
          </a:r>
          <a:endParaRPr lang="ru-RU" sz="14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FEDB521C-AD2B-4832-8C9F-C22AAA0D2652}" type="parTrans" cxnId="{7D4B7976-059B-4772-8DD8-8F16FEF47427}">
      <dgm:prSet/>
      <dgm:spPr/>
      <dgm:t>
        <a:bodyPr/>
        <a:lstStyle/>
        <a:p>
          <a:endParaRPr lang="ru-RU" sz="24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7EC38531-0FA2-4946-B81C-BC5F83E20898}" type="sibTrans" cxnId="{7D4B7976-059B-4772-8DD8-8F16FEF47427}">
      <dgm:prSet/>
      <dgm:spPr/>
      <dgm:t>
        <a:bodyPr/>
        <a:lstStyle/>
        <a:p>
          <a:endParaRPr lang="ru-RU" sz="24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2BC38C13-7C68-48AC-A5F1-E89E1B097F66}">
      <dgm:prSet custT="1"/>
      <dgm:spPr/>
      <dgm:t>
        <a:bodyPr/>
        <a:lstStyle/>
        <a:p>
          <a:pPr rtl="0"/>
          <a:r>
            <a:rPr lang="ru-RU" sz="1400" dirty="0" smtClean="0">
              <a:latin typeface="Cambria" panose="02040503050406030204" pitchFamily="18" charset="0"/>
              <a:ea typeface="Cambria" panose="02040503050406030204" pitchFamily="18" charset="0"/>
            </a:rPr>
            <a:t>Центр оценки и контроля качества образования</a:t>
          </a:r>
          <a:endParaRPr lang="ru-RU" sz="14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EE72040A-86CF-4F4E-8E07-B8E2A44E2BFB}" type="parTrans" cxnId="{A6287C34-C5E1-4B58-AC18-66E9C12404E5}">
      <dgm:prSet/>
      <dgm:spPr/>
      <dgm:t>
        <a:bodyPr/>
        <a:lstStyle/>
        <a:p>
          <a:endParaRPr lang="ru-RU" sz="24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54110482-444C-4C7A-8064-3A60EFB075DC}" type="sibTrans" cxnId="{A6287C34-C5E1-4B58-AC18-66E9C12404E5}">
      <dgm:prSet/>
      <dgm:spPr/>
      <dgm:t>
        <a:bodyPr/>
        <a:lstStyle/>
        <a:p>
          <a:endParaRPr lang="ru-RU" sz="24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A11B08A3-B138-4F92-BE84-56DB6CE7DA49}">
      <dgm:prSet custT="1"/>
      <dgm:spPr/>
      <dgm:t>
        <a:bodyPr/>
        <a:lstStyle/>
        <a:p>
          <a:pPr rtl="0"/>
          <a:r>
            <a:rPr lang="ru-RU" sz="1400" dirty="0" smtClean="0">
              <a:latin typeface="Cambria" panose="02040503050406030204" pitchFamily="18" charset="0"/>
              <a:ea typeface="Cambria" panose="02040503050406030204" pitchFamily="18" charset="0"/>
            </a:rPr>
            <a:t>Институт развития образования и др.</a:t>
          </a:r>
          <a:endParaRPr lang="ru-RU" sz="14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4B143FCB-A4E2-4BCF-88E3-5408193BB171}" type="parTrans" cxnId="{AF5B886B-AA28-4642-A732-3E6988F17BBA}">
      <dgm:prSet/>
      <dgm:spPr/>
      <dgm:t>
        <a:bodyPr/>
        <a:lstStyle/>
        <a:p>
          <a:endParaRPr lang="ru-RU" sz="24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21EE0E73-E750-4CEA-B5E2-6632D394A245}" type="sibTrans" cxnId="{AF5B886B-AA28-4642-A732-3E6988F17BBA}">
      <dgm:prSet/>
      <dgm:spPr/>
      <dgm:t>
        <a:bodyPr/>
        <a:lstStyle/>
        <a:p>
          <a:endParaRPr lang="ru-RU" sz="24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25A0B340-7B7D-4856-A5FD-4F487EBE7548}" type="pres">
      <dgm:prSet presAssocID="{795B55B8-3C67-4260-BCB7-56D98FB0C9A5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A698B6B2-B618-45DC-9910-9075AA17215C}" type="pres">
      <dgm:prSet presAssocID="{74A273B7-B884-4FD4-BB42-0CF8B08BFBFC}" presName="thickLine" presStyleLbl="alignNode1" presStyleIdx="0" presStyleCnt="1"/>
      <dgm:spPr/>
    </dgm:pt>
    <dgm:pt modelId="{26ACA3CF-02C1-43DA-922E-91C622F5D91A}" type="pres">
      <dgm:prSet presAssocID="{74A273B7-B884-4FD4-BB42-0CF8B08BFBFC}" presName="horz1" presStyleCnt="0"/>
      <dgm:spPr/>
    </dgm:pt>
    <dgm:pt modelId="{CA2DC0C3-1A86-472B-9E05-A08840A54EBD}" type="pres">
      <dgm:prSet presAssocID="{74A273B7-B884-4FD4-BB42-0CF8B08BFBFC}" presName="tx1" presStyleLbl="revTx" presStyleIdx="0" presStyleCnt="9" custScaleX="84592"/>
      <dgm:spPr/>
      <dgm:t>
        <a:bodyPr/>
        <a:lstStyle/>
        <a:p>
          <a:endParaRPr lang="ru-RU"/>
        </a:p>
      </dgm:t>
    </dgm:pt>
    <dgm:pt modelId="{3B889E90-DEB9-4993-A96F-778BEB31AA5F}" type="pres">
      <dgm:prSet presAssocID="{74A273B7-B884-4FD4-BB42-0CF8B08BFBFC}" presName="vert1" presStyleCnt="0"/>
      <dgm:spPr/>
    </dgm:pt>
    <dgm:pt modelId="{F50D094F-69D0-4E9A-BF99-0DB5E2264793}" type="pres">
      <dgm:prSet presAssocID="{6FBEBF5B-9298-4C9B-A235-5475A62073D6}" presName="vertSpace2a" presStyleCnt="0"/>
      <dgm:spPr/>
    </dgm:pt>
    <dgm:pt modelId="{04242EE5-CD19-4868-8726-EA3480BF7C3C}" type="pres">
      <dgm:prSet presAssocID="{6FBEBF5B-9298-4C9B-A235-5475A62073D6}" presName="horz2" presStyleCnt="0"/>
      <dgm:spPr/>
    </dgm:pt>
    <dgm:pt modelId="{7739E84D-5458-4E3B-9B04-BB4BCA9921C5}" type="pres">
      <dgm:prSet presAssocID="{6FBEBF5B-9298-4C9B-A235-5475A62073D6}" presName="horzSpace2" presStyleCnt="0"/>
      <dgm:spPr/>
    </dgm:pt>
    <dgm:pt modelId="{4A0A4F14-A4AF-41DF-A0BA-9BB6AB71F589}" type="pres">
      <dgm:prSet presAssocID="{6FBEBF5B-9298-4C9B-A235-5475A62073D6}" presName="tx2" presStyleLbl="revTx" presStyleIdx="1" presStyleCnt="9"/>
      <dgm:spPr/>
      <dgm:t>
        <a:bodyPr/>
        <a:lstStyle/>
        <a:p>
          <a:endParaRPr lang="ru-RU"/>
        </a:p>
      </dgm:t>
    </dgm:pt>
    <dgm:pt modelId="{CA39DB55-7B1A-4C89-8FE0-C986EB0D001A}" type="pres">
      <dgm:prSet presAssocID="{6FBEBF5B-9298-4C9B-A235-5475A62073D6}" presName="vert2" presStyleCnt="0"/>
      <dgm:spPr/>
    </dgm:pt>
    <dgm:pt modelId="{EE4B4FE1-2FFB-4186-B87E-1F85EBF83E77}" type="pres">
      <dgm:prSet presAssocID="{6FBEBF5B-9298-4C9B-A235-5475A62073D6}" presName="thinLine2b" presStyleLbl="callout" presStyleIdx="0" presStyleCnt="8"/>
      <dgm:spPr/>
    </dgm:pt>
    <dgm:pt modelId="{1063DB6A-0ABF-4FC6-9E3E-B197788F2016}" type="pres">
      <dgm:prSet presAssocID="{6FBEBF5B-9298-4C9B-A235-5475A62073D6}" presName="vertSpace2b" presStyleCnt="0"/>
      <dgm:spPr/>
    </dgm:pt>
    <dgm:pt modelId="{CEBDD45D-BF09-4EAF-9999-904BAACA91CF}" type="pres">
      <dgm:prSet presAssocID="{860E963A-90DA-4124-948F-B1B1259642BA}" presName="horz2" presStyleCnt="0"/>
      <dgm:spPr/>
    </dgm:pt>
    <dgm:pt modelId="{3EEF6868-C01B-47AB-BE86-1AE81AF587B5}" type="pres">
      <dgm:prSet presAssocID="{860E963A-90DA-4124-948F-B1B1259642BA}" presName="horzSpace2" presStyleCnt="0"/>
      <dgm:spPr/>
    </dgm:pt>
    <dgm:pt modelId="{DD00C476-791E-432B-8F70-B55E94511027}" type="pres">
      <dgm:prSet presAssocID="{860E963A-90DA-4124-948F-B1B1259642BA}" presName="tx2" presStyleLbl="revTx" presStyleIdx="2" presStyleCnt="9"/>
      <dgm:spPr/>
      <dgm:t>
        <a:bodyPr/>
        <a:lstStyle/>
        <a:p>
          <a:endParaRPr lang="ru-RU"/>
        </a:p>
      </dgm:t>
    </dgm:pt>
    <dgm:pt modelId="{07819844-1027-44C0-A6DC-344A0A93E5A1}" type="pres">
      <dgm:prSet presAssocID="{860E963A-90DA-4124-948F-B1B1259642BA}" presName="vert2" presStyleCnt="0"/>
      <dgm:spPr/>
    </dgm:pt>
    <dgm:pt modelId="{5C3DA331-21A2-498D-8AE4-040589B97DC9}" type="pres">
      <dgm:prSet presAssocID="{860E963A-90DA-4124-948F-B1B1259642BA}" presName="thinLine2b" presStyleLbl="callout" presStyleIdx="1" presStyleCnt="8"/>
      <dgm:spPr/>
    </dgm:pt>
    <dgm:pt modelId="{FD93C9C8-236D-4F74-9B9A-A2D0A8B7C9E4}" type="pres">
      <dgm:prSet presAssocID="{860E963A-90DA-4124-948F-B1B1259642BA}" presName="vertSpace2b" presStyleCnt="0"/>
      <dgm:spPr/>
    </dgm:pt>
    <dgm:pt modelId="{929A05D5-EC06-43AB-9B5D-DECAFE6BE0AD}" type="pres">
      <dgm:prSet presAssocID="{E4FF165B-A525-4FC1-AF29-3FF378D51F9B}" presName="horz2" presStyleCnt="0"/>
      <dgm:spPr/>
    </dgm:pt>
    <dgm:pt modelId="{F6254B13-C76F-4656-9684-9E3D2D9CC28F}" type="pres">
      <dgm:prSet presAssocID="{E4FF165B-A525-4FC1-AF29-3FF378D51F9B}" presName="horzSpace2" presStyleCnt="0"/>
      <dgm:spPr/>
    </dgm:pt>
    <dgm:pt modelId="{23762A88-D3B4-4050-9EF7-58EC2B740690}" type="pres">
      <dgm:prSet presAssocID="{E4FF165B-A525-4FC1-AF29-3FF378D51F9B}" presName="tx2" presStyleLbl="revTx" presStyleIdx="3" presStyleCnt="9"/>
      <dgm:spPr/>
      <dgm:t>
        <a:bodyPr/>
        <a:lstStyle/>
        <a:p>
          <a:endParaRPr lang="ru-RU"/>
        </a:p>
      </dgm:t>
    </dgm:pt>
    <dgm:pt modelId="{10704534-98C1-4DF9-83DF-FB06833E541F}" type="pres">
      <dgm:prSet presAssocID="{E4FF165B-A525-4FC1-AF29-3FF378D51F9B}" presName="vert2" presStyleCnt="0"/>
      <dgm:spPr/>
    </dgm:pt>
    <dgm:pt modelId="{9EED7CE4-FB36-43CC-B5B7-2CE6217CF766}" type="pres">
      <dgm:prSet presAssocID="{E4FF165B-A525-4FC1-AF29-3FF378D51F9B}" presName="thinLine2b" presStyleLbl="callout" presStyleIdx="2" presStyleCnt="8"/>
      <dgm:spPr/>
    </dgm:pt>
    <dgm:pt modelId="{AD391107-2DF3-4324-9B5F-16FC45432408}" type="pres">
      <dgm:prSet presAssocID="{E4FF165B-A525-4FC1-AF29-3FF378D51F9B}" presName="vertSpace2b" presStyleCnt="0"/>
      <dgm:spPr/>
    </dgm:pt>
    <dgm:pt modelId="{A1429389-3437-479F-92B7-3156085C5B21}" type="pres">
      <dgm:prSet presAssocID="{32C94C28-F8C1-43BB-A744-87F80C03E3BC}" presName="horz2" presStyleCnt="0"/>
      <dgm:spPr/>
    </dgm:pt>
    <dgm:pt modelId="{BB901041-BBEE-4CF7-B288-91DCEF3129A0}" type="pres">
      <dgm:prSet presAssocID="{32C94C28-F8C1-43BB-A744-87F80C03E3BC}" presName="horzSpace2" presStyleCnt="0"/>
      <dgm:spPr/>
    </dgm:pt>
    <dgm:pt modelId="{1C63F538-8F8D-44D0-8B47-2105527B5FF3}" type="pres">
      <dgm:prSet presAssocID="{32C94C28-F8C1-43BB-A744-87F80C03E3BC}" presName="tx2" presStyleLbl="revTx" presStyleIdx="4" presStyleCnt="9"/>
      <dgm:spPr/>
      <dgm:t>
        <a:bodyPr/>
        <a:lstStyle/>
        <a:p>
          <a:endParaRPr lang="ru-RU"/>
        </a:p>
      </dgm:t>
    </dgm:pt>
    <dgm:pt modelId="{A00C2E89-448C-4076-BCD9-EEAD83112D42}" type="pres">
      <dgm:prSet presAssocID="{32C94C28-F8C1-43BB-A744-87F80C03E3BC}" presName="vert2" presStyleCnt="0"/>
      <dgm:spPr/>
    </dgm:pt>
    <dgm:pt modelId="{7C1B394F-B964-48ED-905F-8105EF28F53B}" type="pres">
      <dgm:prSet presAssocID="{32C94C28-F8C1-43BB-A744-87F80C03E3BC}" presName="thinLine2b" presStyleLbl="callout" presStyleIdx="3" presStyleCnt="8"/>
      <dgm:spPr/>
    </dgm:pt>
    <dgm:pt modelId="{36E82C63-FFD1-45A0-9FDC-85F17C971582}" type="pres">
      <dgm:prSet presAssocID="{32C94C28-F8C1-43BB-A744-87F80C03E3BC}" presName="vertSpace2b" presStyleCnt="0"/>
      <dgm:spPr/>
    </dgm:pt>
    <dgm:pt modelId="{B06F080F-2CEA-40C6-BD16-7DB6F9CD1C45}" type="pres">
      <dgm:prSet presAssocID="{9FA1ADD4-57BB-425E-9C61-636CDE5AF70D}" presName="horz2" presStyleCnt="0"/>
      <dgm:spPr/>
    </dgm:pt>
    <dgm:pt modelId="{A8D0F08F-AEF5-49E1-803D-E8CDD4DD2B84}" type="pres">
      <dgm:prSet presAssocID="{9FA1ADD4-57BB-425E-9C61-636CDE5AF70D}" presName="horzSpace2" presStyleCnt="0"/>
      <dgm:spPr/>
    </dgm:pt>
    <dgm:pt modelId="{BF1A98C7-CF5E-41AA-A219-6A3E04602A64}" type="pres">
      <dgm:prSet presAssocID="{9FA1ADD4-57BB-425E-9C61-636CDE5AF70D}" presName="tx2" presStyleLbl="revTx" presStyleIdx="5" presStyleCnt="9"/>
      <dgm:spPr/>
      <dgm:t>
        <a:bodyPr/>
        <a:lstStyle/>
        <a:p>
          <a:endParaRPr lang="ru-RU"/>
        </a:p>
      </dgm:t>
    </dgm:pt>
    <dgm:pt modelId="{18A97471-E2B0-4496-A75C-3B0F61CEC895}" type="pres">
      <dgm:prSet presAssocID="{9FA1ADD4-57BB-425E-9C61-636CDE5AF70D}" presName="vert2" presStyleCnt="0"/>
      <dgm:spPr/>
    </dgm:pt>
    <dgm:pt modelId="{BA4EC2C3-B549-46B5-9F42-063480532FBC}" type="pres">
      <dgm:prSet presAssocID="{9FA1ADD4-57BB-425E-9C61-636CDE5AF70D}" presName="thinLine2b" presStyleLbl="callout" presStyleIdx="4" presStyleCnt="8"/>
      <dgm:spPr/>
    </dgm:pt>
    <dgm:pt modelId="{B7994FA2-D23C-4A22-A7D5-D520DB274BD9}" type="pres">
      <dgm:prSet presAssocID="{9FA1ADD4-57BB-425E-9C61-636CDE5AF70D}" presName="vertSpace2b" presStyleCnt="0"/>
      <dgm:spPr/>
    </dgm:pt>
    <dgm:pt modelId="{2CCD44F0-AB98-4B9E-9871-8BE5A7A8BA4C}" type="pres">
      <dgm:prSet presAssocID="{678132FB-D066-452A-93CC-2970BF6EDCDF}" presName="horz2" presStyleCnt="0"/>
      <dgm:spPr/>
    </dgm:pt>
    <dgm:pt modelId="{C02052CA-37BB-4FC3-B3B2-054FACE79F67}" type="pres">
      <dgm:prSet presAssocID="{678132FB-D066-452A-93CC-2970BF6EDCDF}" presName="horzSpace2" presStyleCnt="0"/>
      <dgm:spPr/>
    </dgm:pt>
    <dgm:pt modelId="{3DB5424C-4EC7-46FD-8B7B-F00510D302D6}" type="pres">
      <dgm:prSet presAssocID="{678132FB-D066-452A-93CC-2970BF6EDCDF}" presName="tx2" presStyleLbl="revTx" presStyleIdx="6" presStyleCnt="9"/>
      <dgm:spPr/>
      <dgm:t>
        <a:bodyPr/>
        <a:lstStyle/>
        <a:p>
          <a:endParaRPr lang="ru-RU"/>
        </a:p>
      </dgm:t>
    </dgm:pt>
    <dgm:pt modelId="{A5A271B2-E4C5-46D6-A22C-62FE765371F5}" type="pres">
      <dgm:prSet presAssocID="{678132FB-D066-452A-93CC-2970BF6EDCDF}" presName="vert2" presStyleCnt="0"/>
      <dgm:spPr/>
    </dgm:pt>
    <dgm:pt modelId="{DC84FCEC-A259-4002-B5D5-8F3E5A23C3E0}" type="pres">
      <dgm:prSet presAssocID="{678132FB-D066-452A-93CC-2970BF6EDCDF}" presName="thinLine2b" presStyleLbl="callout" presStyleIdx="5" presStyleCnt="8"/>
      <dgm:spPr/>
    </dgm:pt>
    <dgm:pt modelId="{7D08AB65-BEFE-4DDB-ABBC-BED9722542EF}" type="pres">
      <dgm:prSet presAssocID="{678132FB-D066-452A-93CC-2970BF6EDCDF}" presName="vertSpace2b" presStyleCnt="0"/>
      <dgm:spPr/>
    </dgm:pt>
    <dgm:pt modelId="{C23403F3-F26B-485A-B37D-5FD92A45AEF1}" type="pres">
      <dgm:prSet presAssocID="{2BC38C13-7C68-48AC-A5F1-E89E1B097F66}" presName="horz2" presStyleCnt="0"/>
      <dgm:spPr/>
    </dgm:pt>
    <dgm:pt modelId="{541D9A72-AA08-4E14-9F4E-40CAABEBC791}" type="pres">
      <dgm:prSet presAssocID="{2BC38C13-7C68-48AC-A5F1-E89E1B097F66}" presName="horzSpace2" presStyleCnt="0"/>
      <dgm:spPr/>
    </dgm:pt>
    <dgm:pt modelId="{63088AF0-DBA3-471D-8971-C349336070E4}" type="pres">
      <dgm:prSet presAssocID="{2BC38C13-7C68-48AC-A5F1-E89E1B097F66}" presName="tx2" presStyleLbl="revTx" presStyleIdx="7" presStyleCnt="9"/>
      <dgm:spPr/>
      <dgm:t>
        <a:bodyPr/>
        <a:lstStyle/>
        <a:p>
          <a:endParaRPr lang="ru-RU"/>
        </a:p>
      </dgm:t>
    </dgm:pt>
    <dgm:pt modelId="{81B85340-252D-4CB9-8D2E-65C48515AEB5}" type="pres">
      <dgm:prSet presAssocID="{2BC38C13-7C68-48AC-A5F1-E89E1B097F66}" presName="vert2" presStyleCnt="0"/>
      <dgm:spPr/>
    </dgm:pt>
    <dgm:pt modelId="{08E21137-65CE-405C-8D9C-E06555A3F8C2}" type="pres">
      <dgm:prSet presAssocID="{2BC38C13-7C68-48AC-A5F1-E89E1B097F66}" presName="thinLine2b" presStyleLbl="callout" presStyleIdx="6" presStyleCnt="8"/>
      <dgm:spPr/>
    </dgm:pt>
    <dgm:pt modelId="{D0479E05-1AED-4FDC-96C6-E9EF12038FBC}" type="pres">
      <dgm:prSet presAssocID="{2BC38C13-7C68-48AC-A5F1-E89E1B097F66}" presName="vertSpace2b" presStyleCnt="0"/>
      <dgm:spPr/>
    </dgm:pt>
    <dgm:pt modelId="{8CF30E32-5223-49C2-B60B-27C507896AAE}" type="pres">
      <dgm:prSet presAssocID="{A11B08A3-B138-4F92-BE84-56DB6CE7DA49}" presName="horz2" presStyleCnt="0"/>
      <dgm:spPr/>
    </dgm:pt>
    <dgm:pt modelId="{0724FC80-8DBF-4F87-97FF-7A03ABA52712}" type="pres">
      <dgm:prSet presAssocID="{A11B08A3-B138-4F92-BE84-56DB6CE7DA49}" presName="horzSpace2" presStyleCnt="0"/>
      <dgm:spPr/>
    </dgm:pt>
    <dgm:pt modelId="{0DB50F07-BD5B-4259-8403-A66C7B5B42D0}" type="pres">
      <dgm:prSet presAssocID="{A11B08A3-B138-4F92-BE84-56DB6CE7DA49}" presName="tx2" presStyleLbl="revTx" presStyleIdx="8" presStyleCnt="9"/>
      <dgm:spPr/>
      <dgm:t>
        <a:bodyPr/>
        <a:lstStyle/>
        <a:p>
          <a:endParaRPr lang="ru-RU"/>
        </a:p>
      </dgm:t>
    </dgm:pt>
    <dgm:pt modelId="{2D4FF066-3E23-4DF8-9DA4-E7F25361255A}" type="pres">
      <dgm:prSet presAssocID="{A11B08A3-B138-4F92-BE84-56DB6CE7DA49}" presName="vert2" presStyleCnt="0"/>
      <dgm:spPr/>
    </dgm:pt>
    <dgm:pt modelId="{4037F211-EE43-433C-9C26-07D3559CEA62}" type="pres">
      <dgm:prSet presAssocID="{A11B08A3-B138-4F92-BE84-56DB6CE7DA49}" presName="thinLine2b" presStyleLbl="callout" presStyleIdx="7" presStyleCnt="8"/>
      <dgm:spPr/>
    </dgm:pt>
    <dgm:pt modelId="{87B626F6-3FB0-4BE2-9093-51706F2CF1B0}" type="pres">
      <dgm:prSet presAssocID="{A11B08A3-B138-4F92-BE84-56DB6CE7DA49}" presName="vertSpace2b" presStyleCnt="0"/>
      <dgm:spPr/>
    </dgm:pt>
  </dgm:ptLst>
  <dgm:cxnLst>
    <dgm:cxn modelId="{6B8F2EA1-FB47-49CE-9049-494BC3A587F1}" type="presOf" srcId="{74A273B7-B884-4FD4-BB42-0CF8B08BFBFC}" destId="{CA2DC0C3-1A86-472B-9E05-A08840A54EBD}" srcOrd="0" destOrd="0" presId="urn:microsoft.com/office/officeart/2008/layout/LinedList"/>
    <dgm:cxn modelId="{3B948C00-CB8B-4CCA-B3F5-C00A3D71AD14}" srcId="{795B55B8-3C67-4260-BCB7-56D98FB0C9A5}" destId="{74A273B7-B884-4FD4-BB42-0CF8B08BFBFC}" srcOrd="0" destOrd="0" parTransId="{EA5B2F84-EBF4-4EC7-B6EA-7B0D83F1E427}" sibTransId="{BEBEEC37-8DA6-4FD7-99A4-39F438FDD1B7}"/>
    <dgm:cxn modelId="{8013D262-6B72-4D9E-AEF8-A6B7EE75AD0C}" type="presOf" srcId="{860E963A-90DA-4124-948F-B1B1259642BA}" destId="{DD00C476-791E-432B-8F70-B55E94511027}" srcOrd="0" destOrd="0" presId="urn:microsoft.com/office/officeart/2008/layout/LinedList"/>
    <dgm:cxn modelId="{6D1D92D7-72A9-4593-8542-87FF34CD1185}" type="presOf" srcId="{9FA1ADD4-57BB-425E-9C61-636CDE5AF70D}" destId="{BF1A98C7-CF5E-41AA-A219-6A3E04602A64}" srcOrd="0" destOrd="0" presId="urn:microsoft.com/office/officeart/2008/layout/LinedList"/>
    <dgm:cxn modelId="{229F855F-F24A-4307-8B85-F6883BCF52C7}" type="presOf" srcId="{32C94C28-F8C1-43BB-A744-87F80C03E3BC}" destId="{1C63F538-8F8D-44D0-8B47-2105527B5FF3}" srcOrd="0" destOrd="0" presId="urn:microsoft.com/office/officeart/2008/layout/LinedList"/>
    <dgm:cxn modelId="{AF048A8A-B636-48A6-9001-D3E42562D699}" srcId="{74A273B7-B884-4FD4-BB42-0CF8B08BFBFC}" destId="{6FBEBF5B-9298-4C9B-A235-5475A62073D6}" srcOrd="0" destOrd="0" parTransId="{3EC43D3C-7B7B-4BE1-9CC8-62AF7E1A81BD}" sibTransId="{901B1F11-C0DE-4FA0-920E-5DCCE934E033}"/>
    <dgm:cxn modelId="{40D1EC5F-53CF-4E50-A80F-8DEC2EE0233D}" type="presOf" srcId="{795B55B8-3C67-4260-BCB7-56D98FB0C9A5}" destId="{25A0B340-7B7D-4856-A5FD-4F487EBE7548}" srcOrd="0" destOrd="0" presId="urn:microsoft.com/office/officeart/2008/layout/LinedList"/>
    <dgm:cxn modelId="{7D4B7976-059B-4772-8DD8-8F16FEF47427}" srcId="{74A273B7-B884-4FD4-BB42-0CF8B08BFBFC}" destId="{678132FB-D066-452A-93CC-2970BF6EDCDF}" srcOrd="5" destOrd="0" parTransId="{FEDB521C-AD2B-4832-8C9F-C22AAA0D2652}" sibTransId="{7EC38531-0FA2-4946-B81C-BC5F83E20898}"/>
    <dgm:cxn modelId="{AF5B886B-AA28-4642-A732-3E6988F17BBA}" srcId="{74A273B7-B884-4FD4-BB42-0CF8B08BFBFC}" destId="{A11B08A3-B138-4F92-BE84-56DB6CE7DA49}" srcOrd="7" destOrd="0" parTransId="{4B143FCB-A4E2-4BCF-88E3-5408193BB171}" sibTransId="{21EE0E73-E750-4CEA-B5E2-6632D394A245}"/>
    <dgm:cxn modelId="{D2D59946-3AD3-4880-84B5-B09B43A1BE6E}" type="presOf" srcId="{2BC38C13-7C68-48AC-A5F1-E89E1B097F66}" destId="{63088AF0-DBA3-471D-8971-C349336070E4}" srcOrd="0" destOrd="0" presId="urn:microsoft.com/office/officeart/2008/layout/LinedList"/>
    <dgm:cxn modelId="{D3731E84-2544-4AC3-9914-BED8F44AED66}" type="presOf" srcId="{A11B08A3-B138-4F92-BE84-56DB6CE7DA49}" destId="{0DB50F07-BD5B-4259-8403-A66C7B5B42D0}" srcOrd="0" destOrd="0" presId="urn:microsoft.com/office/officeart/2008/layout/LinedList"/>
    <dgm:cxn modelId="{306BA293-F2DE-4BBD-84FA-F80BA59A6D85}" type="presOf" srcId="{6FBEBF5B-9298-4C9B-A235-5475A62073D6}" destId="{4A0A4F14-A4AF-41DF-A0BA-9BB6AB71F589}" srcOrd="0" destOrd="0" presId="urn:microsoft.com/office/officeart/2008/layout/LinedList"/>
    <dgm:cxn modelId="{739F05EB-36BD-40C4-8696-0471BD450C94}" srcId="{74A273B7-B884-4FD4-BB42-0CF8B08BFBFC}" destId="{9FA1ADD4-57BB-425E-9C61-636CDE5AF70D}" srcOrd="4" destOrd="0" parTransId="{890E061D-EB0A-46BA-9156-9782E7B0A76E}" sibTransId="{560C89FD-31A5-4360-992B-B7D33A12E5F9}"/>
    <dgm:cxn modelId="{177BF952-E553-42DC-8F36-566245066ABC}" type="presOf" srcId="{E4FF165B-A525-4FC1-AF29-3FF378D51F9B}" destId="{23762A88-D3B4-4050-9EF7-58EC2B740690}" srcOrd="0" destOrd="0" presId="urn:microsoft.com/office/officeart/2008/layout/LinedList"/>
    <dgm:cxn modelId="{E26B321A-08A2-4194-8829-A568B6BAD4B3}" srcId="{74A273B7-B884-4FD4-BB42-0CF8B08BFBFC}" destId="{32C94C28-F8C1-43BB-A744-87F80C03E3BC}" srcOrd="3" destOrd="0" parTransId="{B5BFD7EA-96EA-4F1C-A0E6-A709E9D20C0C}" sibTransId="{BF9B3E51-539B-415A-B6A9-254B6336BB17}"/>
    <dgm:cxn modelId="{A6287C34-C5E1-4B58-AC18-66E9C12404E5}" srcId="{74A273B7-B884-4FD4-BB42-0CF8B08BFBFC}" destId="{2BC38C13-7C68-48AC-A5F1-E89E1B097F66}" srcOrd="6" destOrd="0" parTransId="{EE72040A-86CF-4F4E-8E07-B8E2A44E2BFB}" sibTransId="{54110482-444C-4C7A-8064-3A60EFB075DC}"/>
    <dgm:cxn modelId="{13CFDE8F-E7E3-4B8B-BED0-DB08D4CEAE07}" srcId="{74A273B7-B884-4FD4-BB42-0CF8B08BFBFC}" destId="{860E963A-90DA-4124-948F-B1B1259642BA}" srcOrd="1" destOrd="0" parTransId="{E72CD148-4B58-40F8-86E7-FC29DB9CE52D}" sibTransId="{EE4955E7-D78F-46E6-B316-8C28A0D74517}"/>
    <dgm:cxn modelId="{5EA631FA-E2E6-44D5-B35F-18C62C02DA66}" srcId="{74A273B7-B884-4FD4-BB42-0CF8B08BFBFC}" destId="{E4FF165B-A525-4FC1-AF29-3FF378D51F9B}" srcOrd="2" destOrd="0" parTransId="{381292F6-0839-44F7-814D-5A4F15338CEC}" sibTransId="{591225CD-69BD-4275-A220-CAC6CA5D6E3E}"/>
    <dgm:cxn modelId="{D9E06079-E64F-4E55-8C3A-826D3518E0EB}" type="presOf" srcId="{678132FB-D066-452A-93CC-2970BF6EDCDF}" destId="{3DB5424C-4EC7-46FD-8B7B-F00510D302D6}" srcOrd="0" destOrd="0" presId="urn:microsoft.com/office/officeart/2008/layout/LinedList"/>
    <dgm:cxn modelId="{AD815784-2638-4D57-BA0B-2FECAA3E1BDC}" type="presParOf" srcId="{25A0B340-7B7D-4856-A5FD-4F487EBE7548}" destId="{A698B6B2-B618-45DC-9910-9075AA17215C}" srcOrd="0" destOrd="0" presId="urn:microsoft.com/office/officeart/2008/layout/LinedList"/>
    <dgm:cxn modelId="{05D52BE1-1511-47E8-B49F-233A6B3B4686}" type="presParOf" srcId="{25A0B340-7B7D-4856-A5FD-4F487EBE7548}" destId="{26ACA3CF-02C1-43DA-922E-91C622F5D91A}" srcOrd="1" destOrd="0" presId="urn:microsoft.com/office/officeart/2008/layout/LinedList"/>
    <dgm:cxn modelId="{9625ADF0-0E28-42D0-8D26-85CFFAE3F4FD}" type="presParOf" srcId="{26ACA3CF-02C1-43DA-922E-91C622F5D91A}" destId="{CA2DC0C3-1A86-472B-9E05-A08840A54EBD}" srcOrd="0" destOrd="0" presId="urn:microsoft.com/office/officeart/2008/layout/LinedList"/>
    <dgm:cxn modelId="{75B48910-0F6F-4217-A72D-7F55A7D724C7}" type="presParOf" srcId="{26ACA3CF-02C1-43DA-922E-91C622F5D91A}" destId="{3B889E90-DEB9-4993-A96F-778BEB31AA5F}" srcOrd="1" destOrd="0" presId="urn:microsoft.com/office/officeart/2008/layout/LinedList"/>
    <dgm:cxn modelId="{01CF263E-E4D4-40A2-85F7-F2B1DA190820}" type="presParOf" srcId="{3B889E90-DEB9-4993-A96F-778BEB31AA5F}" destId="{F50D094F-69D0-4E9A-BF99-0DB5E2264793}" srcOrd="0" destOrd="0" presId="urn:microsoft.com/office/officeart/2008/layout/LinedList"/>
    <dgm:cxn modelId="{094A85AD-44C1-4E8B-9A09-E416E8B39027}" type="presParOf" srcId="{3B889E90-DEB9-4993-A96F-778BEB31AA5F}" destId="{04242EE5-CD19-4868-8726-EA3480BF7C3C}" srcOrd="1" destOrd="0" presId="urn:microsoft.com/office/officeart/2008/layout/LinedList"/>
    <dgm:cxn modelId="{CC63CD5D-610D-4419-B7CF-DD3D84254BAE}" type="presParOf" srcId="{04242EE5-CD19-4868-8726-EA3480BF7C3C}" destId="{7739E84D-5458-4E3B-9B04-BB4BCA9921C5}" srcOrd="0" destOrd="0" presId="urn:microsoft.com/office/officeart/2008/layout/LinedList"/>
    <dgm:cxn modelId="{D233CDB6-3F83-437C-8E8F-94BBBB6F4153}" type="presParOf" srcId="{04242EE5-CD19-4868-8726-EA3480BF7C3C}" destId="{4A0A4F14-A4AF-41DF-A0BA-9BB6AB71F589}" srcOrd="1" destOrd="0" presId="urn:microsoft.com/office/officeart/2008/layout/LinedList"/>
    <dgm:cxn modelId="{5E513BE8-C710-433B-A990-0722EE7EE10E}" type="presParOf" srcId="{04242EE5-CD19-4868-8726-EA3480BF7C3C}" destId="{CA39DB55-7B1A-4C89-8FE0-C986EB0D001A}" srcOrd="2" destOrd="0" presId="urn:microsoft.com/office/officeart/2008/layout/LinedList"/>
    <dgm:cxn modelId="{05B95110-3A56-46A5-AB90-0574C8526B6B}" type="presParOf" srcId="{3B889E90-DEB9-4993-A96F-778BEB31AA5F}" destId="{EE4B4FE1-2FFB-4186-B87E-1F85EBF83E77}" srcOrd="2" destOrd="0" presId="urn:microsoft.com/office/officeart/2008/layout/LinedList"/>
    <dgm:cxn modelId="{8308FD8B-46BC-4A74-A50A-E6232DE7C935}" type="presParOf" srcId="{3B889E90-DEB9-4993-A96F-778BEB31AA5F}" destId="{1063DB6A-0ABF-4FC6-9E3E-B197788F2016}" srcOrd="3" destOrd="0" presId="urn:microsoft.com/office/officeart/2008/layout/LinedList"/>
    <dgm:cxn modelId="{23084FCB-D699-4525-9082-1269766EB0A5}" type="presParOf" srcId="{3B889E90-DEB9-4993-A96F-778BEB31AA5F}" destId="{CEBDD45D-BF09-4EAF-9999-904BAACA91CF}" srcOrd="4" destOrd="0" presId="urn:microsoft.com/office/officeart/2008/layout/LinedList"/>
    <dgm:cxn modelId="{0B56311C-052F-4FC8-8B19-DBA8D5A5F83F}" type="presParOf" srcId="{CEBDD45D-BF09-4EAF-9999-904BAACA91CF}" destId="{3EEF6868-C01B-47AB-BE86-1AE81AF587B5}" srcOrd="0" destOrd="0" presId="urn:microsoft.com/office/officeart/2008/layout/LinedList"/>
    <dgm:cxn modelId="{C9B750A0-5AD1-459F-A0DC-6C8AE79EB9DD}" type="presParOf" srcId="{CEBDD45D-BF09-4EAF-9999-904BAACA91CF}" destId="{DD00C476-791E-432B-8F70-B55E94511027}" srcOrd="1" destOrd="0" presId="urn:microsoft.com/office/officeart/2008/layout/LinedList"/>
    <dgm:cxn modelId="{18233F4E-773A-4532-9ACC-BFE5DC277A3A}" type="presParOf" srcId="{CEBDD45D-BF09-4EAF-9999-904BAACA91CF}" destId="{07819844-1027-44C0-A6DC-344A0A93E5A1}" srcOrd="2" destOrd="0" presId="urn:microsoft.com/office/officeart/2008/layout/LinedList"/>
    <dgm:cxn modelId="{B3CC46E9-2118-4980-BFBB-16CEA63EF3BC}" type="presParOf" srcId="{3B889E90-DEB9-4993-A96F-778BEB31AA5F}" destId="{5C3DA331-21A2-498D-8AE4-040589B97DC9}" srcOrd="5" destOrd="0" presId="urn:microsoft.com/office/officeart/2008/layout/LinedList"/>
    <dgm:cxn modelId="{B6F994F5-CDE6-4682-A53E-E8925D8BB018}" type="presParOf" srcId="{3B889E90-DEB9-4993-A96F-778BEB31AA5F}" destId="{FD93C9C8-236D-4F74-9B9A-A2D0A8B7C9E4}" srcOrd="6" destOrd="0" presId="urn:microsoft.com/office/officeart/2008/layout/LinedList"/>
    <dgm:cxn modelId="{A315BEC0-046E-420C-A23D-91742362BE99}" type="presParOf" srcId="{3B889E90-DEB9-4993-A96F-778BEB31AA5F}" destId="{929A05D5-EC06-43AB-9B5D-DECAFE6BE0AD}" srcOrd="7" destOrd="0" presId="urn:microsoft.com/office/officeart/2008/layout/LinedList"/>
    <dgm:cxn modelId="{5789C40C-9143-4189-BAA6-146E1EF03A1F}" type="presParOf" srcId="{929A05D5-EC06-43AB-9B5D-DECAFE6BE0AD}" destId="{F6254B13-C76F-4656-9684-9E3D2D9CC28F}" srcOrd="0" destOrd="0" presId="urn:microsoft.com/office/officeart/2008/layout/LinedList"/>
    <dgm:cxn modelId="{706A5DA6-AA0C-4716-9BB1-8887E3B26BE6}" type="presParOf" srcId="{929A05D5-EC06-43AB-9B5D-DECAFE6BE0AD}" destId="{23762A88-D3B4-4050-9EF7-58EC2B740690}" srcOrd="1" destOrd="0" presId="urn:microsoft.com/office/officeart/2008/layout/LinedList"/>
    <dgm:cxn modelId="{E1F9A1F1-C97F-485C-867A-9856F2B610BE}" type="presParOf" srcId="{929A05D5-EC06-43AB-9B5D-DECAFE6BE0AD}" destId="{10704534-98C1-4DF9-83DF-FB06833E541F}" srcOrd="2" destOrd="0" presId="urn:microsoft.com/office/officeart/2008/layout/LinedList"/>
    <dgm:cxn modelId="{B2855532-B2D2-4F2E-985C-421EFCA89897}" type="presParOf" srcId="{3B889E90-DEB9-4993-A96F-778BEB31AA5F}" destId="{9EED7CE4-FB36-43CC-B5B7-2CE6217CF766}" srcOrd="8" destOrd="0" presId="urn:microsoft.com/office/officeart/2008/layout/LinedList"/>
    <dgm:cxn modelId="{26182577-CBA5-425E-8A18-2ED6AE96D94A}" type="presParOf" srcId="{3B889E90-DEB9-4993-A96F-778BEB31AA5F}" destId="{AD391107-2DF3-4324-9B5F-16FC45432408}" srcOrd="9" destOrd="0" presId="urn:microsoft.com/office/officeart/2008/layout/LinedList"/>
    <dgm:cxn modelId="{0651ABFB-FD62-46C7-BB37-36D02EC7980D}" type="presParOf" srcId="{3B889E90-DEB9-4993-A96F-778BEB31AA5F}" destId="{A1429389-3437-479F-92B7-3156085C5B21}" srcOrd="10" destOrd="0" presId="urn:microsoft.com/office/officeart/2008/layout/LinedList"/>
    <dgm:cxn modelId="{CE202971-A216-4738-BD6D-D54C8C85A038}" type="presParOf" srcId="{A1429389-3437-479F-92B7-3156085C5B21}" destId="{BB901041-BBEE-4CF7-B288-91DCEF3129A0}" srcOrd="0" destOrd="0" presId="urn:microsoft.com/office/officeart/2008/layout/LinedList"/>
    <dgm:cxn modelId="{B22A9136-CA33-4649-91AF-C94DEFA74947}" type="presParOf" srcId="{A1429389-3437-479F-92B7-3156085C5B21}" destId="{1C63F538-8F8D-44D0-8B47-2105527B5FF3}" srcOrd="1" destOrd="0" presId="urn:microsoft.com/office/officeart/2008/layout/LinedList"/>
    <dgm:cxn modelId="{D385E5D4-3EC1-4398-A4F9-BA0861EBACEF}" type="presParOf" srcId="{A1429389-3437-479F-92B7-3156085C5B21}" destId="{A00C2E89-448C-4076-BCD9-EEAD83112D42}" srcOrd="2" destOrd="0" presId="urn:microsoft.com/office/officeart/2008/layout/LinedList"/>
    <dgm:cxn modelId="{9B63F6DA-9119-4AEB-87A5-800D8CC4A34F}" type="presParOf" srcId="{3B889E90-DEB9-4993-A96F-778BEB31AA5F}" destId="{7C1B394F-B964-48ED-905F-8105EF28F53B}" srcOrd="11" destOrd="0" presId="urn:microsoft.com/office/officeart/2008/layout/LinedList"/>
    <dgm:cxn modelId="{C8EE9745-BFD7-4738-8AC9-5EF412A105D0}" type="presParOf" srcId="{3B889E90-DEB9-4993-A96F-778BEB31AA5F}" destId="{36E82C63-FFD1-45A0-9FDC-85F17C971582}" srcOrd="12" destOrd="0" presId="urn:microsoft.com/office/officeart/2008/layout/LinedList"/>
    <dgm:cxn modelId="{67F11FCE-7767-46B8-8B26-C25ED532BE56}" type="presParOf" srcId="{3B889E90-DEB9-4993-A96F-778BEB31AA5F}" destId="{B06F080F-2CEA-40C6-BD16-7DB6F9CD1C45}" srcOrd="13" destOrd="0" presId="urn:microsoft.com/office/officeart/2008/layout/LinedList"/>
    <dgm:cxn modelId="{A8B0D4C7-57A8-4C9C-A25D-078E5E6335A3}" type="presParOf" srcId="{B06F080F-2CEA-40C6-BD16-7DB6F9CD1C45}" destId="{A8D0F08F-AEF5-49E1-803D-E8CDD4DD2B84}" srcOrd="0" destOrd="0" presId="urn:microsoft.com/office/officeart/2008/layout/LinedList"/>
    <dgm:cxn modelId="{6BE1AB9D-A19B-4D0B-A16D-8ABD3EC33281}" type="presParOf" srcId="{B06F080F-2CEA-40C6-BD16-7DB6F9CD1C45}" destId="{BF1A98C7-CF5E-41AA-A219-6A3E04602A64}" srcOrd="1" destOrd="0" presId="urn:microsoft.com/office/officeart/2008/layout/LinedList"/>
    <dgm:cxn modelId="{1D5ED163-E64E-4781-B45F-D3C4AA764ABB}" type="presParOf" srcId="{B06F080F-2CEA-40C6-BD16-7DB6F9CD1C45}" destId="{18A97471-E2B0-4496-A75C-3B0F61CEC895}" srcOrd="2" destOrd="0" presId="urn:microsoft.com/office/officeart/2008/layout/LinedList"/>
    <dgm:cxn modelId="{F7F7F22D-A4BB-40B8-B6A8-7CB40D62C0D6}" type="presParOf" srcId="{3B889E90-DEB9-4993-A96F-778BEB31AA5F}" destId="{BA4EC2C3-B549-46B5-9F42-063480532FBC}" srcOrd="14" destOrd="0" presId="urn:microsoft.com/office/officeart/2008/layout/LinedList"/>
    <dgm:cxn modelId="{2F9DAAE5-1578-4C06-9D12-CD955EE6DFDB}" type="presParOf" srcId="{3B889E90-DEB9-4993-A96F-778BEB31AA5F}" destId="{B7994FA2-D23C-4A22-A7D5-D520DB274BD9}" srcOrd="15" destOrd="0" presId="urn:microsoft.com/office/officeart/2008/layout/LinedList"/>
    <dgm:cxn modelId="{77991C0E-CF3C-48BE-8466-BAFE7A990E3D}" type="presParOf" srcId="{3B889E90-DEB9-4993-A96F-778BEB31AA5F}" destId="{2CCD44F0-AB98-4B9E-9871-8BE5A7A8BA4C}" srcOrd="16" destOrd="0" presId="urn:microsoft.com/office/officeart/2008/layout/LinedList"/>
    <dgm:cxn modelId="{B422E054-E5A6-4F33-A220-700535390CCA}" type="presParOf" srcId="{2CCD44F0-AB98-4B9E-9871-8BE5A7A8BA4C}" destId="{C02052CA-37BB-4FC3-B3B2-054FACE79F67}" srcOrd="0" destOrd="0" presId="urn:microsoft.com/office/officeart/2008/layout/LinedList"/>
    <dgm:cxn modelId="{DD6F22CE-F310-4F9D-A3EA-DDCAFA4C6330}" type="presParOf" srcId="{2CCD44F0-AB98-4B9E-9871-8BE5A7A8BA4C}" destId="{3DB5424C-4EC7-46FD-8B7B-F00510D302D6}" srcOrd="1" destOrd="0" presId="urn:microsoft.com/office/officeart/2008/layout/LinedList"/>
    <dgm:cxn modelId="{CE9B1B68-743E-4F0E-821C-C886FB59E14F}" type="presParOf" srcId="{2CCD44F0-AB98-4B9E-9871-8BE5A7A8BA4C}" destId="{A5A271B2-E4C5-46D6-A22C-62FE765371F5}" srcOrd="2" destOrd="0" presId="urn:microsoft.com/office/officeart/2008/layout/LinedList"/>
    <dgm:cxn modelId="{06EB020A-60E5-4D69-A34C-0E347C6294B6}" type="presParOf" srcId="{3B889E90-DEB9-4993-A96F-778BEB31AA5F}" destId="{DC84FCEC-A259-4002-B5D5-8F3E5A23C3E0}" srcOrd="17" destOrd="0" presId="urn:microsoft.com/office/officeart/2008/layout/LinedList"/>
    <dgm:cxn modelId="{E968505B-8A85-4199-8C6C-935EAF6F458C}" type="presParOf" srcId="{3B889E90-DEB9-4993-A96F-778BEB31AA5F}" destId="{7D08AB65-BEFE-4DDB-ABBC-BED9722542EF}" srcOrd="18" destOrd="0" presId="urn:microsoft.com/office/officeart/2008/layout/LinedList"/>
    <dgm:cxn modelId="{CCBB6BB4-0947-4ED1-8265-0D5C8B946F00}" type="presParOf" srcId="{3B889E90-DEB9-4993-A96F-778BEB31AA5F}" destId="{C23403F3-F26B-485A-B37D-5FD92A45AEF1}" srcOrd="19" destOrd="0" presId="urn:microsoft.com/office/officeart/2008/layout/LinedList"/>
    <dgm:cxn modelId="{55EE0150-C531-4B5D-B08B-345F2663AF54}" type="presParOf" srcId="{C23403F3-F26B-485A-B37D-5FD92A45AEF1}" destId="{541D9A72-AA08-4E14-9F4E-40CAABEBC791}" srcOrd="0" destOrd="0" presId="urn:microsoft.com/office/officeart/2008/layout/LinedList"/>
    <dgm:cxn modelId="{F7242AC1-6925-4A8C-A349-BB0218AE06D4}" type="presParOf" srcId="{C23403F3-F26B-485A-B37D-5FD92A45AEF1}" destId="{63088AF0-DBA3-471D-8971-C349336070E4}" srcOrd="1" destOrd="0" presId="urn:microsoft.com/office/officeart/2008/layout/LinedList"/>
    <dgm:cxn modelId="{719A181D-C178-40D6-8645-7A146437BA8F}" type="presParOf" srcId="{C23403F3-F26B-485A-B37D-5FD92A45AEF1}" destId="{81B85340-252D-4CB9-8D2E-65C48515AEB5}" srcOrd="2" destOrd="0" presId="urn:microsoft.com/office/officeart/2008/layout/LinedList"/>
    <dgm:cxn modelId="{DC308307-F543-4993-9028-D28E2AB6AB0D}" type="presParOf" srcId="{3B889E90-DEB9-4993-A96F-778BEB31AA5F}" destId="{08E21137-65CE-405C-8D9C-E06555A3F8C2}" srcOrd="20" destOrd="0" presId="urn:microsoft.com/office/officeart/2008/layout/LinedList"/>
    <dgm:cxn modelId="{6826F3D5-2996-4FA9-8677-1AA3B9D4AE03}" type="presParOf" srcId="{3B889E90-DEB9-4993-A96F-778BEB31AA5F}" destId="{D0479E05-1AED-4FDC-96C6-E9EF12038FBC}" srcOrd="21" destOrd="0" presId="urn:microsoft.com/office/officeart/2008/layout/LinedList"/>
    <dgm:cxn modelId="{B4F4B714-7546-4FB4-949D-5B38FA329385}" type="presParOf" srcId="{3B889E90-DEB9-4993-A96F-778BEB31AA5F}" destId="{8CF30E32-5223-49C2-B60B-27C507896AAE}" srcOrd="22" destOrd="0" presId="urn:microsoft.com/office/officeart/2008/layout/LinedList"/>
    <dgm:cxn modelId="{12633110-03F5-4DFB-8F2A-EA45FA19EE5E}" type="presParOf" srcId="{8CF30E32-5223-49C2-B60B-27C507896AAE}" destId="{0724FC80-8DBF-4F87-97FF-7A03ABA52712}" srcOrd="0" destOrd="0" presId="urn:microsoft.com/office/officeart/2008/layout/LinedList"/>
    <dgm:cxn modelId="{191662C4-E1B0-4A57-A002-50D744DC7C7B}" type="presParOf" srcId="{8CF30E32-5223-49C2-B60B-27C507896AAE}" destId="{0DB50F07-BD5B-4259-8403-A66C7B5B42D0}" srcOrd="1" destOrd="0" presId="urn:microsoft.com/office/officeart/2008/layout/LinedList"/>
    <dgm:cxn modelId="{C3239350-B14A-446F-A8F4-6A27814A101C}" type="presParOf" srcId="{8CF30E32-5223-49C2-B60B-27C507896AAE}" destId="{2D4FF066-3E23-4DF8-9DA4-E7F25361255A}" srcOrd="2" destOrd="0" presId="urn:microsoft.com/office/officeart/2008/layout/LinedList"/>
    <dgm:cxn modelId="{D5692CEC-8664-43AA-ADFF-C25174E9A366}" type="presParOf" srcId="{3B889E90-DEB9-4993-A96F-778BEB31AA5F}" destId="{4037F211-EE43-433C-9C26-07D3559CEA62}" srcOrd="23" destOrd="0" presId="urn:microsoft.com/office/officeart/2008/layout/LinedList"/>
    <dgm:cxn modelId="{EBE9D0B9-9B96-40B2-9568-2426A4303A37}" type="presParOf" srcId="{3B889E90-DEB9-4993-A96F-778BEB31AA5F}" destId="{87B626F6-3FB0-4BE2-9093-51706F2CF1B0}" srcOrd="24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67B7CF-4F4D-401A-94E3-A67A7FF7A5DE}">
      <dsp:nvSpPr>
        <dsp:cNvPr id="0" name=""/>
        <dsp:cNvSpPr/>
      </dsp:nvSpPr>
      <dsp:spPr>
        <a:xfrm>
          <a:off x="0" y="17019"/>
          <a:ext cx="5181600" cy="7488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Объективная компетенция</a:t>
          </a:r>
          <a:endParaRPr lang="ru-RU" sz="26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7019"/>
        <a:ext cx="5181600" cy="748800"/>
      </dsp:txXfrm>
    </dsp:sp>
    <dsp:sp modelId="{B1AAE4B6-A8A9-48DB-B693-DD587067D55E}">
      <dsp:nvSpPr>
        <dsp:cNvPr id="0" name=""/>
        <dsp:cNvSpPr/>
      </dsp:nvSpPr>
      <dsp:spPr>
        <a:xfrm>
          <a:off x="0" y="765819"/>
          <a:ext cx="5181600" cy="35685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Высокий уровень знаний и опыта профессиональной деятельности в своей отрасли;</a:t>
          </a:r>
          <a:endParaRPr lang="ru-RU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Возможность решать поставленные вопросы, относящиеся к предмету экспертизы</a:t>
          </a:r>
          <a:endParaRPr lang="ru-RU" sz="2600" kern="120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Владение теорией и методикой проведения экспертизы</a:t>
          </a:r>
          <a:endParaRPr lang="ru-RU" sz="26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765819"/>
        <a:ext cx="5181600" cy="35685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061E71-2CE2-4F88-9857-F2F19596812C}">
      <dsp:nvSpPr>
        <dsp:cNvPr id="0" name=""/>
        <dsp:cNvSpPr/>
      </dsp:nvSpPr>
      <dsp:spPr>
        <a:xfrm>
          <a:off x="0" y="45121"/>
          <a:ext cx="5181600" cy="66240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Субъективная компетенция</a:t>
          </a:r>
          <a:endParaRPr lang="ru-RU" sz="2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45121"/>
        <a:ext cx="5181600" cy="662400"/>
      </dsp:txXfrm>
    </dsp:sp>
    <dsp:sp modelId="{C9A34E79-D824-4508-AFBA-500354B65ABA}">
      <dsp:nvSpPr>
        <dsp:cNvPr id="0" name=""/>
        <dsp:cNvSpPr/>
      </dsp:nvSpPr>
      <dsp:spPr>
        <a:xfrm>
          <a:off x="0" y="707521"/>
          <a:ext cx="5181600" cy="3598695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Непредвзятость;</a:t>
          </a:r>
          <a:endParaRPr lang="ru-RU" sz="2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Соблюдение норм и правил поведения;</a:t>
          </a:r>
          <a:endParaRPr lang="ru-RU" sz="2300" kern="120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Позитивный настрой к экспертируемому;</a:t>
          </a:r>
          <a:endParaRPr lang="ru-RU" sz="2300" kern="120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Умение обосновать свою точку зрения в спорных вопросах;</a:t>
          </a:r>
          <a:endParaRPr lang="ru-RU" sz="2300" kern="120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Внимание к деталям;</a:t>
          </a:r>
          <a:endParaRPr lang="ru-RU" sz="2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Готовность работать в команде (экспертном сообществе) </a:t>
          </a:r>
          <a:endParaRPr lang="ru-RU" sz="2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707521"/>
        <a:ext cx="5181600" cy="359869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3F19D6-BEAD-4470-9CBE-1A7CF9785818}">
      <dsp:nvSpPr>
        <dsp:cNvPr id="0" name=""/>
        <dsp:cNvSpPr/>
      </dsp:nvSpPr>
      <dsp:spPr>
        <a:xfrm>
          <a:off x="0" y="2540"/>
          <a:ext cx="6437375" cy="48105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Умение работать в команде</a:t>
          </a:r>
          <a:endParaRPr lang="ru-RU" sz="1600" b="1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483" y="26023"/>
        <a:ext cx="6390409" cy="434090"/>
      </dsp:txXfrm>
    </dsp:sp>
    <dsp:sp modelId="{F0A76469-FE9E-449F-9A7E-5580FF4DDF54}">
      <dsp:nvSpPr>
        <dsp:cNvPr id="0" name=""/>
        <dsp:cNvSpPr/>
      </dsp:nvSpPr>
      <dsp:spPr>
        <a:xfrm>
          <a:off x="0" y="494945"/>
          <a:ext cx="6437375" cy="481056"/>
        </a:xfrm>
        <a:prstGeom prst="roundRect">
          <a:avLst/>
        </a:prstGeom>
        <a:solidFill>
          <a:schemeClr val="accent5">
            <a:hueOff val="-817038"/>
            <a:satOff val="-1136"/>
            <a:lumOff val="-43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Способность находить новые (нестандартные) решения проблем</a:t>
          </a:r>
          <a:endParaRPr lang="ru-RU" sz="1600" b="1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483" y="518428"/>
        <a:ext cx="6390409" cy="434090"/>
      </dsp:txXfrm>
    </dsp:sp>
    <dsp:sp modelId="{7EDD8DEC-2DD5-4A12-A50C-85113BE3520D}">
      <dsp:nvSpPr>
        <dsp:cNvPr id="0" name=""/>
        <dsp:cNvSpPr/>
      </dsp:nvSpPr>
      <dsp:spPr>
        <a:xfrm>
          <a:off x="0" y="987350"/>
          <a:ext cx="6437375" cy="481056"/>
        </a:xfrm>
        <a:prstGeom prst="roundRect">
          <a:avLst/>
        </a:prstGeom>
        <a:solidFill>
          <a:schemeClr val="accent5">
            <a:hueOff val="-1634077"/>
            <a:satOff val="-2273"/>
            <a:lumOff val="-87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Высокая работоспособность</a:t>
          </a:r>
          <a:endParaRPr lang="ru-RU" sz="1600" b="1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483" y="1010833"/>
        <a:ext cx="6390409" cy="434090"/>
      </dsp:txXfrm>
    </dsp:sp>
    <dsp:sp modelId="{B695371E-9A8C-4F41-9893-331DAD6F00AA}">
      <dsp:nvSpPr>
        <dsp:cNvPr id="0" name=""/>
        <dsp:cNvSpPr/>
      </dsp:nvSpPr>
      <dsp:spPr>
        <a:xfrm>
          <a:off x="0" y="1479754"/>
          <a:ext cx="6437375" cy="481056"/>
        </a:xfrm>
        <a:prstGeom prst="roundRect">
          <a:avLst/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Стремление к профессиональному совершенству</a:t>
          </a:r>
          <a:endParaRPr lang="ru-RU" sz="1600" b="1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483" y="1503237"/>
        <a:ext cx="6390409" cy="434090"/>
      </dsp:txXfrm>
    </dsp:sp>
    <dsp:sp modelId="{E06895B7-C713-4ADE-9036-CBC56C251534}">
      <dsp:nvSpPr>
        <dsp:cNvPr id="0" name=""/>
        <dsp:cNvSpPr/>
      </dsp:nvSpPr>
      <dsp:spPr>
        <a:xfrm>
          <a:off x="0" y="1972159"/>
          <a:ext cx="6437375" cy="481056"/>
        </a:xfrm>
        <a:prstGeom prst="roundRect">
          <a:avLst/>
        </a:prstGeom>
        <a:solidFill>
          <a:schemeClr val="accent5">
            <a:hueOff val="-3268154"/>
            <a:satOff val="-4546"/>
            <a:lumOff val="-17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Готовность к обучению</a:t>
          </a:r>
          <a:endParaRPr lang="ru-RU" sz="1600" b="1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483" y="1995642"/>
        <a:ext cx="6390409" cy="434090"/>
      </dsp:txXfrm>
    </dsp:sp>
    <dsp:sp modelId="{7E22799C-B2A8-463C-A5C9-316422DBBF0F}">
      <dsp:nvSpPr>
        <dsp:cNvPr id="0" name=""/>
        <dsp:cNvSpPr/>
      </dsp:nvSpPr>
      <dsp:spPr>
        <a:xfrm>
          <a:off x="0" y="2464564"/>
          <a:ext cx="6437375" cy="481056"/>
        </a:xfrm>
        <a:prstGeom prst="roundRect">
          <a:avLst/>
        </a:prstGeom>
        <a:solidFill>
          <a:schemeClr val="accent5">
            <a:hueOff val="-4085192"/>
            <a:satOff val="-5682"/>
            <a:lumOff val="-217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Готовность делиться профессиональным опытом</a:t>
          </a:r>
          <a:endParaRPr lang="ru-RU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483" y="2488047"/>
        <a:ext cx="6390409" cy="434090"/>
      </dsp:txXfrm>
    </dsp:sp>
    <dsp:sp modelId="{95E528BA-4BB6-41FE-998F-B8A1EF74E7E6}">
      <dsp:nvSpPr>
        <dsp:cNvPr id="0" name=""/>
        <dsp:cNvSpPr/>
      </dsp:nvSpPr>
      <dsp:spPr>
        <a:xfrm>
          <a:off x="0" y="2956968"/>
          <a:ext cx="6437375" cy="481056"/>
        </a:xfrm>
        <a:prstGeom prst="roundRect">
          <a:avLst/>
        </a:prstGeom>
        <a:solidFill>
          <a:schemeClr val="accent5">
            <a:hueOff val="-4902231"/>
            <a:satOff val="-6819"/>
            <a:lumOff val="-26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Умение применить экспертный опыт в наставничестве (студенты, молодые педагоги)</a:t>
          </a:r>
          <a:endParaRPr lang="ru-RU" sz="1600" b="1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483" y="2980451"/>
        <a:ext cx="6390409" cy="434090"/>
      </dsp:txXfrm>
    </dsp:sp>
    <dsp:sp modelId="{F0B7A64D-78F8-4C6D-B184-A692DE36EEA4}">
      <dsp:nvSpPr>
        <dsp:cNvPr id="0" name=""/>
        <dsp:cNvSpPr/>
      </dsp:nvSpPr>
      <dsp:spPr>
        <a:xfrm>
          <a:off x="0" y="3449373"/>
          <a:ext cx="6437375" cy="481056"/>
        </a:xfrm>
        <a:prstGeom prst="roundRect">
          <a:avLst/>
        </a:prstGeom>
        <a:solidFill>
          <a:schemeClr val="accent5">
            <a:hueOff val="-5719269"/>
            <a:satOff val="-7955"/>
            <a:lumOff val="-305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ИКТ- компетентность</a:t>
          </a:r>
          <a:endParaRPr lang="ru-RU" sz="1600" b="1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483" y="3472856"/>
        <a:ext cx="6390409" cy="434090"/>
      </dsp:txXfrm>
    </dsp:sp>
    <dsp:sp modelId="{30F99EB8-6265-40F4-B529-9FC48870F561}">
      <dsp:nvSpPr>
        <dsp:cNvPr id="0" name=""/>
        <dsp:cNvSpPr/>
      </dsp:nvSpPr>
      <dsp:spPr>
        <a:xfrm>
          <a:off x="0" y="3941778"/>
          <a:ext cx="6437375" cy="481056"/>
        </a:xfrm>
        <a:prstGeom prst="roundRect">
          <a:avLst/>
        </a:prstGeom>
        <a:solidFill>
          <a:schemeClr val="accent5">
            <a:hueOff val="-6536307"/>
            <a:satOff val="-9092"/>
            <a:lumOff val="-348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Коммуникабельность</a:t>
          </a:r>
          <a:endParaRPr lang="ru-RU" sz="1600" b="1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483" y="3965261"/>
        <a:ext cx="6390409" cy="434090"/>
      </dsp:txXfrm>
    </dsp:sp>
    <dsp:sp modelId="{2E205038-CD48-4C1D-8922-62364067FCA6}">
      <dsp:nvSpPr>
        <dsp:cNvPr id="0" name=""/>
        <dsp:cNvSpPr/>
      </dsp:nvSpPr>
      <dsp:spPr>
        <a:xfrm>
          <a:off x="0" y="4434183"/>
          <a:ext cx="6437375" cy="481056"/>
        </a:xfrm>
        <a:prstGeom prst="roundRect">
          <a:avLst/>
        </a:prstGeom>
        <a:solidFill>
          <a:schemeClr val="accent5">
            <a:hueOff val="-7353345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Творческий подход в реализации проектов</a:t>
          </a:r>
          <a:endParaRPr lang="ru-RU" sz="1600" b="1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483" y="4457666"/>
        <a:ext cx="6390409" cy="43409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2CFB18-1866-4F2B-A109-BF88E5C38157}">
      <dsp:nvSpPr>
        <dsp:cNvPr id="0" name=""/>
        <dsp:cNvSpPr/>
      </dsp:nvSpPr>
      <dsp:spPr>
        <a:xfrm>
          <a:off x="0" y="98601"/>
          <a:ext cx="5398008" cy="57914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Эксперты по аккредитации образовательных программ – 2 чел.</a:t>
          </a:r>
          <a:endParaRPr lang="ru-RU" sz="15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272" y="126873"/>
        <a:ext cx="5341464" cy="522605"/>
      </dsp:txXfrm>
    </dsp:sp>
    <dsp:sp modelId="{1551C190-80DB-4B39-A30B-35A6BAD28C47}">
      <dsp:nvSpPr>
        <dsp:cNvPr id="0" name=""/>
        <dsp:cNvSpPr/>
      </dsp:nvSpPr>
      <dsp:spPr>
        <a:xfrm>
          <a:off x="0" y="720951"/>
          <a:ext cx="5398008" cy="579149"/>
        </a:xfrm>
        <a:prstGeom prst="roundRect">
          <a:avLst/>
        </a:prstGeom>
        <a:solidFill>
          <a:schemeClr val="accent3">
            <a:hueOff val="542120"/>
            <a:satOff val="20000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Эксперты по аттестации педагогических работников – 6 чел.</a:t>
          </a:r>
          <a:endParaRPr lang="ru-RU" sz="15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272" y="749223"/>
        <a:ext cx="5341464" cy="522605"/>
      </dsp:txXfrm>
    </dsp:sp>
    <dsp:sp modelId="{FB7D2492-A439-4DC4-BAA8-C67D203B0213}">
      <dsp:nvSpPr>
        <dsp:cNvPr id="0" name=""/>
        <dsp:cNvSpPr/>
      </dsp:nvSpPr>
      <dsp:spPr>
        <a:xfrm>
          <a:off x="0" y="1343302"/>
          <a:ext cx="5398008" cy="579149"/>
        </a:xfrm>
        <a:prstGeom prst="roundRect">
          <a:avLst/>
        </a:prstGeom>
        <a:solidFill>
          <a:schemeClr val="accent3">
            <a:hueOff val="1084240"/>
            <a:satOff val="40000"/>
            <a:lumOff val="-588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Сертифицированный эксперт (</a:t>
          </a:r>
          <a:r>
            <a:rPr lang="en-US" sz="150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WSR</a:t>
          </a:r>
          <a:r>
            <a:rPr lang="ru-RU" sz="150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r>
            <a:rPr lang="en-US" sz="150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 – 1 </a:t>
          </a:r>
          <a:r>
            <a:rPr lang="ru-RU" sz="150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чел.</a:t>
          </a:r>
          <a:endParaRPr lang="ru-RU" sz="15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272" y="1371574"/>
        <a:ext cx="5341464" cy="522605"/>
      </dsp:txXfrm>
    </dsp:sp>
    <dsp:sp modelId="{C79131A1-1EB4-4F43-866B-D79C167CAE53}">
      <dsp:nvSpPr>
        <dsp:cNvPr id="0" name=""/>
        <dsp:cNvSpPr/>
      </dsp:nvSpPr>
      <dsp:spPr>
        <a:xfrm>
          <a:off x="0" y="1965652"/>
          <a:ext cx="5398008" cy="579149"/>
        </a:xfrm>
        <a:prstGeom prst="roundRect">
          <a:avLst/>
        </a:prstGeom>
        <a:solidFill>
          <a:schemeClr val="accent3">
            <a:hueOff val="1626359"/>
            <a:satOff val="60000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Эксперты с правом проведения региональных чемпионатов – 5 чел.</a:t>
          </a:r>
          <a:endParaRPr lang="ru-RU" sz="1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272" y="1993924"/>
        <a:ext cx="5341464" cy="522605"/>
      </dsp:txXfrm>
    </dsp:sp>
    <dsp:sp modelId="{CB5D8FDC-ABC4-4281-8104-6EBF1DB3F5BC}">
      <dsp:nvSpPr>
        <dsp:cNvPr id="0" name=""/>
        <dsp:cNvSpPr/>
      </dsp:nvSpPr>
      <dsp:spPr>
        <a:xfrm>
          <a:off x="0" y="2588002"/>
          <a:ext cx="5398008" cy="579149"/>
        </a:xfrm>
        <a:prstGeom prst="roundRect">
          <a:avLst/>
        </a:prstGeom>
        <a:solidFill>
          <a:schemeClr val="accent3">
            <a:hueOff val="2168479"/>
            <a:satOff val="80000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Эксперты с чемпионатным опытом – 21 чел.</a:t>
          </a:r>
          <a:endParaRPr lang="ru-RU" sz="15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272" y="2616274"/>
        <a:ext cx="5341464" cy="522605"/>
      </dsp:txXfrm>
    </dsp:sp>
    <dsp:sp modelId="{86FD1B01-62A2-41DD-8E45-60950DB298F3}">
      <dsp:nvSpPr>
        <dsp:cNvPr id="0" name=""/>
        <dsp:cNvSpPr/>
      </dsp:nvSpPr>
      <dsp:spPr>
        <a:xfrm>
          <a:off x="0" y="3210352"/>
          <a:ext cx="5398008" cy="579149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Эксперты демонстрационного экзамена- 21 чел.</a:t>
          </a:r>
          <a:endParaRPr lang="ru-RU" sz="1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272" y="3238624"/>
        <a:ext cx="5341464" cy="52260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43FBED-0C6F-4AEF-AC63-63F146D7FBA6}">
      <dsp:nvSpPr>
        <dsp:cNvPr id="0" name=""/>
        <dsp:cNvSpPr/>
      </dsp:nvSpPr>
      <dsp:spPr>
        <a:xfrm>
          <a:off x="3419085" y="94219"/>
          <a:ext cx="5116119" cy="680474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 2014 по 2019 г. количество компетенций выросло до семи. Опыт подготовки победителей и призеров РЧ, НЧ, МЧ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19085" y="179278"/>
        <a:ext cx="4860941" cy="510356"/>
      </dsp:txXfrm>
    </dsp:sp>
    <dsp:sp modelId="{B5E144B4-21CA-428B-8E2A-2BE0D90DD9D7}">
      <dsp:nvSpPr>
        <dsp:cNvPr id="0" name=""/>
        <dsp:cNvSpPr/>
      </dsp:nvSpPr>
      <dsp:spPr>
        <a:xfrm>
          <a:off x="8339" y="1494"/>
          <a:ext cx="3410746" cy="865923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Чемпионаты </a:t>
          </a:r>
          <a:r>
            <a:rPr lang="en-US" sz="11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WorldSkills</a:t>
          </a:r>
          <a:r>
            <a:rPr lang="en-US" sz="11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1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«Молодые профессионалы», «</a:t>
          </a:r>
          <a:r>
            <a:rPr lang="en-US" sz="11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Hi</a:t>
          </a:r>
          <a:r>
            <a:rPr lang="ru-RU" sz="11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</a:t>
          </a:r>
          <a:r>
            <a:rPr lang="en-US" sz="11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Tech</a:t>
          </a:r>
          <a:r>
            <a:rPr lang="ru-RU" sz="11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»(Лабораторный химический анализ, Охрана труда, Программные решения для бизнеса, Веб-дизайн и разработка, Предпринимательство) , </a:t>
          </a:r>
          <a:r>
            <a:rPr lang="ru-RU" sz="11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Абилимпикс</a:t>
          </a:r>
          <a:endParaRPr lang="ru-RU" sz="11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0610" y="43765"/>
        <a:ext cx="3326204" cy="781381"/>
      </dsp:txXfrm>
    </dsp:sp>
    <dsp:sp modelId="{E9BEFF24-6669-4870-8EF9-2261D0AA79A4}">
      <dsp:nvSpPr>
        <dsp:cNvPr id="0" name=""/>
        <dsp:cNvSpPr/>
      </dsp:nvSpPr>
      <dsp:spPr>
        <a:xfrm>
          <a:off x="3417417" y="935465"/>
          <a:ext cx="5126126" cy="680474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1231959"/>
            <a:satOff val="-2136"/>
            <a:lumOff val="-215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-1231959"/>
              <a:satOff val="-2136"/>
              <a:lumOff val="-21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2018 г. – 78 профессиональных проб по компетенциям «Лабораторный химический анализ» и «Программные решения для бизнеса»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17417" y="1020524"/>
        <a:ext cx="4870948" cy="510356"/>
      </dsp:txXfrm>
    </dsp:sp>
    <dsp:sp modelId="{34936AF2-1BC7-44C6-9AA0-FA5BAFD35C6E}">
      <dsp:nvSpPr>
        <dsp:cNvPr id="0" name=""/>
        <dsp:cNvSpPr/>
      </dsp:nvSpPr>
      <dsp:spPr>
        <a:xfrm>
          <a:off x="0" y="935465"/>
          <a:ext cx="3417417" cy="680474"/>
        </a:xfrm>
        <a:prstGeom prst="roundRect">
          <a:avLst/>
        </a:prstGeom>
        <a:gradFill rotWithShape="0">
          <a:gsLst>
            <a:gs pos="0">
              <a:schemeClr val="accent5">
                <a:hueOff val="-1225558"/>
                <a:satOff val="-1705"/>
                <a:lumOff val="-65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225558"/>
                <a:satOff val="-1705"/>
                <a:lumOff val="-65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225558"/>
                <a:satOff val="-1705"/>
                <a:lumOff val="-65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«Билет в будущее»</a:t>
          </a:r>
          <a:endParaRPr lang="ru-RU" sz="1800" b="1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218" y="968683"/>
        <a:ext cx="3350981" cy="614038"/>
      </dsp:txXfrm>
    </dsp:sp>
    <dsp:sp modelId="{2DCFF9D9-BBE3-4F10-A26E-558EDDD629F0}">
      <dsp:nvSpPr>
        <dsp:cNvPr id="0" name=""/>
        <dsp:cNvSpPr/>
      </dsp:nvSpPr>
      <dsp:spPr>
        <a:xfrm>
          <a:off x="3417417" y="1683987"/>
          <a:ext cx="5126126" cy="680474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2463918"/>
            <a:satOff val="-4272"/>
            <a:lumOff val="-430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-2463918"/>
              <a:satOff val="-4272"/>
              <a:lumOff val="-43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 2014 по 2017 г. в секторе «Технологии здоровья» 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17417" y="1769046"/>
        <a:ext cx="4870948" cy="510356"/>
      </dsp:txXfrm>
    </dsp:sp>
    <dsp:sp modelId="{9DE1D13C-1819-4B90-BF66-7A0D147EE68D}">
      <dsp:nvSpPr>
        <dsp:cNvPr id="0" name=""/>
        <dsp:cNvSpPr/>
      </dsp:nvSpPr>
      <dsp:spPr>
        <a:xfrm>
          <a:off x="0" y="1683987"/>
          <a:ext cx="3417417" cy="680474"/>
        </a:xfrm>
        <a:prstGeom prst="roundRect">
          <a:avLst/>
        </a:prstGeom>
        <a:gradFill rotWithShape="0">
          <a:gsLst>
            <a:gs pos="0">
              <a:schemeClr val="accent5">
                <a:hueOff val="-2451115"/>
                <a:satOff val="-3409"/>
                <a:lumOff val="-130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451115"/>
                <a:satOff val="-3409"/>
                <a:lumOff val="-130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451115"/>
                <a:satOff val="-3409"/>
                <a:lumOff val="-130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«ПроеКтория»</a:t>
          </a:r>
          <a:endParaRPr lang="ru-RU" sz="1800" b="1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218" y="1717205"/>
        <a:ext cx="3350981" cy="614038"/>
      </dsp:txXfrm>
    </dsp:sp>
    <dsp:sp modelId="{854D5FC3-9204-4EED-AFD0-72F659516032}">
      <dsp:nvSpPr>
        <dsp:cNvPr id="0" name=""/>
        <dsp:cNvSpPr/>
      </dsp:nvSpPr>
      <dsp:spPr>
        <a:xfrm>
          <a:off x="3417417" y="2432508"/>
          <a:ext cx="5126126" cy="680474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3695877"/>
            <a:satOff val="-6408"/>
            <a:lumOff val="-644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-3695877"/>
              <a:satOff val="-6408"/>
              <a:lumOff val="-644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 2017 года обучено более 230 чел. (15 групп) по компетенции «Лабораторный химический анализ» 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17417" y="2517567"/>
        <a:ext cx="4870948" cy="510356"/>
      </dsp:txXfrm>
    </dsp:sp>
    <dsp:sp modelId="{2F5FB962-8D8C-4E66-B6B4-B63070826DF1}">
      <dsp:nvSpPr>
        <dsp:cNvPr id="0" name=""/>
        <dsp:cNvSpPr/>
      </dsp:nvSpPr>
      <dsp:spPr>
        <a:xfrm>
          <a:off x="0" y="2432508"/>
          <a:ext cx="3417417" cy="680474"/>
        </a:xfrm>
        <a:prstGeom prst="roundRect">
          <a:avLst/>
        </a:prstGeom>
        <a:gradFill rotWithShape="0">
          <a:gsLst>
            <a:gs pos="0">
              <a:schemeClr val="accent5">
                <a:hueOff val="-3676673"/>
                <a:satOff val="-5114"/>
                <a:lumOff val="-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676673"/>
                <a:satOff val="-5114"/>
                <a:lumOff val="-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676673"/>
                <a:satOff val="-5114"/>
                <a:lumOff val="-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«5000 мастеров»</a:t>
          </a:r>
          <a:endParaRPr lang="ru-RU" sz="1800" b="1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218" y="2465726"/>
        <a:ext cx="3350981" cy="614038"/>
      </dsp:txXfrm>
    </dsp:sp>
    <dsp:sp modelId="{8A6D9F0E-2ADB-4A7B-825C-A868EF0F3551}">
      <dsp:nvSpPr>
        <dsp:cNvPr id="0" name=""/>
        <dsp:cNvSpPr/>
      </dsp:nvSpPr>
      <dsp:spPr>
        <a:xfrm>
          <a:off x="3417417" y="3181030"/>
          <a:ext cx="5126126" cy="680474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4927836"/>
            <a:satOff val="-8544"/>
            <a:lumOff val="-859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-4927836"/>
              <a:satOff val="-8544"/>
              <a:lumOff val="-859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2019 год – обучение 40 чел. по компетенциям «Программные решения для бизнеса» и «Лабораторный химический анализ»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17417" y="3266089"/>
        <a:ext cx="4870948" cy="510356"/>
      </dsp:txXfrm>
    </dsp:sp>
    <dsp:sp modelId="{A2EF2EE9-B552-4AA2-A565-4F7EBCD46969}">
      <dsp:nvSpPr>
        <dsp:cNvPr id="0" name=""/>
        <dsp:cNvSpPr/>
      </dsp:nvSpPr>
      <dsp:spPr>
        <a:xfrm>
          <a:off x="0" y="3181030"/>
          <a:ext cx="3417417" cy="680474"/>
        </a:xfrm>
        <a:prstGeom prst="roundRect">
          <a:avLst/>
        </a:prstGeom>
        <a:gradFill rotWithShape="0">
          <a:gsLst>
            <a:gs pos="0">
              <a:schemeClr val="accent5">
                <a:hueOff val="-4902231"/>
                <a:satOff val="-6819"/>
                <a:lumOff val="-261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902231"/>
                <a:satOff val="-6819"/>
                <a:lumOff val="-261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902231"/>
                <a:satOff val="-6819"/>
                <a:lumOff val="-261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«Навыки мудрых», обучение граждан предпенсионного возраста</a:t>
          </a:r>
          <a:endParaRPr lang="ru-RU" sz="1800" b="1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218" y="3214248"/>
        <a:ext cx="3350981" cy="614038"/>
      </dsp:txXfrm>
    </dsp:sp>
    <dsp:sp modelId="{16A18C0F-DBCE-4D1F-B1D3-4B7D69CE28E4}">
      <dsp:nvSpPr>
        <dsp:cNvPr id="0" name=""/>
        <dsp:cNvSpPr/>
      </dsp:nvSpPr>
      <dsp:spPr>
        <a:xfrm>
          <a:off x="3417417" y="3929551"/>
          <a:ext cx="5126126" cy="680474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6159795"/>
            <a:satOff val="-10680"/>
            <a:lumOff val="-1074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-6159795"/>
              <a:satOff val="-10680"/>
              <a:lumOff val="-1074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 2015 года организовано 12 образовательных стажировок для студентов на </a:t>
          </a:r>
          <a:r>
            <a:rPr lang="ru-RU" sz="1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фармпредприятиях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17417" y="4014610"/>
        <a:ext cx="4870948" cy="510356"/>
      </dsp:txXfrm>
    </dsp:sp>
    <dsp:sp modelId="{88677B1A-7C6A-4DDC-97F6-B907C43AA1CC}">
      <dsp:nvSpPr>
        <dsp:cNvPr id="0" name=""/>
        <dsp:cNvSpPr/>
      </dsp:nvSpPr>
      <dsp:spPr>
        <a:xfrm>
          <a:off x="0" y="3929551"/>
          <a:ext cx="3417417" cy="680474"/>
        </a:xfrm>
        <a:prstGeom prst="roundRect">
          <a:avLst/>
        </a:prstGeom>
        <a:gradFill rotWithShape="0">
          <a:gsLst>
            <a:gs pos="0">
              <a:schemeClr val="accent5">
                <a:hueOff val="-6127787"/>
                <a:satOff val="-8523"/>
                <a:lumOff val="-326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127787"/>
                <a:satOff val="-8523"/>
                <a:lumOff val="-326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127787"/>
                <a:satOff val="-8523"/>
                <a:lumOff val="-326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«Фармтехтьютор»</a:t>
          </a:r>
          <a:endParaRPr lang="ru-RU" sz="1800" b="1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218" y="3962769"/>
        <a:ext cx="3350981" cy="614038"/>
      </dsp:txXfrm>
    </dsp:sp>
    <dsp:sp modelId="{23E0DE8E-71E6-4940-9B27-E2EC5FA75275}">
      <dsp:nvSpPr>
        <dsp:cNvPr id="0" name=""/>
        <dsp:cNvSpPr/>
      </dsp:nvSpPr>
      <dsp:spPr>
        <a:xfrm>
          <a:off x="3417417" y="4679567"/>
          <a:ext cx="5126126" cy="680474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7391754"/>
            <a:satOff val="-12816"/>
            <a:lumOff val="-1289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-7391754"/>
              <a:satOff val="-12816"/>
              <a:lumOff val="-1289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Участие в разработке ФГОС и примерных программ, в разработке перечня новых специальностей и профессий СПО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17417" y="4764626"/>
        <a:ext cx="4870948" cy="510356"/>
      </dsp:txXfrm>
    </dsp:sp>
    <dsp:sp modelId="{737E971C-F40C-4391-BE17-113F15C8AD00}">
      <dsp:nvSpPr>
        <dsp:cNvPr id="0" name=""/>
        <dsp:cNvSpPr/>
      </dsp:nvSpPr>
      <dsp:spPr>
        <a:xfrm>
          <a:off x="0" y="4678073"/>
          <a:ext cx="3417417" cy="680474"/>
        </a:xfrm>
        <a:prstGeom prst="roundRect">
          <a:avLst/>
        </a:prstGeom>
        <a:gradFill rotWithShape="0">
          <a:gsLst>
            <a:gs pos="0">
              <a:schemeClr val="accent5">
                <a:hueOff val="-7353345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5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5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Эксперты ФУМО УГС 18.00.00 ,19.00.00, 15.00.00</a:t>
          </a:r>
          <a:endParaRPr lang="ru-RU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218" y="4711291"/>
        <a:ext cx="3350981" cy="61403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AA81EE-0ABE-4ECC-87AC-907712A3FBBB}">
      <dsp:nvSpPr>
        <dsp:cNvPr id="0" name=""/>
        <dsp:cNvSpPr/>
      </dsp:nvSpPr>
      <dsp:spPr>
        <a:xfrm>
          <a:off x="0" y="0"/>
          <a:ext cx="8339327" cy="1366647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Эксперты с правом проведения регионального чемпионата</a:t>
          </a:r>
          <a:endParaRPr lang="ru-RU" sz="23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0" y="0"/>
        <a:ext cx="8339327" cy="737989"/>
      </dsp:txXfrm>
    </dsp:sp>
    <dsp:sp modelId="{C9CFA98C-B3B2-44B3-B493-46AD94061D8C}">
      <dsp:nvSpPr>
        <dsp:cNvPr id="0" name=""/>
        <dsp:cNvSpPr/>
      </dsp:nvSpPr>
      <dsp:spPr>
        <a:xfrm>
          <a:off x="4071" y="710656"/>
          <a:ext cx="2777061" cy="628658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Программные решения для бизнеса – 2 чел.</a:t>
          </a:r>
          <a:endParaRPr lang="ru-RU" sz="16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4071" y="710656"/>
        <a:ext cx="2777061" cy="628658"/>
      </dsp:txXfrm>
    </dsp:sp>
    <dsp:sp modelId="{A947B202-2EE3-4DAE-9DA6-30208111D92C}">
      <dsp:nvSpPr>
        <dsp:cNvPr id="0" name=""/>
        <dsp:cNvSpPr/>
      </dsp:nvSpPr>
      <dsp:spPr>
        <a:xfrm>
          <a:off x="2781133" y="710656"/>
          <a:ext cx="2777061" cy="628658"/>
        </a:xfrm>
        <a:prstGeom prst="rect">
          <a:avLst/>
        </a:prstGeom>
        <a:solidFill>
          <a:schemeClr val="accent5">
            <a:tint val="40000"/>
            <a:alpha val="90000"/>
            <a:hueOff val="-3695877"/>
            <a:satOff val="-6408"/>
            <a:lumOff val="-644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>
              <a:latin typeface="Cambria" panose="02040503050406030204" pitchFamily="18" charset="0"/>
              <a:ea typeface="Cambria" panose="02040503050406030204" pitchFamily="18" charset="0"/>
            </a:rPr>
            <a:t>Лабораторный химический анализ – 1 чел.</a:t>
          </a:r>
          <a:endParaRPr lang="ru-RU" sz="1600" kern="120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2781133" y="710656"/>
        <a:ext cx="2777061" cy="628658"/>
      </dsp:txXfrm>
    </dsp:sp>
    <dsp:sp modelId="{7F0A4E57-FBBD-42F6-8B11-5A56E5417183}">
      <dsp:nvSpPr>
        <dsp:cNvPr id="0" name=""/>
        <dsp:cNvSpPr/>
      </dsp:nvSpPr>
      <dsp:spPr>
        <a:xfrm>
          <a:off x="5558194" y="710656"/>
          <a:ext cx="2777061" cy="628658"/>
        </a:xfrm>
        <a:prstGeom prst="rect">
          <a:avLst/>
        </a:prstGeom>
        <a:solidFill>
          <a:schemeClr val="accent5">
            <a:tint val="40000"/>
            <a:alpha val="90000"/>
            <a:hueOff val="-7391754"/>
            <a:satOff val="-12816"/>
            <a:lumOff val="-1289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>
              <a:latin typeface="Cambria" panose="02040503050406030204" pitchFamily="18" charset="0"/>
              <a:ea typeface="Cambria" panose="02040503050406030204" pitchFamily="18" charset="0"/>
            </a:rPr>
            <a:t>Аппаратчик химических технологий – 1 чел.</a:t>
          </a:r>
          <a:endParaRPr lang="ru-RU" sz="1600" kern="120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5558194" y="710656"/>
        <a:ext cx="2777061" cy="62865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5C4DFA-5F00-48C8-9C57-9ACCF6678964}">
      <dsp:nvSpPr>
        <dsp:cNvPr id="0" name=""/>
        <dsp:cNvSpPr/>
      </dsp:nvSpPr>
      <dsp:spPr>
        <a:xfrm>
          <a:off x="0" y="0"/>
          <a:ext cx="8339327" cy="1354263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Эксперты демонстрационного экзамена</a:t>
          </a:r>
          <a:endParaRPr lang="ru-RU" sz="26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0" y="0"/>
        <a:ext cx="8339327" cy="731302"/>
      </dsp:txXfrm>
    </dsp:sp>
    <dsp:sp modelId="{BC07D7E9-6B31-4A44-86C4-73765D57EF82}">
      <dsp:nvSpPr>
        <dsp:cNvPr id="0" name=""/>
        <dsp:cNvSpPr/>
      </dsp:nvSpPr>
      <dsp:spPr>
        <a:xfrm>
          <a:off x="4071" y="704217"/>
          <a:ext cx="2777061" cy="622961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Лабораторный химический анализ – 12 чел.</a:t>
          </a:r>
          <a:endParaRPr lang="ru-RU" sz="16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4071" y="704217"/>
        <a:ext cx="2777061" cy="622961"/>
      </dsp:txXfrm>
    </dsp:sp>
    <dsp:sp modelId="{58838C2A-E82E-407A-81D8-1E1682522DAD}">
      <dsp:nvSpPr>
        <dsp:cNvPr id="0" name=""/>
        <dsp:cNvSpPr/>
      </dsp:nvSpPr>
      <dsp:spPr>
        <a:xfrm>
          <a:off x="2781133" y="704217"/>
          <a:ext cx="2777061" cy="622961"/>
        </a:xfrm>
        <a:prstGeom prst="rect">
          <a:avLst/>
        </a:prstGeom>
        <a:solidFill>
          <a:schemeClr val="accent3">
            <a:tint val="40000"/>
            <a:alpha val="90000"/>
            <a:hueOff val="1014570"/>
            <a:satOff val="50000"/>
            <a:lumOff val="890"/>
            <a:alphaOff val="0"/>
          </a:schemeClr>
        </a:solidFill>
        <a:ln w="6350" cap="flat" cmpd="sng" algn="ctr">
          <a:solidFill>
            <a:schemeClr val="accent3">
              <a:tint val="40000"/>
              <a:alpha val="90000"/>
              <a:hueOff val="1014570"/>
              <a:satOff val="50000"/>
              <a:lumOff val="89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Программные решения для бизнеса – 6 чел.</a:t>
          </a:r>
          <a:endParaRPr lang="ru-RU" sz="16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2781133" y="704217"/>
        <a:ext cx="2777061" cy="622961"/>
      </dsp:txXfrm>
    </dsp:sp>
    <dsp:sp modelId="{5868A47D-2354-4579-BDF7-9ACCD1256920}">
      <dsp:nvSpPr>
        <dsp:cNvPr id="0" name=""/>
        <dsp:cNvSpPr/>
      </dsp:nvSpPr>
      <dsp:spPr>
        <a:xfrm>
          <a:off x="5558194" y="704217"/>
          <a:ext cx="2777061" cy="622961"/>
        </a:xfrm>
        <a:prstGeom prst="rect">
          <a:avLst/>
        </a:prstGeom>
        <a:solidFill>
          <a:schemeClr val="accent3">
            <a:tint val="40000"/>
            <a:alpha val="90000"/>
            <a:hueOff val="2029141"/>
            <a:satOff val="100000"/>
            <a:lumOff val="1779"/>
            <a:alphaOff val="0"/>
          </a:schemeClr>
        </a:solidFill>
        <a:ln w="6350" cap="flat" cmpd="sng" algn="ctr">
          <a:solidFill>
            <a:schemeClr val="accent3">
              <a:tint val="40000"/>
              <a:alpha val="90000"/>
              <a:hueOff val="2029141"/>
              <a:satOff val="100000"/>
              <a:lumOff val="1779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Банковское дело – 3 чел.</a:t>
          </a:r>
          <a:endParaRPr lang="ru-RU" sz="16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5558194" y="704217"/>
        <a:ext cx="2777061" cy="62296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98B6B2-B618-45DC-9910-9075AA17215C}">
      <dsp:nvSpPr>
        <dsp:cNvPr id="0" name=""/>
        <dsp:cNvSpPr/>
      </dsp:nvSpPr>
      <dsp:spPr>
        <a:xfrm>
          <a:off x="0" y="991"/>
          <a:ext cx="1178966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2DC0C3-1A86-472B-9E05-A08840A54EBD}">
      <dsp:nvSpPr>
        <dsp:cNvPr id="0" name=""/>
        <dsp:cNvSpPr/>
      </dsp:nvSpPr>
      <dsp:spPr>
        <a:xfrm>
          <a:off x="0" y="991"/>
          <a:ext cx="1994622" cy="20293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Благодарим за помощь и  сотрудничество</a:t>
          </a:r>
          <a:endParaRPr lang="ru-RU" sz="20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0" y="991"/>
        <a:ext cx="1994622" cy="2029341"/>
      </dsp:txXfrm>
    </dsp:sp>
    <dsp:sp modelId="{4A0A4F14-A4AF-41DF-A0BA-9BB6AB71F589}">
      <dsp:nvSpPr>
        <dsp:cNvPr id="0" name=""/>
        <dsp:cNvSpPr/>
      </dsp:nvSpPr>
      <dsp:spPr>
        <a:xfrm>
          <a:off x="2171467" y="12994"/>
          <a:ext cx="9254886" cy="2400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АО «Р-</a:t>
          </a:r>
          <a:r>
            <a:rPr lang="ru-RU" sz="1400" kern="1200" dirty="0" err="1" smtClean="0">
              <a:latin typeface="Cambria" panose="02040503050406030204" pitchFamily="18" charset="0"/>
              <a:ea typeface="Cambria" panose="02040503050406030204" pitchFamily="18" charset="0"/>
            </a:rPr>
            <a:t>Фарм</a:t>
          </a:r>
          <a:r>
            <a:rPr lang="ru-RU" sz="14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» </a:t>
          </a:r>
          <a:endParaRPr lang="ru-RU" sz="14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2171467" y="12994"/>
        <a:ext cx="9254886" cy="240042"/>
      </dsp:txXfrm>
    </dsp:sp>
    <dsp:sp modelId="{EE4B4FE1-2FFB-4186-B87E-1F85EBF83E77}">
      <dsp:nvSpPr>
        <dsp:cNvPr id="0" name=""/>
        <dsp:cNvSpPr/>
      </dsp:nvSpPr>
      <dsp:spPr>
        <a:xfrm>
          <a:off x="1994622" y="253036"/>
          <a:ext cx="943173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00C476-791E-432B-8F70-B55E94511027}">
      <dsp:nvSpPr>
        <dsp:cNvPr id="0" name=""/>
        <dsp:cNvSpPr/>
      </dsp:nvSpPr>
      <dsp:spPr>
        <a:xfrm>
          <a:off x="2171467" y="265039"/>
          <a:ext cx="9254886" cy="2400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ПАО «</a:t>
          </a:r>
          <a:r>
            <a:rPr lang="ru-RU" sz="1400" kern="1200" dirty="0" err="1" smtClean="0">
              <a:latin typeface="Cambria" panose="02040503050406030204" pitchFamily="18" charset="0"/>
              <a:ea typeface="Cambria" panose="02040503050406030204" pitchFamily="18" charset="0"/>
            </a:rPr>
            <a:t>Славнефть</a:t>
          </a:r>
          <a:r>
            <a:rPr lang="ru-RU" sz="14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-ЯНОС» (</a:t>
          </a:r>
          <a:r>
            <a:rPr lang="ru-RU" sz="1400" kern="1200" dirty="0" err="1" smtClean="0">
              <a:latin typeface="Cambria" panose="02040503050406030204" pitchFamily="18" charset="0"/>
              <a:ea typeface="Cambria" panose="02040503050406030204" pitchFamily="18" charset="0"/>
            </a:rPr>
            <a:t>демоэкзамен</a:t>
          </a:r>
          <a:r>
            <a:rPr lang="ru-RU" sz="14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)</a:t>
          </a:r>
          <a:endParaRPr lang="ru-RU" sz="14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2171467" y="265039"/>
        <a:ext cx="9254886" cy="240042"/>
      </dsp:txXfrm>
    </dsp:sp>
    <dsp:sp modelId="{5C3DA331-21A2-498D-8AE4-040589B97DC9}">
      <dsp:nvSpPr>
        <dsp:cNvPr id="0" name=""/>
        <dsp:cNvSpPr/>
      </dsp:nvSpPr>
      <dsp:spPr>
        <a:xfrm>
          <a:off x="1994622" y="505082"/>
          <a:ext cx="943173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762A88-D3B4-4050-9EF7-58EC2B740690}">
      <dsp:nvSpPr>
        <dsp:cNvPr id="0" name=""/>
        <dsp:cNvSpPr/>
      </dsp:nvSpPr>
      <dsp:spPr>
        <a:xfrm>
          <a:off x="2171467" y="517084"/>
          <a:ext cx="9254886" cy="2400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Ярославский градостроительный колледж (сетевое взаимодействие)</a:t>
          </a:r>
          <a:endParaRPr lang="ru-RU" sz="14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2171467" y="517084"/>
        <a:ext cx="9254886" cy="240042"/>
      </dsp:txXfrm>
    </dsp:sp>
    <dsp:sp modelId="{9EED7CE4-FB36-43CC-B5B7-2CE6217CF766}">
      <dsp:nvSpPr>
        <dsp:cNvPr id="0" name=""/>
        <dsp:cNvSpPr/>
      </dsp:nvSpPr>
      <dsp:spPr>
        <a:xfrm>
          <a:off x="1994622" y="757127"/>
          <a:ext cx="943173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63F538-8F8D-44D0-8B47-2105527B5FF3}">
      <dsp:nvSpPr>
        <dsp:cNvPr id="0" name=""/>
        <dsp:cNvSpPr/>
      </dsp:nvSpPr>
      <dsp:spPr>
        <a:xfrm>
          <a:off x="2171467" y="769129"/>
          <a:ext cx="9254886" cy="2400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Ярославский торгово-экономический колледж (компетенция «Предпринимательство»)</a:t>
          </a:r>
          <a:endParaRPr lang="ru-RU" sz="14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2171467" y="769129"/>
        <a:ext cx="9254886" cy="240042"/>
      </dsp:txXfrm>
    </dsp:sp>
    <dsp:sp modelId="{7C1B394F-B964-48ED-905F-8105EF28F53B}">
      <dsp:nvSpPr>
        <dsp:cNvPr id="0" name=""/>
        <dsp:cNvSpPr/>
      </dsp:nvSpPr>
      <dsp:spPr>
        <a:xfrm>
          <a:off x="1994622" y="1009172"/>
          <a:ext cx="943173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1A98C7-CF5E-41AA-A219-6A3E04602A64}">
      <dsp:nvSpPr>
        <dsp:cNvPr id="0" name=""/>
        <dsp:cNvSpPr/>
      </dsp:nvSpPr>
      <dsp:spPr>
        <a:xfrm>
          <a:off x="2171467" y="1021174"/>
          <a:ext cx="9254886" cy="2400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Ярославский колледж управления и профессиональных технологий (</a:t>
          </a:r>
          <a:r>
            <a:rPr lang="ru-RU" sz="1400" kern="1200" dirty="0" err="1" smtClean="0">
              <a:latin typeface="Cambria" panose="02040503050406030204" pitchFamily="18" charset="0"/>
              <a:ea typeface="Cambria" panose="02040503050406030204" pitchFamily="18" charset="0"/>
            </a:rPr>
            <a:t>Абилимпикс</a:t>
          </a:r>
          <a:r>
            <a:rPr lang="ru-RU" sz="14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)</a:t>
          </a:r>
          <a:endParaRPr lang="ru-RU" sz="14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2171467" y="1021174"/>
        <a:ext cx="9254886" cy="240042"/>
      </dsp:txXfrm>
    </dsp:sp>
    <dsp:sp modelId="{BA4EC2C3-B549-46B5-9F42-063480532FBC}">
      <dsp:nvSpPr>
        <dsp:cNvPr id="0" name=""/>
        <dsp:cNvSpPr/>
      </dsp:nvSpPr>
      <dsp:spPr>
        <a:xfrm>
          <a:off x="1994622" y="1261217"/>
          <a:ext cx="943173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B5424C-4EC7-46FD-8B7B-F00510D302D6}">
      <dsp:nvSpPr>
        <dsp:cNvPr id="0" name=""/>
        <dsp:cNvSpPr/>
      </dsp:nvSpPr>
      <dsp:spPr>
        <a:xfrm>
          <a:off x="2171467" y="1273219"/>
          <a:ext cx="9254886" cy="2400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Региональный координационный центр Ярославской области</a:t>
          </a:r>
          <a:endParaRPr lang="ru-RU" sz="14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2171467" y="1273219"/>
        <a:ext cx="9254886" cy="240042"/>
      </dsp:txXfrm>
    </dsp:sp>
    <dsp:sp modelId="{DC84FCEC-A259-4002-B5D5-8F3E5A23C3E0}">
      <dsp:nvSpPr>
        <dsp:cNvPr id="0" name=""/>
        <dsp:cNvSpPr/>
      </dsp:nvSpPr>
      <dsp:spPr>
        <a:xfrm>
          <a:off x="1994622" y="1513262"/>
          <a:ext cx="943173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088AF0-DBA3-471D-8971-C349336070E4}">
      <dsp:nvSpPr>
        <dsp:cNvPr id="0" name=""/>
        <dsp:cNvSpPr/>
      </dsp:nvSpPr>
      <dsp:spPr>
        <a:xfrm>
          <a:off x="2171467" y="1525264"/>
          <a:ext cx="9254886" cy="2400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Центр оценки и контроля качества образования</a:t>
          </a:r>
          <a:endParaRPr lang="ru-RU" sz="14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2171467" y="1525264"/>
        <a:ext cx="9254886" cy="240042"/>
      </dsp:txXfrm>
    </dsp:sp>
    <dsp:sp modelId="{08E21137-65CE-405C-8D9C-E06555A3F8C2}">
      <dsp:nvSpPr>
        <dsp:cNvPr id="0" name=""/>
        <dsp:cNvSpPr/>
      </dsp:nvSpPr>
      <dsp:spPr>
        <a:xfrm>
          <a:off x="1994622" y="1765307"/>
          <a:ext cx="943173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B50F07-BD5B-4259-8403-A66C7B5B42D0}">
      <dsp:nvSpPr>
        <dsp:cNvPr id="0" name=""/>
        <dsp:cNvSpPr/>
      </dsp:nvSpPr>
      <dsp:spPr>
        <a:xfrm>
          <a:off x="2171467" y="1777309"/>
          <a:ext cx="9254886" cy="2400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Институт развития образования и др.</a:t>
          </a:r>
          <a:endParaRPr lang="ru-RU" sz="14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2171467" y="1777309"/>
        <a:ext cx="9254886" cy="240042"/>
      </dsp:txXfrm>
    </dsp:sp>
    <dsp:sp modelId="{4037F211-EE43-433C-9C26-07D3559CEA62}">
      <dsp:nvSpPr>
        <dsp:cNvPr id="0" name=""/>
        <dsp:cNvSpPr/>
      </dsp:nvSpPr>
      <dsp:spPr>
        <a:xfrm>
          <a:off x="1994622" y="2017352"/>
          <a:ext cx="943173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57EBE-EDE8-4752-AAD5-E5FA2C9B908C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26B86-1A6A-4D47-9F3D-58DD942154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6801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57EBE-EDE8-4752-AAD5-E5FA2C9B908C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26B86-1A6A-4D47-9F3D-58DD942154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4771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57EBE-EDE8-4752-AAD5-E5FA2C9B908C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26B86-1A6A-4D47-9F3D-58DD942154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1979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57EBE-EDE8-4752-AAD5-E5FA2C9B908C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26B86-1A6A-4D47-9F3D-58DD942154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2947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57EBE-EDE8-4752-AAD5-E5FA2C9B908C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26B86-1A6A-4D47-9F3D-58DD942154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9343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57EBE-EDE8-4752-AAD5-E5FA2C9B908C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26B86-1A6A-4D47-9F3D-58DD942154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7509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57EBE-EDE8-4752-AAD5-E5FA2C9B908C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26B86-1A6A-4D47-9F3D-58DD942154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6257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57EBE-EDE8-4752-AAD5-E5FA2C9B908C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26B86-1A6A-4D47-9F3D-58DD942154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4666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57EBE-EDE8-4752-AAD5-E5FA2C9B908C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26B86-1A6A-4D47-9F3D-58DD942154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5953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57EBE-EDE8-4752-AAD5-E5FA2C9B908C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26B86-1A6A-4D47-9F3D-58DD942154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0811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57EBE-EDE8-4752-AAD5-E5FA2C9B908C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26B86-1A6A-4D47-9F3D-58DD942154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8971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F57EBE-EDE8-4752-AAD5-E5FA2C9B908C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626B86-1A6A-4D47-9F3D-58DD942154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4500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3.xml"/><Relationship Id="rId12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11" Type="http://schemas.openxmlformats.org/officeDocument/2006/relationships/image" Target="../media/image9.png"/><Relationship Id="rId5" Type="http://schemas.openxmlformats.org/officeDocument/2006/relationships/diagramLayout" Target="../diagrams/layout3.xml"/><Relationship Id="rId10" Type="http://schemas.openxmlformats.org/officeDocument/2006/relationships/image" Target="../media/image8.png"/><Relationship Id="rId4" Type="http://schemas.openxmlformats.org/officeDocument/2006/relationships/diagramData" Target="../diagrams/data3.xml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chart" Target="../charts/chart2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openxmlformats.org/officeDocument/2006/relationships/image" Target="../media/image15.png"/><Relationship Id="rId5" Type="http://schemas.openxmlformats.org/officeDocument/2006/relationships/diagramColors" Target="../diagrams/colors5.xml"/><Relationship Id="rId10" Type="http://schemas.openxmlformats.org/officeDocument/2006/relationships/image" Target="../media/image14.png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13" Type="http://schemas.openxmlformats.org/officeDocument/2006/relationships/diagramLayout" Target="../diagrams/layout8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12" Type="http://schemas.openxmlformats.org/officeDocument/2006/relationships/diagramData" Target="../diagrams/data8.xml"/><Relationship Id="rId2" Type="http://schemas.openxmlformats.org/officeDocument/2006/relationships/diagramData" Target="../diagrams/data6.xml"/><Relationship Id="rId16" Type="http://schemas.microsoft.com/office/2007/relationships/diagramDrawing" Target="../diagrams/drawing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5" Type="http://schemas.openxmlformats.org/officeDocument/2006/relationships/diagramColors" Target="../diagrams/colors8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Relationship Id="rId14" Type="http://schemas.openxmlformats.org/officeDocument/2006/relationships/diagramQuickStyle" Target="../diagrams/quickStyle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449493" y="2977123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УЧАСТИЕ В ЭКСПЕРТНОЙ ДЕЯТЕЛЬНОСТИ ЧЕМПИОНАТОВ </a:t>
            </a:r>
            <a:r>
              <a:rPr lang="en-US" sz="40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WS</a:t>
            </a:r>
            <a:r>
              <a:rPr lang="ru-RU" sz="40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КАК ФОРМА РОСТА ПРОФЕССИОНАЛЬНОГО МАСТЕРСТВА ПЕДАГОГА</a:t>
            </a:r>
            <a:endParaRPr lang="ru-RU" sz="40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739384" y="6168831"/>
            <a:ext cx="6452616" cy="941832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Н.Ю. </a:t>
            </a:r>
            <a:r>
              <a:rPr lang="ru-RU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Прудова</a:t>
            </a:r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– зам. директора по УМ и ИД </a:t>
            </a:r>
            <a:endParaRPr lang="ru-RU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07522" y="615362"/>
            <a:ext cx="92171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ГПОАУ ЯО «Ярославский промышленно-экономический колледж им. Н.П. Пастухова»</a:t>
            </a:r>
            <a:endParaRPr lang="ru-RU" sz="24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36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312" y="378333"/>
            <a:ext cx="1235181" cy="1212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766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9831" y="237744"/>
            <a:ext cx="4277335" cy="320954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7774" y="3575304"/>
            <a:ext cx="4279392" cy="3209544"/>
          </a:xfrm>
          <a:prstGeom prst="rect">
            <a:avLst/>
          </a:prstGeom>
        </p:spPr>
      </p:pic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1531858"/>
              </p:ext>
            </p:extLst>
          </p:nvPr>
        </p:nvGraphicFramePr>
        <p:xfrm>
          <a:off x="182880" y="338328"/>
          <a:ext cx="7516368" cy="60990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37554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05143045"/>
              </p:ext>
            </p:extLst>
          </p:nvPr>
        </p:nvGraphicFramePr>
        <p:xfrm>
          <a:off x="838200" y="1825625"/>
          <a:ext cx="5181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Объект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971461516"/>
              </p:ext>
            </p:extLst>
          </p:nvPr>
        </p:nvGraphicFramePr>
        <p:xfrm>
          <a:off x="6172200" y="1825625"/>
          <a:ext cx="5181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Я- эксперт</a:t>
            </a:r>
            <a:endParaRPr lang="ru-RU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3909"/>
            <a:ext cx="908383" cy="88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45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97749"/>
            <a:ext cx="10515600" cy="936692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Мы - эксперты</a:t>
            </a:r>
            <a:endParaRPr lang="ru-RU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56030" y="4899279"/>
            <a:ext cx="5431858" cy="194689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82" y="95434"/>
            <a:ext cx="908383" cy="883997"/>
          </a:xfrm>
          <a:prstGeom prst="rect">
            <a:avLst/>
          </a:prstGeom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574153270"/>
              </p:ext>
            </p:extLst>
          </p:nvPr>
        </p:nvGraphicFramePr>
        <p:xfrm>
          <a:off x="173866" y="1359740"/>
          <a:ext cx="6437375" cy="49177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5607" y="2519151"/>
            <a:ext cx="1904102" cy="238012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3550" y="2519152"/>
            <a:ext cx="3568450" cy="238012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3550" y="91245"/>
            <a:ext cx="3568450" cy="237896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07502" y="161948"/>
            <a:ext cx="2076252" cy="230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701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Эксперты в колледже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1647044"/>
              </p:ext>
            </p:extLst>
          </p:nvPr>
        </p:nvGraphicFramePr>
        <p:xfrm>
          <a:off x="408432" y="1726312"/>
          <a:ext cx="5398008" cy="3888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5178377"/>
              </p:ext>
            </p:extLst>
          </p:nvPr>
        </p:nvGraphicFramePr>
        <p:xfrm>
          <a:off x="6148387" y="1808038"/>
          <a:ext cx="5784533" cy="47390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805896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080" y="-105627"/>
            <a:ext cx="10515600" cy="1325563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Опыт экспертной работы в проектах</a:t>
            </a:r>
            <a:endParaRPr lang="ru-RU" sz="4000" b="1" dirty="0">
              <a:solidFill>
                <a:schemeClr val="accent5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Объект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2220234"/>
              </p:ext>
            </p:extLst>
          </p:nvPr>
        </p:nvGraphicFramePr>
        <p:xfrm>
          <a:off x="161080" y="1133856"/>
          <a:ext cx="8543544" cy="53600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42211" y="0"/>
            <a:ext cx="2249789" cy="151665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42211" y="1492649"/>
            <a:ext cx="2292823" cy="162228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42211" y="3114929"/>
            <a:ext cx="2206752" cy="19338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69521" y="5048779"/>
            <a:ext cx="2238202" cy="111154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69521" y="6129798"/>
            <a:ext cx="2265513" cy="72820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54955" y="5048778"/>
            <a:ext cx="1728496" cy="1809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820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8744" y="-137795"/>
            <a:ext cx="10515600" cy="1325563"/>
          </a:xfrm>
        </p:spPr>
        <p:txBody>
          <a:bodyPr/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Экспертами не рождаются…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6590817"/>
              </p:ext>
            </p:extLst>
          </p:nvPr>
        </p:nvGraphicFramePr>
        <p:xfrm>
          <a:off x="1664208" y="1315784"/>
          <a:ext cx="8339328" cy="1366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869267807"/>
              </p:ext>
            </p:extLst>
          </p:nvPr>
        </p:nvGraphicFramePr>
        <p:xfrm>
          <a:off x="1664208" y="2970848"/>
          <a:ext cx="8339328" cy="1354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089940281"/>
              </p:ext>
            </p:extLst>
          </p:nvPr>
        </p:nvGraphicFramePr>
        <p:xfrm>
          <a:off x="402336" y="4535424"/>
          <a:ext cx="11789664" cy="2031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2801089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706880" y="3993579"/>
            <a:ext cx="9144000" cy="2387600"/>
          </a:xfrm>
        </p:spPr>
        <p:txBody>
          <a:bodyPr/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БЛАГОДАРЮ ЗА ВНИМАНИЕ!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085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357</TotalTime>
  <Words>522</Words>
  <Application>Microsoft Office PowerPoint</Application>
  <PresentationFormat>Произвольный</PresentationFormat>
  <Paragraphs>70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УЧАСТИЕ В ЭКСПЕРТНОЙ ДЕЯТЕЛЬНОСТИ ЧЕМПИОНАТОВ WS  КАК ФОРМА РОСТА ПРОФЕССИОНАЛЬНОГО МАСТЕРСТВА ПЕДАГОГА</vt:lpstr>
      <vt:lpstr>Презентация PowerPoint</vt:lpstr>
      <vt:lpstr>Я- эксперт</vt:lpstr>
      <vt:lpstr>Мы - эксперты</vt:lpstr>
      <vt:lpstr>Эксперты в колледже</vt:lpstr>
      <vt:lpstr>Опыт экспертной работы в проектах</vt:lpstr>
      <vt:lpstr>Экспертами не рождаются…</vt:lpstr>
      <vt:lpstr>БЛАГОДАРЮ ЗА ВНИМАНИЕ!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Экспертная деятельность как фактор профессионального роста преподавателя</dc:title>
  <dc:creator>Only Metal Winnox</dc:creator>
  <cp:lastModifiedBy>Наталья Николаевна Новикова</cp:lastModifiedBy>
  <cp:revision>24</cp:revision>
  <dcterms:created xsi:type="dcterms:W3CDTF">2019-10-08T18:24:32Z</dcterms:created>
  <dcterms:modified xsi:type="dcterms:W3CDTF">2019-10-21T08:12:10Z</dcterms:modified>
</cp:coreProperties>
</file>