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9" r:id="rId8"/>
    <p:sldId id="270" r:id="rId9"/>
    <p:sldId id="260" r:id="rId10"/>
    <p:sldId id="264" r:id="rId11"/>
    <p:sldId id="265" r:id="rId12"/>
    <p:sldId id="263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486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DA2CE-1A8B-4992-AAE9-A3A706EE00E1}" type="doc">
      <dgm:prSet loTypeId="urn:microsoft.com/office/officeart/2005/8/layout/chevron2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D470383E-0EAC-4FEE-81FA-821DEDB9AB46}">
      <dgm:prSet phldrT="[Текст]" phldr="1" custT="1"/>
      <dgm:spPr/>
      <dgm:t>
        <a:bodyPr/>
        <a:lstStyle/>
        <a:p>
          <a:endParaRPr lang="ru-RU" sz="2000"/>
        </a:p>
      </dgm:t>
    </dgm:pt>
    <dgm:pt modelId="{8389D1DA-5CAD-4D7A-AE71-6CF529FDEC9E}" type="parTrans" cxnId="{BA13E032-5E23-4C1F-AC8F-0C4DB865B6CB}">
      <dgm:prSet/>
      <dgm:spPr/>
      <dgm:t>
        <a:bodyPr/>
        <a:lstStyle/>
        <a:p>
          <a:endParaRPr lang="ru-RU" sz="2000"/>
        </a:p>
      </dgm:t>
    </dgm:pt>
    <dgm:pt modelId="{895880B8-8C21-4653-9C4F-45DBA81399D7}" type="sibTrans" cxnId="{BA13E032-5E23-4C1F-AC8F-0C4DB865B6CB}">
      <dgm:prSet/>
      <dgm:spPr/>
      <dgm:t>
        <a:bodyPr/>
        <a:lstStyle/>
        <a:p>
          <a:endParaRPr lang="ru-RU" sz="2000"/>
        </a:p>
      </dgm:t>
    </dgm:pt>
    <dgm:pt modelId="{EE93A70C-C001-40AD-87BC-937AF36C8E90}">
      <dgm:prSet phldrT="[Текст]" custT="1"/>
      <dgm:spPr/>
      <dgm:t>
        <a:bodyPr/>
        <a:lstStyle/>
        <a:p>
          <a:r>
            <a:rPr lang="ru-RU" sz="2000" dirty="0" smtClean="0"/>
            <a:t>Улучшение показателей ОО в образовательной, </a:t>
          </a:r>
          <a:r>
            <a:rPr lang="ru-RU" sz="2000" dirty="0" err="1" smtClean="0"/>
            <a:t>социокультурной</a:t>
          </a:r>
          <a:r>
            <a:rPr lang="ru-RU" sz="2000" dirty="0" smtClean="0"/>
            <a:t>, спортивной жизни студентов</a:t>
          </a:r>
          <a:endParaRPr lang="ru-RU" sz="2000" dirty="0"/>
        </a:p>
      </dgm:t>
    </dgm:pt>
    <dgm:pt modelId="{0A161DB5-507D-45FA-8BEE-C59E040588B4}" type="parTrans" cxnId="{BA6350BE-44C2-41B5-9D50-29B7499C00C4}">
      <dgm:prSet/>
      <dgm:spPr/>
      <dgm:t>
        <a:bodyPr/>
        <a:lstStyle/>
        <a:p>
          <a:endParaRPr lang="ru-RU" sz="2000"/>
        </a:p>
      </dgm:t>
    </dgm:pt>
    <dgm:pt modelId="{FA132DFD-79D2-4C17-B6F1-04086075095A}" type="sibTrans" cxnId="{BA6350BE-44C2-41B5-9D50-29B7499C00C4}">
      <dgm:prSet/>
      <dgm:spPr/>
      <dgm:t>
        <a:bodyPr/>
        <a:lstStyle/>
        <a:p>
          <a:endParaRPr lang="ru-RU" sz="2000"/>
        </a:p>
      </dgm:t>
    </dgm:pt>
    <dgm:pt modelId="{B4AA6B83-1D68-49D0-B398-FB70884B60B0}">
      <dgm:prSet phldrT="[Текст]" phldr="1" custT="1"/>
      <dgm:spPr/>
      <dgm:t>
        <a:bodyPr/>
        <a:lstStyle/>
        <a:p>
          <a:endParaRPr lang="ru-RU" sz="2000"/>
        </a:p>
      </dgm:t>
    </dgm:pt>
    <dgm:pt modelId="{18E44DEA-970B-48EE-9830-737BEC9C5442}" type="parTrans" cxnId="{F39DC3E3-C8B1-4480-95C0-843C503DBD2F}">
      <dgm:prSet/>
      <dgm:spPr/>
      <dgm:t>
        <a:bodyPr/>
        <a:lstStyle/>
        <a:p>
          <a:endParaRPr lang="ru-RU" sz="2000"/>
        </a:p>
      </dgm:t>
    </dgm:pt>
    <dgm:pt modelId="{0A015D93-BB95-4236-AFF0-64699F9DD57D}" type="sibTrans" cxnId="{F39DC3E3-C8B1-4480-95C0-843C503DBD2F}">
      <dgm:prSet/>
      <dgm:spPr/>
      <dgm:t>
        <a:bodyPr/>
        <a:lstStyle/>
        <a:p>
          <a:endParaRPr lang="ru-RU" sz="2000"/>
        </a:p>
      </dgm:t>
    </dgm:pt>
    <dgm:pt modelId="{696CDE61-2618-4888-A7D3-B34CF787B5CE}">
      <dgm:prSet phldrT="[Текст]" custT="1"/>
      <dgm:spPr/>
      <dgm:t>
        <a:bodyPr/>
        <a:lstStyle/>
        <a:p>
          <a:r>
            <a:rPr lang="ru-RU" sz="2000" dirty="0" smtClean="0"/>
            <a:t>Создание эколого-развивающей среды </a:t>
          </a:r>
          <a:endParaRPr lang="ru-RU" sz="2000" dirty="0"/>
        </a:p>
      </dgm:t>
    </dgm:pt>
    <dgm:pt modelId="{D6F5494D-B8AE-40E5-89CC-1DFA3767F44F}" type="parTrans" cxnId="{C821F831-AF10-429B-A2D3-599EA09C6E9D}">
      <dgm:prSet/>
      <dgm:spPr/>
      <dgm:t>
        <a:bodyPr/>
        <a:lstStyle/>
        <a:p>
          <a:endParaRPr lang="ru-RU" sz="2000"/>
        </a:p>
      </dgm:t>
    </dgm:pt>
    <dgm:pt modelId="{75F5E469-E0BA-4CF9-A78B-5466FAA4B2F7}" type="sibTrans" cxnId="{C821F831-AF10-429B-A2D3-599EA09C6E9D}">
      <dgm:prSet/>
      <dgm:spPr/>
      <dgm:t>
        <a:bodyPr/>
        <a:lstStyle/>
        <a:p>
          <a:endParaRPr lang="ru-RU" sz="2000"/>
        </a:p>
      </dgm:t>
    </dgm:pt>
    <dgm:pt modelId="{2B09B50D-10AF-4127-BE92-A88FF8100310}">
      <dgm:prSet phldrT="[Текст]" phldr="1" custT="1"/>
      <dgm:spPr/>
      <dgm:t>
        <a:bodyPr/>
        <a:lstStyle/>
        <a:p>
          <a:endParaRPr lang="ru-RU" sz="2000" dirty="0"/>
        </a:p>
      </dgm:t>
    </dgm:pt>
    <dgm:pt modelId="{C83B0081-0346-45F2-9B14-CB72ED1192EA}" type="parTrans" cxnId="{C95C1E61-6106-45A8-9F4D-AA49C8C9833B}">
      <dgm:prSet/>
      <dgm:spPr/>
      <dgm:t>
        <a:bodyPr/>
        <a:lstStyle/>
        <a:p>
          <a:endParaRPr lang="ru-RU" sz="2000"/>
        </a:p>
      </dgm:t>
    </dgm:pt>
    <dgm:pt modelId="{C43105EB-A0B1-470C-95B0-23BA7E0E23E5}" type="sibTrans" cxnId="{C95C1E61-6106-45A8-9F4D-AA49C8C9833B}">
      <dgm:prSet/>
      <dgm:spPr/>
      <dgm:t>
        <a:bodyPr/>
        <a:lstStyle/>
        <a:p>
          <a:endParaRPr lang="ru-RU" sz="2000"/>
        </a:p>
      </dgm:t>
    </dgm:pt>
    <dgm:pt modelId="{3CDBF818-764A-43F4-A565-27F0FE11E58A}">
      <dgm:prSet phldrT="[Текст]" custT="1"/>
      <dgm:spPr/>
      <dgm:t>
        <a:bodyPr/>
        <a:lstStyle/>
        <a:p>
          <a:r>
            <a:rPr lang="ru-RU" sz="2000" dirty="0" smtClean="0"/>
            <a:t>Развитие траектории профессионального роста специалиста среднего звена через участие в научно-исследовательской и проектной деятельности</a:t>
          </a:r>
          <a:endParaRPr lang="ru-RU" sz="2000" dirty="0"/>
        </a:p>
      </dgm:t>
    </dgm:pt>
    <dgm:pt modelId="{96803F07-994D-407F-84E0-E4BEECE8168C}" type="parTrans" cxnId="{4B82D5FA-0EDD-4261-92C8-A3FC71183134}">
      <dgm:prSet/>
      <dgm:spPr/>
      <dgm:t>
        <a:bodyPr/>
        <a:lstStyle/>
        <a:p>
          <a:endParaRPr lang="ru-RU" sz="2000"/>
        </a:p>
      </dgm:t>
    </dgm:pt>
    <dgm:pt modelId="{DC3861A9-DEBC-4F25-B683-DAA35BAD8283}" type="sibTrans" cxnId="{4B82D5FA-0EDD-4261-92C8-A3FC71183134}">
      <dgm:prSet/>
      <dgm:spPr/>
      <dgm:t>
        <a:bodyPr/>
        <a:lstStyle/>
        <a:p>
          <a:endParaRPr lang="ru-RU" sz="2000"/>
        </a:p>
      </dgm:t>
    </dgm:pt>
    <dgm:pt modelId="{46E02502-B4B6-4C92-89DA-9B878BDE593F}">
      <dgm:prSet custT="1"/>
      <dgm:spPr/>
      <dgm:t>
        <a:bodyPr/>
        <a:lstStyle/>
        <a:p>
          <a:endParaRPr lang="ru-RU" sz="2000"/>
        </a:p>
      </dgm:t>
    </dgm:pt>
    <dgm:pt modelId="{717B875B-7E27-4D1D-BD67-3CAB10B8262A}" type="parTrans" cxnId="{E6F7670C-93C9-474C-94D1-539A020632FA}">
      <dgm:prSet/>
      <dgm:spPr/>
      <dgm:t>
        <a:bodyPr/>
        <a:lstStyle/>
        <a:p>
          <a:endParaRPr lang="ru-RU" sz="2000"/>
        </a:p>
      </dgm:t>
    </dgm:pt>
    <dgm:pt modelId="{BC65EE77-2173-4A46-AE06-81811F3042BD}" type="sibTrans" cxnId="{E6F7670C-93C9-474C-94D1-539A020632FA}">
      <dgm:prSet/>
      <dgm:spPr/>
      <dgm:t>
        <a:bodyPr/>
        <a:lstStyle/>
        <a:p>
          <a:endParaRPr lang="ru-RU" sz="2000"/>
        </a:p>
      </dgm:t>
    </dgm:pt>
    <dgm:pt modelId="{3CA73AE6-5519-40DD-B62C-DCDC75F39F55}">
      <dgm:prSet custT="1"/>
      <dgm:spPr/>
      <dgm:t>
        <a:bodyPr/>
        <a:lstStyle/>
        <a:p>
          <a:endParaRPr lang="ru-RU" sz="2000"/>
        </a:p>
      </dgm:t>
    </dgm:pt>
    <dgm:pt modelId="{3B5DE02E-BAF7-4159-926D-C2BE1E171C7A}" type="parTrans" cxnId="{1A380A88-C3D0-407E-9CB4-BA56BA488FD3}">
      <dgm:prSet/>
      <dgm:spPr/>
      <dgm:t>
        <a:bodyPr/>
        <a:lstStyle/>
        <a:p>
          <a:endParaRPr lang="ru-RU" sz="2000"/>
        </a:p>
      </dgm:t>
    </dgm:pt>
    <dgm:pt modelId="{6AE37586-8F49-405D-9388-04F8303FE6A8}" type="sibTrans" cxnId="{1A380A88-C3D0-407E-9CB4-BA56BA488FD3}">
      <dgm:prSet/>
      <dgm:spPr/>
      <dgm:t>
        <a:bodyPr/>
        <a:lstStyle/>
        <a:p>
          <a:endParaRPr lang="ru-RU" sz="2000"/>
        </a:p>
      </dgm:t>
    </dgm:pt>
    <dgm:pt modelId="{0EE56CAC-2F42-47EB-A978-7D1306612F8D}">
      <dgm:prSet custT="1"/>
      <dgm:spPr/>
      <dgm:t>
        <a:bodyPr/>
        <a:lstStyle/>
        <a:p>
          <a:r>
            <a:rPr lang="ru-RU" sz="2000" dirty="0" smtClean="0"/>
            <a:t>Участие в конкурсах профессионального мастерства</a:t>
          </a:r>
          <a:endParaRPr lang="ru-RU" sz="2000" dirty="0"/>
        </a:p>
      </dgm:t>
    </dgm:pt>
    <dgm:pt modelId="{E78D4228-FBFE-45B6-9568-A8E8FCA38B2E}" type="parTrans" cxnId="{92BA822A-FA80-4BBC-B09C-25EEB665AB2C}">
      <dgm:prSet/>
      <dgm:spPr/>
      <dgm:t>
        <a:bodyPr/>
        <a:lstStyle/>
        <a:p>
          <a:endParaRPr lang="ru-RU" sz="2000"/>
        </a:p>
      </dgm:t>
    </dgm:pt>
    <dgm:pt modelId="{B5AF7480-1C4A-4889-BFCE-0104E2C4502D}" type="sibTrans" cxnId="{92BA822A-FA80-4BBC-B09C-25EEB665AB2C}">
      <dgm:prSet/>
      <dgm:spPr/>
      <dgm:t>
        <a:bodyPr/>
        <a:lstStyle/>
        <a:p>
          <a:endParaRPr lang="ru-RU" sz="2000"/>
        </a:p>
      </dgm:t>
    </dgm:pt>
    <dgm:pt modelId="{63BE97C8-A9CB-47CC-ACF0-23F0F2D00E9C}">
      <dgm:prSet custT="1"/>
      <dgm:spPr/>
      <dgm:t>
        <a:bodyPr/>
        <a:lstStyle/>
        <a:p>
          <a:r>
            <a:rPr lang="ru-RU" sz="2000" dirty="0" smtClean="0"/>
            <a:t>Введение демонстрационного экзамена</a:t>
          </a:r>
          <a:endParaRPr lang="ru-RU" sz="2000" dirty="0"/>
        </a:p>
      </dgm:t>
    </dgm:pt>
    <dgm:pt modelId="{D20EDD03-A81F-47FF-A128-81A83F1F39EB}" type="parTrans" cxnId="{426B0CAB-5F47-4F78-8223-163E6A0C26F9}">
      <dgm:prSet/>
      <dgm:spPr/>
      <dgm:t>
        <a:bodyPr/>
        <a:lstStyle/>
        <a:p>
          <a:endParaRPr lang="ru-RU" sz="2000"/>
        </a:p>
      </dgm:t>
    </dgm:pt>
    <dgm:pt modelId="{333CBC1D-04E2-4D98-947E-B1C4B2FDEF8E}" type="sibTrans" cxnId="{426B0CAB-5F47-4F78-8223-163E6A0C26F9}">
      <dgm:prSet/>
      <dgm:spPr/>
      <dgm:t>
        <a:bodyPr/>
        <a:lstStyle/>
        <a:p>
          <a:endParaRPr lang="ru-RU" sz="2000"/>
        </a:p>
      </dgm:t>
    </dgm:pt>
    <dgm:pt modelId="{4E123A4E-2CB5-4AA4-9A02-16C51234B792}" type="pres">
      <dgm:prSet presAssocID="{FCDDA2CE-1A8B-4992-AAE9-A3A706EE00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84158B-2DC6-443E-93A6-23670F24CA83}" type="pres">
      <dgm:prSet presAssocID="{D470383E-0EAC-4FEE-81FA-821DEDB9AB46}" presName="composite" presStyleCnt="0"/>
      <dgm:spPr/>
    </dgm:pt>
    <dgm:pt modelId="{7F4DDD68-BA9F-4AD4-851C-CE60F3C6F31E}" type="pres">
      <dgm:prSet presAssocID="{D470383E-0EAC-4FEE-81FA-821DEDB9AB4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AD528-AA33-4798-BCA9-E891F812CC0A}" type="pres">
      <dgm:prSet presAssocID="{D470383E-0EAC-4FEE-81FA-821DEDB9AB4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08EFE-ADD4-4D9B-8C55-3EE0803EC3CA}" type="pres">
      <dgm:prSet presAssocID="{895880B8-8C21-4653-9C4F-45DBA81399D7}" presName="sp" presStyleCnt="0"/>
      <dgm:spPr/>
    </dgm:pt>
    <dgm:pt modelId="{9A342489-0C77-4380-A6DF-5EEF94540638}" type="pres">
      <dgm:prSet presAssocID="{B4AA6B83-1D68-49D0-B398-FB70884B60B0}" presName="composite" presStyleCnt="0"/>
      <dgm:spPr/>
    </dgm:pt>
    <dgm:pt modelId="{8488B42C-EADD-4964-97E7-228258F3EC31}" type="pres">
      <dgm:prSet presAssocID="{B4AA6B83-1D68-49D0-B398-FB70884B60B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B7020-E3A2-4EC5-876D-8B5CABD4D2E1}" type="pres">
      <dgm:prSet presAssocID="{B4AA6B83-1D68-49D0-B398-FB70884B60B0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1D531-1C97-4284-AB79-69B423B38773}" type="pres">
      <dgm:prSet presAssocID="{0A015D93-BB95-4236-AFF0-64699F9DD57D}" presName="sp" presStyleCnt="0"/>
      <dgm:spPr/>
    </dgm:pt>
    <dgm:pt modelId="{757C03DE-EC80-4C32-B2D6-4CEC545C94DF}" type="pres">
      <dgm:prSet presAssocID="{2B09B50D-10AF-4127-BE92-A88FF8100310}" presName="composite" presStyleCnt="0"/>
      <dgm:spPr/>
    </dgm:pt>
    <dgm:pt modelId="{3D5091E6-672B-41ED-B192-4AE32F9F7985}" type="pres">
      <dgm:prSet presAssocID="{2B09B50D-10AF-4127-BE92-A88FF8100310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9DC894-90E9-42C6-BC74-3BFAF1FB172E}" type="pres">
      <dgm:prSet presAssocID="{2B09B50D-10AF-4127-BE92-A88FF8100310}" presName="descendantText" presStyleLbl="alignAcc1" presStyleIdx="2" presStyleCnt="5" custScaleY="1324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3684F-BAE3-492E-8233-E54B03FC8628}" type="pres">
      <dgm:prSet presAssocID="{C43105EB-A0B1-470C-95B0-23BA7E0E23E5}" presName="sp" presStyleCnt="0"/>
      <dgm:spPr/>
    </dgm:pt>
    <dgm:pt modelId="{2902D135-8A0F-4F45-9143-DFA2B5B8AC83}" type="pres">
      <dgm:prSet presAssocID="{46E02502-B4B6-4C92-89DA-9B878BDE593F}" presName="composite" presStyleCnt="0"/>
      <dgm:spPr/>
    </dgm:pt>
    <dgm:pt modelId="{1666CD5D-FB74-43B0-9BAD-8E0D205B9E86}" type="pres">
      <dgm:prSet presAssocID="{46E02502-B4B6-4C92-89DA-9B878BDE593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C757C-BA41-4975-B722-CD30EE36A279}" type="pres">
      <dgm:prSet presAssocID="{46E02502-B4B6-4C92-89DA-9B878BDE593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97014F-A88A-4AE8-AAFE-C74A1A39CF06}" type="pres">
      <dgm:prSet presAssocID="{BC65EE77-2173-4A46-AE06-81811F3042BD}" presName="sp" presStyleCnt="0"/>
      <dgm:spPr/>
    </dgm:pt>
    <dgm:pt modelId="{650A11E3-6987-4877-A549-986649C4D6FE}" type="pres">
      <dgm:prSet presAssocID="{3CA73AE6-5519-40DD-B62C-DCDC75F39F55}" presName="composite" presStyleCnt="0"/>
      <dgm:spPr/>
    </dgm:pt>
    <dgm:pt modelId="{4EB9994D-DAF4-4BD6-833A-C12EBAC6A94E}" type="pres">
      <dgm:prSet presAssocID="{3CA73AE6-5519-40DD-B62C-DCDC75F39F55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E1884A-A96F-4A5B-8858-13282FB881E4}" type="pres">
      <dgm:prSet presAssocID="{3CA73AE6-5519-40DD-B62C-DCDC75F39F55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BA8F9FB-8DC0-43D6-BAEE-D422E90D661C}" type="presOf" srcId="{0EE56CAC-2F42-47EB-A978-7D1306612F8D}" destId="{CE8C757C-BA41-4975-B722-CD30EE36A279}" srcOrd="0" destOrd="0" presId="urn:microsoft.com/office/officeart/2005/8/layout/chevron2"/>
    <dgm:cxn modelId="{C95C1E61-6106-45A8-9F4D-AA49C8C9833B}" srcId="{FCDDA2CE-1A8B-4992-AAE9-A3A706EE00E1}" destId="{2B09B50D-10AF-4127-BE92-A88FF8100310}" srcOrd="2" destOrd="0" parTransId="{C83B0081-0346-45F2-9B14-CB72ED1192EA}" sibTransId="{C43105EB-A0B1-470C-95B0-23BA7E0E23E5}"/>
    <dgm:cxn modelId="{97CA29B6-60D8-4875-8A16-356FF5D84A03}" type="presOf" srcId="{B4AA6B83-1D68-49D0-B398-FB70884B60B0}" destId="{8488B42C-EADD-4964-97E7-228258F3EC31}" srcOrd="0" destOrd="0" presId="urn:microsoft.com/office/officeart/2005/8/layout/chevron2"/>
    <dgm:cxn modelId="{4B82D5FA-0EDD-4261-92C8-A3FC71183134}" srcId="{2B09B50D-10AF-4127-BE92-A88FF8100310}" destId="{3CDBF818-764A-43F4-A565-27F0FE11E58A}" srcOrd="0" destOrd="0" parTransId="{96803F07-994D-407F-84E0-E4BEECE8168C}" sibTransId="{DC3861A9-DEBC-4F25-B683-DAA35BAD8283}"/>
    <dgm:cxn modelId="{92BA822A-FA80-4BBC-B09C-25EEB665AB2C}" srcId="{46E02502-B4B6-4C92-89DA-9B878BDE593F}" destId="{0EE56CAC-2F42-47EB-A978-7D1306612F8D}" srcOrd="0" destOrd="0" parTransId="{E78D4228-FBFE-45B6-9568-A8E8FCA38B2E}" sibTransId="{B5AF7480-1C4A-4889-BFCE-0104E2C4502D}"/>
    <dgm:cxn modelId="{1A380A88-C3D0-407E-9CB4-BA56BA488FD3}" srcId="{FCDDA2CE-1A8B-4992-AAE9-A3A706EE00E1}" destId="{3CA73AE6-5519-40DD-B62C-DCDC75F39F55}" srcOrd="4" destOrd="0" parTransId="{3B5DE02E-BAF7-4159-926D-C2BE1E171C7A}" sibTransId="{6AE37586-8F49-405D-9388-04F8303FE6A8}"/>
    <dgm:cxn modelId="{426B0CAB-5F47-4F78-8223-163E6A0C26F9}" srcId="{3CA73AE6-5519-40DD-B62C-DCDC75F39F55}" destId="{63BE97C8-A9CB-47CC-ACF0-23F0F2D00E9C}" srcOrd="0" destOrd="0" parTransId="{D20EDD03-A81F-47FF-A128-81A83F1F39EB}" sibTransId="{333CBC1D-04E2-4D98-947E-B1C4B2FDEF8E}"/>
    <dgm:cxn modelId="{3C53181E-1EAF-4904-8CE1-AD1C8886D017}" type="presOf" srcId="{696CDE61-2618-4888-A7D3-B34CF787B5CE}" destId="{9ECB7020-E3A2-4EC5-876D-8B5CABD4D2E1}" srcOrd="0" destOrd="0" presId="urn:microsoft.com/office/officeart/2005/8/layout/chevron2"/>
    <dgm:cxn modelId="{BA6350BE-44C2-41B5-9D50-29B7499C00C4}" srcId="{D470383E-0EAC-4FEE-81FA-821DEDB9AB46}" destId="{EE93A70C-C001-40AD-87BC-937AF36C8E90}" srcOrd="0" destOrd="0" parTransId="{0A161DB5-507D-45FA-8BEE-C59E040588B4}" sibTransId="{FA132DFD-79D2-4C17-B6F1-04086075095A}"/>
    <dgm:cxn modelId="{25B2EDCD-A270-4E6E-BD27-CB6830BE03A4}" type="presOf" srcId="{3CDBF818-764A-43F4-A565-27F0FE11E58A}" destId="{7C9DC894-90E9-42C6-BC74-3BFAF1FB172E}" srcOrd="0" destOrd="0" presId="urn:microsoft.com/office/officeart/2005/8/layout/chevron2"/>
    <dgm:cxn modelId="{C821F831-AF10-429B-A2D3-599EA09C6E9D}" srcId="{B4AA6B83-1D68-49D0-B398-FB70884B60B0}" destId="{696CDE61-2618-4888-A7D3-B34CF787B5CE}" srcOrd="0" destOrd="0" parTransId="{D6F5494D-B8AE-40E5-89CC-1DFA3767F44F}" sibTransId="{75F5E469-E0BA-4CF9-A78B-5466FAA4B2F7}"/>
    <dgm:cxn modelId="{3456BB7C-4046-40A9-AA1B-05F7FE82ADDB}" type="presOf" srcId="{EE93A70C-C001-40AD-87BC-937AF36C8E90}" destId="{1A9AD528-AA33-4798-BCA9-E891F812CC0A}" srcOrd="0" destOrd="0" presId="urn:microsoft.com/office/officeart/2005/8/layout/chevron2"/>
    <dgm:cxn modelId="{41EFBE60-B9A5-4A7B-8ABB-A4EA1FC3348D}" type="presOf" srcId="{46E02502-B4B6-4C92-89DA-9B878BDE593F}" destId="{1666CD5D-FB74-43B0-9BAD-8E0D205B9E86}" srcOrd="0" destOrd="0" presId="urn:microsoft.com/office/officeart/2005/8/layout/chevron2"/>
    <dgm:cxn modelId="{869B6D88-7858-498F-8CBE-2D2A332245EE}" type="presOf" srcId="{FCDDA2CE-1A8B-4992-AAE9-A3A706EE00E1}" destId="{4E123A4E-2CB5-4AA4-9A02-16C51234B792}" srcOrd="0" destOrd="0" presId="urn:microsoft.com/office/officeart/2005/8/layout/chevron2"/>
    <dgm:cxn modelId="{F39DC3E3-C8B1-4480-95C0-843C503DBD2F}" srcId="{FCDDA2CE-1A8B-4992-AAE9-A3A706EE00E1}" destId="{B4AA6B83-1D68-49D0-B398-FB70884B60B0}" srcOrd="1" destOrd="0" parTransId="{18E44DEA-970B-48EE-9830-737BEC9C5442}" sibTransId="{0A015D93-BB95-4236-AFF0-64699F9DD57D}"/>
    <dgm:cxn modelId="{E6F7670C-93C9-474C-94D1-539A020632FA}" srcId="{FCDDA2CE-1A8B-4992-AAE9-A3A706EE00E1}" destId="{46E02502-B4B6-4C92-89DA-9B878BDE593F}" srcOrd="3" destOrd="0" parTransId="{717B875B-7E27-4D1D-BD67-3CAB10B8262A}" sibTransId="{BC65EE77-2173-4A46-AE06-81811F3042BD}"/>
    <dgm:cxn modelId="{B92F35BA-70BD-47E3-9C42-43DE51C32D93}" type="presOf" srcId="{3CA73AE6-5519-40DD-B62C-DCDC75F39F55}" destId="{4EB9994D-DAF4-4BD6-833A-C12EBAC6A94E}" srcOrd="0" destOrd="0" presId="urn:microsoft.com/office/officeart/2005/8/layout/chevron2"/>
    <dgm:cxn modelId="{ABA987E2-9D80-435A-A91B-6E3FDBF08D2D}" type="presOf" srcId="{2B09B50D-10AF-4127-BE92-A88FF8100310}" destId="{3D5091E6-672B-41ED-B192-4AE32F9F7985}" srcOrd="0" destOrd="0" presId="urn:microsoft.com/office/officeart/2005/8/layout/chevron2"/>
    <dgm:cxn modelId="{BA13E032-5E23-4C1F-AC8F-0C4DB865B6CB}" srcId="{FCDDA2CE-1A8B-4992-AAE9-A3A706EE00E1}" destId="{D470383E-0EAC-4FEE-81FA-821DEDB9AB46}" srcOrd="0" destOrd="0" parTransId="{8389D1DA-5CAD-4D7A-AE71-6CF529FDEC9E}" sibTransId="{895880B8-8C21-4653-9C4F-45DBA81399D7}"/>
    <dgm:cxn modelId="{FAA67D4D-CBA1-462C-90CE-8105CEE992A0}" type="presOf" srcId="{63BE97C8-A9CB-47CC-ACF0-23F0F2D00E9C}" destId="{72E1884A-A96F-4A5B-8858-13282FB881E4}" srcOrd="0" destOrd="0" presId="urn:microsoft.com/office/officeart/2005/8/layout/chevron2"/>
    <dgm:cxn modelId="{8ACA54F8-CD89-4151-9453-7A1271A3D109}" type="presOf" srcId="{D470383E-0EAC-4FEE-81FA-821DEDB9AB46}" destId="{7F4DDD68-BA9F-4AD4-851C-CE60F3C6F31E}" srcOrd="0" destOrd="0" presId="urn:microsoft.com/office/officeart/2005/8/layout/chevron2"/>
    <dgm:cxn modelId="{3306A7AD-0705-4C6A-8962-073208ADFD74}" type="presParOf" srcId="{4E123A4E-2CB5-4AA4-9A02-16C51234B792}" destId="{C484158B-2DC6-443E-93A6-23670F24CA83}" srcOrd="0" destOrd="0" presId="urn:microsoft.com/office/officeart/2005/8/layout/chevron2"/>
    <dgm:cxn modelId="{2F3BE6EC-1EA7-4E84-91DD-8D80329B2CB1}" type="presParOf" srcId="{C484158B-2DC6-443E-93A6-23670F24CA83}" destId="{7F4DDD68-BA9F-4AD4-851C-CE60F3C6F31E}" srcOrd="0" destOrd="0" presId="urn:microsoft.com/office/officeart/2005/8/layout/chevron2"/>
    <dgm:cxn modelId="{BB1E7F9C-E45C-4F71-B63C-691D07B712B9}" type="presParOf" srcId="{C484158B-2DC6-443E-93A6-23670F24CA83}" destId="{1A9AD528-AA33-4798-BCA9-E891F812CC0A}" srcOrd="1" destOrd="0" presId="urn:microsoft.com/office/officeart/2005/8/layout/chevron2"/>
    <dgm:cxn modelId="{31797D5D-405D-4DCA-A658-4278B544AECD}" type="presParOf" srcId="{4E123A4E-2CB5-4AA4-9A02-16C51234B792}" destId="{05708EFE-ADD4-4D9B-8C55-3EE0803EC3CA}" srcOrd="1" destOrd="0" presId="urn:microsoft.com/office/officeart/2005/8/layout/chevron2"/>
    <dgm:cxn modelId="{50A21F68-EAEE-4094-AD20-8B3E47F878EA}" type="presParOf" srcId="{4E123A4E-2CB5-4AA4-9A02-16C51234B792}" destId="{9A342489-0C77-4380-A6DF-5EEF94540638}" srcOrd="2" destOrd="0" presId="urn:microsoft.com/office/officeart/2005/8/layout/chevron2"/>
    <dgm:cxn modelId="{C389938E-653C-450F-BEA7-034117C2DF2E}" type="presParOf" srcId="{9A342489-0C77-4380-A6DF-5EEF94540638}" destId="{8488B42C-EADD-4964-97E7-228258F3EC31}" srcOrd="0" destOrd="0" presId="urn:microsoft.com/office/officeart/2005/8/layout/chevron2"/>
    <dgm:cxn modelId="{3DB29857-FA14-4BA9-83AA-72EFD7304062}" type="presParOf" srcId="{9A342489-0C77-4380-A6DF-5EEF94540638}" destId="{9ECB7020-E3A2-4EC5-876D-8B5CABD4D2E1}" srcOrd="1" destOrd="0" presId="urn:microsoft.com/office/officeart/2005/8/layout/chevron2"/>
    <dgm:cxn modelId="{F24D6070-F466-4BC8-B58C-9F26781165DF}" type="presParOf" srcId="{4E123A4E-2CB5-4AA4-9A02-16C51234B792}" destId="{5C81D531-1C97-4284-AB79-69B423B38773}" srcOrd="3" destOrd="0" presId="urn:microsoft.com/office/officeart/2005/8/layout/chevron2"/>
    <dgm:cxn modelId="{C815B37A-E694-44EC-A100-4B6891BE4D06}" type="presParOf" srcId="{4E123A4E-2CB5-4AA4-9A02-16C51234B792}" destId="{757C03DE-EC80-4C32-B2D6-4CEC545C94DF}" srcOrd="4" destOrd="0" presId="urn:microsoft.com/office/officeart/2005/8/layout/chevron2"/>
    <dgm:cxn modelId="{ABD6A146-430D-45F6-9DF2-67E4187A2C0B}" type="presParOf" srcId="{757C03DE-EC80-4C32-B2D6-4CEC545C94DF}" destId="{3D5091E6-672B-41ED-B192-4AE32F9F7985}" srcOrd="0" destOrd="0" presId="urn:microsoft.com/office/officeart/2005/8/layout/chevron2"/>
    <dgm:cxn modelId="{F33B2370-CC44-40DF-98A1-EC5D1255D09D}" type="presParOf" srcId="{757C03DE-EC80-4C32-B2D6-4CEC545C94DF}" destId="{7C9DC894-90E9-42C6-BC74-3BFAF1FB172E}" srcOrd="1" destOrd="0" presId="urn:microsoft.com/office/officeart/2005/8/layout/chevron2"/>
    <dgm:cxn modelId="{40EA3AE8-57BE-4549-96D9-F68059B879A3}" type="presParOf" srcId="{4E123A4E-2CB5-4AA4-9A02-16C51234B792}" destId="{3D33684F-BAE3-492E-8233-E54B03FC8628}" srcOrd="5" destOrd="0" presId="urn:microsoft.com/office/officeart/2005/8/layout/chevron2"/>
    <dgm:cxn modelId="{0F89878D-4EA7-448E-A654-BAF5CA6CF644}" type="presParOf" srcId="{4E123A4E-2CB5-4AA4-9A02-16C51234B792}" destId="{2902D135-8A0F-4F45-9143-DFA2B5B8AC83}" srcOrd="6" destOrd="0" presId="urn:microsoft.com/office/officeart/2005/8/layout/chevron2"/>
    <dgm:cxn modelId="{222593D7-F8BC-4E4A-9589-7953DA73CD32}" type="presParOf" srcId="{2902D135-8A0F-4F45-9143-DFA2B5B8AC83}" destId="{1666CD5D-FB74-43B0-9BAD-8E0D205B9E86}" srcOrd="0" destOrd="0" presId="urn:microsoft.com/office/officeart/2005/8/layout/chevron2"/>
    <dgm:cxn modelId="{E446D92D-EC70-4700-859E-37031610CB62}" type="presParOf" srcId="{2902D135-8A0F-4F45-9143-DFA2B5B8AC83}" destId="{CE8C757C-BA41-4975-B722-CD30EE36A279}" srcOrd="1" destOrd="0" presId="urn:microsoft.com/office/officeart/2005/8/layout/chevron2"/>
    <dgm:cxn modelId="{AD22258E-24B6-448F-9C9E-F965D4AECE69}" type="presParOf" srcId="{4E123A4E-2CB5-4AA4-9A02-16C51234B792}" destId="{9097014F-A88A-4AE8-AAFE-C74A1A39CF06}" srcOrd="7" destOrd="0" presId="urn:microsoft.com/office/officeart/2005/8/layout/chevron2"/>
    <dgm:cxn modelId="{603505EB-4176-4A33-9235-6B70FF510231}" type="presParOf" srcId="{4E123A4E-2CB5-4AA4-9A02-16C51234B792}" destId="{650A11E3-6987-4877-A549-986649C4D6FE}" srcOrd="8" destOrd="0" presId="urn:microsoft.com/office/officeart/2005/8/layout/chevron2"/>
    <dgm:cxn modelId="{233ED9A6-92C8-4FED-84C7-003B9EA7801B}" type="presParOf" srcId="{650A11E3-6987-4877-A549-986649C4D6FE}" destId="{4EB9994D-DAF4-4BD6-833A-C12EBAC6A94E}" srcOrd="0" destOrd="0" presId="urn:microsoft.com/office/officeart/2005/8/layout/chevron2"/>
    <dgm:cxn modelId="{A4C4244B-CE36-44B9-924B-24BE574C12AB}" type="presParOf" srcId="{650A11E3-6987-4877-A549-986649C4D6FE}" destId="{72E1884A-A96F-4A5B-8858-13282FB881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1F979A-3C17-4A6C-B302-2B5A8689DDF0}" type="doc">
      <dgm:prSet loTypeId="urn:microsoft.com/office/officeart/2005/8/layout/chevron2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8D2A95E2-3FAC-4F09-BEFF-E4E981AD5DA6}">
      <dgm:prSet phldrT="[Текст]" phldr="1"/>
      <dgm:spPr/>
      <dgm:t>
        <a:bodyPr/>
        <a:lstStyle/>
        <a:p>
          <a:endParaRPr lang="ru-RU"/>
        </a:p>
      </dgm:t>
    </dgm:pt>
    <dgm:pt modelId="{99FD3E07-5365-4D09-B1A0-529BCD3159DD}" type="parTrans" cxnId="{FB1E25E2-F4AD-443A-BD15-BF60C3A38A71}">
      <dgm:prSet/>
      <dgm:spPr/>
      <dgm:t>
        <a:bodyPr/>
        <a:lstStyle/>
        <a:p>
          <a:endParaRPr lang="ru-RU"/>
        </a:p>
      </dgm:t>
    </dgm:pt>
    <dgm:pt modelId="{DE662B2B-8B61-4C7F-BD8A-C6EE77099F6B}" type="sibTrans" cxnId="{FB1E25E2-F4AD-443A-BD15-BF60C3A38A71}">
      <dgm:prSet/>
      <dgm:spPr/>
      <dgm:t>
        <a:bodyPr/>
        <a:lstStyle/>
        <a:p>
          <a:endParaRPr lang="ru-RU"/>
        </a:p>
      </dgm:t>
    </dgm:pt>
    <dgm:pt modelId="{0F223546-9C20-4EDE-9825-AD1EA869FF9F}">
      <dgm:prSet phldrT="[Текст]"/>
      <dgm:spPr/>
      <dgm:t>
        <a:bodyPr/>
        <a:lstStyle/>
        <a:p>
          <a:r>
            <a:rPr lang="ru-RU" dirty="0" smtClean="0"/>
            <a:t>Мониторинг трудоустройства молодых специалистов</a:t>
          </a:r>
          <a:endParaRPr lang="ru-RU" dirty="0"/>
        </a:p>
      </dgm:t>
    </dgm:pt>
    <dgm:pt modelId="{7E697351-DAEC-4BDF-8415-4236234762E3}" type="parTrans" cxnId="{3F7564C6-D9D1-4B0F-B200-434480BB6355}">
      <dgm:prSet/>
      <dgm:spPr/>
      <dgm:t>
        <a:bodyPr/>
        <a:lstStyle/>
        <a:p>
          <a:endParaRPr lang="ru-RU"/>
        </a:p>
      </dgm:t>
    </dgm:pt>
    <dgm:pt modelId="{00BC237A-56DA-494E-BFB9-A60AFA691E57}" type="sibTrans" cxnId="{3F7564C6-D9D1-4B0F-B200-434480BB6355}">
      <dgm:prSet/>
      <dgm:spPr/>
      <dgm:t>
        <a:bodyPr/>
        <a:lstStyle/>
        <a:p>
          <a:endParaRPr lang="ru-RU"/>
        </a:p>
      </dgm:t>
    </dgm:pt>
    <dgm:pt modelId="{848CF107-378B-4E30-BFBC-3B8ABD5F40CB}">
      <dgm:prSet phldrT="[Текст]" phldr="1"/>
      <dgm:spPr/>
      <dgm:t>
        <a:bodyPr/>
        <a:lstStyle/>
        <a:p>
          <a:endParaRPr lang="ru-RU"/>
        </a:p>
      </dgm:t>
    </dgm:pt>
    <dgm:pt modelId="{05B26C05-000F-45FD-AA11-8E05B2AE9BED}" type="parTrans" cxnId="{18E1CBBF-9BEE-4FED-ABEA-CA022EF02118}">
      <dgm:prSet/>
      <dgm:spPr/>
      <dgm:t>
        <a:bodyPr/>
        <a:lstStyle/>
        <a:p>
          <a:endParaRPr lang="ru-RU"/>
        </a:p>
      </dgm:t>
    </dgm:pt>
    <dgm:pt modelId="{F284459D-8D89-4995-89A2-C976224DBDF0}" type="sibTrans" cxnId="{18E1CBBF-9BEE-4FED-ABEA-CA022EF02118}">
      <dgm:prSet/>
      <dgm:spPr/>
      <dgm:t>
        <a:bodyPr/>
        <a:lstStyle/>
        <a:p>
          <a:endParaRPr lang="ru-RU"/>
        </a:p>
      </dgm:t>
    </dgm:pt>
    <dgm:pt modelId="{8685CFE4-7E75-4C63-A1E2-7D6F20390B21}">
      <dgm:prSet phldrT="[Текст]"/>
      <dgm:spPr/>
      <dgm:t>
        <a:bodyPr/>
        <a:lstStyle/>
        <a:p>
          <a:r>
            <a:rPr lang="ru-RU" dirty="0" smtClean="0"/>
            <a:t>Взаимодействие с учебными заведениями высшего образования Ярославской и смежных областей</a:t>
          </a:r>
          <a:endParaRPr lang="ru-RU" dirty="0"/>
        </a:p>
      </dgm:t>
    </dgm:pt>
    <dgm:pt modelId="{C66B9071-B8F2-4529-A848-26E2DC3186A9}" type="parTrans" cxnId="{B3B7075B-B02F-4E11-99ED-5318D373802E}">
      <dgm:prSet/>
      <dgm:spPr/>
      <dgm:t>
        <a:bodyPr/>
        <a:lstStyle/>
        <a:p>
          <a:endParaRPr lang="ru-RU"/>
        </a:p>
      </dgm:t>
    </dgm:pt>
    <dgm:pt modelId="{69CBCE56-31A6-467D-81E0-5F4D17E1BE61}" type="sibTrans" cxnId="{B3B7075B-B02F-4E11-99ED-5318D373802E}">
      <dgm:prSet/>
      <dgm:spPr/>
      <dgm:t>
        <a:bodyPr/>
        <a:lstStyle/>
        <a:p>
          <a:endParaRPr lang="ru-RU"/>
        </a:p>
      </dgm:t>
    </dgm:pt>
    <dgm:pt modelId="{A68AD5EF-FE71-44D0-985A-1605639F0F45}" type="pres">
      <dgm:prSet presAssocID="{2B1F979A-3C17-4A6C-B302-2B5A8689DDF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11DC40-F6BF-4FEE-867A-16CC3A0F1915}" type="pres">
      <dgm:prSet presAssocID="{8D2A95E2-3FAC-4F09-BEFF-E4E981AD5DA6}" presName="composite" presStyleCnt="0"/>
      <dgm:spPr/>
    </dgm:pt>
    <dgm:pt modelId="{52C90A0B-D374-4CAC-BBD4-16446796C53A}" type="pres">
      <dgm:prSet presAssocID="{8D2A95E2-3FAC-4F09-BEFF-E4E981AD5DA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5D41E-F7D5-459A-AF03-58D25FAAB7AB}" type="pres">
      <dgm:prSet presAssocID="{8D2A95E2-3FAC-4F09-BEFF-E4E981AD5DA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772829-A707-4B1F-88BE-A62359EC274C}" type="pres">
      <dgm:prSet presAssocID="{DE662B2B-8B61-4C7F-BD8A-C6EE77099F6B}" presName="sp" presStyleCnt="0"/>
      <dgm:spPr/>
    </dgm:pt>
    <dgm:pt modelId="{33E209CB-21AB-460A-901F-74CCD2DEB973}" type="pres">
      <dgm:prSet presAssocID="{848CF107-378B-4E30-BFBC-3B8ABD5F40CB}" presName="composite" presStyleCnt="0"/>
      <dgm:spPr/>
    </dgm:pt>
    <dgm:pt modelId="{CF0270B2-E788-4F7C-8272-08859CDF6529}" type="pres">
      <dgm:prSet presAssocID="{848CF107-378B-4E30-BFBC-3B8ABD5F40CB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E2190E-8CFC-418B-9CEE-E98A3C5C9C58}" type="pres">
      <dgm:prSet presAssocID="{848CF107-378B-4E30-BFBC-3B8ABD5F40CB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7564C6-D9D1-4B0F-B200-434480BB6355}" srcId="{8D2A95E2-3FAC-4F09-BEFF-E4E981AD5DA6}" destId="{0F223546-9C20-4EDE-9825-AD1EA869FF9F}" srcOrd="0" destOrd="0" parTransId="{7E697351-DAEC-4BDF-8415-4236234762E3}" sibTransId="{00BC237A-56DA-494E-BFB9-A60AFA691E57}"/>
    <dgm:cxn modelId="{BE5C41D8-9DB0-471A-A7D1-51DA195B29E5}" type="presOf" srcId="{848CF107-378B-4E30-BFBC-3B8ABD5F40CB}" destId="{CF0270B2-E788-4F7C-8272-08859CDF6529}" srcOrd="0" destOrd="0" presId="urn:microsoft.com/office/officeart/2005/8/layout/chevron2"/>
    <dgm:cxn modelId="{EC1465DD-0955-4740-B190-DBDCEA6BA8F8}" type="presOf" srcId="{8D2A95E2-3FAC-4F09-BEFF-E4E981AD5DA6}" destId="{52C90A0B-D374-4CAC-BBD4-16446796C53A}" srcOrd="0" destOrd="0" presId="urn:microsoft.com/office/officeart/2005/8/layout/chevron2"/>
    <dgm:cxn modelId="{18E1CBBF-9BEE-4FED-ABEA-CA022EF02118}" srcId="{2B1F979A-3C17-4A6C-B302-2B5A8689DDF0}" destId="{848CF107-378B-4E30-BFBC-3B8ABD5F40CB}" srcOrd="1" destOrd="0" parTransId="{05B26C05-000F-45FD-AA11-8E05B2AE9BED}" sibTransId="{F284459D-8D89-4995-89A2-C976224DBDF0}"/>
    <dgm:cxn modelId="{B3B7075B-B02F-4E11-99ED-5318D373802E}" srcId="{848CF107-378B-4E30-BFBC-3B8ABD5F40CB}" destId="{8685CFE4-7E75-4C63-A1E2-7D6F20390B21}" srcOrd="0" destOrd="0" parTransId="{C66B9071-B8F2-4529-A848-26E2DC3186A9}" sibTransId="{69CBCE56-31A6-467D-81E0-5F4D17E1BE61}"/>
    <dgm:cxn modelId="{FB1E25E2-F4AD-443A-BD15-BF60C3A38A71}" srcId="{2B1F979A-3C17-4A6C-B302-2B5A8689DDF0}" destId="{8D2A95E2-3FAC-4F09-BEFF-E4E981AD5DA6}" srcOrd="0" destOrd="0" parTransId="{99FD3E07-5365-4D09-B1A0-529BCD3159DD}" sibTransId="{DE662B2B-8B61-4C7F-BD8A-C6EE77099F6B}"/>
    <dgm:cxn modelId="{1B537594-B37B-4146-B8F1-74197C039A17}" type="presOf" srcId="{2B1F979A-3C17-4A6C-B302-2B5A8689DDF0}" destId="{A68AD5EF-FE71-44D0-985A-1605639F0F45}" srcOrd="0" destOrd="0" presId="urn:microsoft.com/office/officeart/2005/8/layout/chevron2"/>
    <dgm:cxn modelId="{195C92F1-3323-4261-B577-8234AC130690}" type="presOf" srcId="{8685CFE4-7E75-4C63-A1E2-7D6F20390B21}" destId="{33E2190E-8CFC-418B-9CEE-E98A3C5C9C58}" srcOrd="0" destOrd="0" presId="urn:microsoft.com/office/officeart/2005/8/layout/chevron2"/>
    <dgm:cxn modelId="{EED25469-F113-47DC-AB1D-C4CE4386D21A}" type="presOf" srcId="{0F223546-9C20-4EDE-9825-AD1EA869FF9F}" destId="{41C5D41E-F7D5-459A-AF03-58D25FAAB7AB}" srcOrd="0" destOrd="0" presId="urn:microsoft.com/office/officeart/2005/8/layout/chevron2"/>
    <dgm:cxn modelId="{51178E67-6E72-410C-A22D-98648F60A6C1}" type="presParOf" srcId="{A68AD5EF-FE71-44D0-985A-1605639F0F45}" destId="{2E11DC40-F6BF-4FEE-867A-16CC3A0F1915}" srcOrd="0" destOrd="0" presId="urn:microsoft.com/office/officeart/2005/8/layout/chevron2"/>
    <dgm:cxn modelId="{A6E65078-FDEA-4977-91A7-2D046C22CF5B}" type="presParOf" srcId="{2E11DC40-F6BF-4FEE-867A-16CC3A0F1915}" destId="{52C90A0B-D374-4CAC-BBD4-16446796C53A}" srcOrd="0" destOrd="0" presId="urn:microsoft.com/office/officeart/2005/8/layout/chevron2"/>
    <dgm:cxn modelId="{BAD4CAC3-A890-4576-A2A4-F32D8F20E839}" type="presParOf" srcId="{2E11DC40-F6BF-4FEE-867A-16CC3A0F1915}" destId="{41C5D41E-F7D5-459A-AF03-58D25FAAB7AB}" srcOrd="1" destOrd="0" presId="urn:microsoft.com/office/officeart/2005/8/layout/chevron2"/>
    <dgm:cxn modelId="{1E736B83-B60F-484B-B101-0A99302E5C2B}" type="presParOf" srcId="{A68AD5EF-FE71-44D0-985A-1605639F0F45}" destId="{2E772829-A707-4B1F-88BE-A62359EC274C}" srcOrd="1" destOrd="0" presId="urn:microsoft.com/office/officeart/2005/8/layout/chevron2"/>
    <dgm:cxn modelId="{AD4FDA0E-5AE2-4D99-9A1F-18A8C84E91DE}" type="presParOf" srcId="{A68AD5EF-FE71-44D0-985A-1605639F0F45}" destId="{33E209CB-21AB-460A-901F-74CCD2DEB973}" srcOrd="2" destOrd="0" presId="urn:microsoft.com/office/officeart/2005/8/layout/chevron2"/>
    <dgm:cxn modelId="{05952BF1-3FDB-4AD7-9523-45925EE4A44F}" type="presParOf" srcId="{33E209CB-21AB-460A-901F-74CCD2DEB973}" destId="{CF0270B2-E788-4F7C-8272-08859CDF6529}" srcOrd="0" destOrd="0" presId="urn:microsoft.com/office/officeart/2005/8/layout/chevron2"/>
    <dgm:cxn modelId="{BD638B21-CD59-4121-9C99-164AFB3119A3}" type="presParOf" srcId="{33E209CB-21AB-460A-901F-74CCD2DEB973}" destId="{33E2190E-8CFC-418B-9CEE-E98A3C5C9C5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4DDD68-BA9F-4AD4-851C-CE60F3C6F31E}">
      <dsp:nvSpPr>
        <dsp:cNvPr id="0" name=""/>
        <dsp:cNvSpPr/>
      </dsp:nvSpPr>
      <dsp:spPr>
        <a:xfrm rot="5400000">
          <a:off x="-158737" y="162718"/>
          <a:ext cx="1058249" cy="74077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374367"/>
        <a:ext cx="740774" cy="317475"/>
      </dsp:txXfrm>
    </dsp:sp>
    <dsp:sp modelId="{1A9AD528-AA33-4798-BCA9-E891F812CC0A}">
      <dsp:nvSpPr>
        <dsp:cNvPr id="0" name=""/>
        <dsp:cNvSpPr/>
      </dsp:nvSpPr>
      <dsp:spPr>
        <a:xfrm rot="5400000">
          <a:off x="4141256" y="-3396500"/>
          <a:ext cx="687862" cy="7488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Улучшение показателей ОО в образовательной, </a:t>
          </a:r>
          <a:r>
            <a:rPr lang="ru-RU" sz="2000" kern="1200" dirty="0" err="1" smtClean="0"/>
            <a:t>социокультурной</a:t>
          </a:r>
          <a:r>
            <a:rPr lang="ru-RU" sz="2000" kern="1200" dirty="0" smtClean="0"/>
            <a:t>, спортивной жизни студентов</a:t>
          </a:r>
          <a:endParaRPr lang="ru-RU" sz="2000" kern="1200" dirty="0"/>
        </a:p>
      </dsp:txBody>
      <dsp:txXfrm rot="-5400000">
        <a:off x="740775" y="37560"/>
        <a:ext cx="7455246" cy="620704"/>
      </dsp:txXfrm>
    </dsp:sp>
    <dsp:sp modelId="{8488B42C-EADD-4964-97E7-228258F3EC31}">
      <dsp:nvSpPr>
        <dsp:cNvPr id="0" name=""/>
        <dsp:cNvSpPr/>
      </dsp:nvSpPr>
      <dsp:spPr>
        <a:xfrm rot="5400000">
          <a:off x="-158737" y="1106515"/>
          <a:ext cx="1058249" cy="74077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1318164"/>
        <a:ext cx="740774" cy="317475"/>
      </dsp:txXfrm>
    </dsp:sp>
    <dsp:sp modelId="{9ECB7020-E3A2-4EC5-876D-8B5CABD4D2E1}">
      <dsp:nvSpPr>
        <dsp:cNvPr id="0" name=""/>
        <dsp:cNvSpPr/>
      </dsp:nvSpPr>
      <dsp:spPr>
        <a:xfrm rot="5400000">
          <a:off x="4141256" y="-2452702"/>
          <a:ext cx="687862" cy="7488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Создание эколого-развивающей среды </a:t>
          </a:r>
          <a:endParaRPr lang="ru-RU" sz="2000" kern="1200" dirty="0"/>
        </a:p>
      </dsp:txBody>
      <dsp:txXfrm rot="-5400000">
        <a:off x="740775" y="981358"/>
        <a:ext cx="7455246" cy="620704"/>
      </dsp:txXfrm>
    </dsp:sp>
    <dsp:sp modelId="{3D5091E6-672B-41ED-B192-4AE32F9F7985}">
      <dsp:nvSpPr>
        <dsp:cNvPr id="0" name=""/>
        <dsp:cNvSpPr/>
      </dsp:nvSpPr>
      <dsp:spPr>
        <a:xfrm rot="5400000">
          <a:off x="-158737" y="2161911"/>
          <a:ext cx="1058249" cy="74077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 rot="-5400000">
        <a:off x="1" y="2373560"/>
        <a:ext cx="740774" cy="317475"/>
      </dsp:txXfrm>
    </dsp:sp>
    <dsp:sp modelId="{7C9DC894-90E9-42C6-BC74-3BFAF1FB172E}">
      <dsp:nvSpPr>
        <dsp:cNvPr id="0" name=""/>
        <dsp:cNvSpPr/>
      </dsp:nvSpPr>
      <dsp:spPr>
        <a:xfrm rot="5400000">
          <a:off x="4029657" y="-1397306"/>
          <a:ext cx="911059" cy="7488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Развитие траектории профессионального роста специалиста среднего звена через участие в научно-исследовательской и проектной деятельности</a:t>
          </a:r>
          <a:endParaRPr lang="ru-RU" sz="2000" kern="1200" dirty="0"/>
        </a:p>
      </dsp:txBody>
      <dsp:txXfrm rot="-5400000">
        <a:off x="740774" y="1936051"/>
        <a:ext cx="7444351" cy="822111"/>
      </dsp:txXfrm>
    </dsp:sp>
    <dsp:sp modelId="{1666CD5D-FB74-43B0-9BAD-8E0D205B9E86}">
      <dsp:nvSpPr>
        <dsp:cNvPr id="0" name=""/>
        <dsp:cNvSpPr/>
      </dsp:nvSpPr>
      <dsp:spPr>
        <a:xfrm rot="5400000">
          <a:off x="-158737" y="3105709"/>
          <a:ext cx="1058249" cy="74077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3317358"/>
        <a:ext cx="740774" cy="317475"/>
      </dsp:txXfrm>
    </dsp:sp>
    <dsp:sp modelId="{CE8C757C-BA41-4975-B722-CD30EE36A279}">
      <dsp:nvSpPr>
        <dsp:cNvPr id="0" name=""/>
        <dsp:cNvSpPr/>
      </dsp:nvSpPr>
      <dsp:spPr>
        <a:xfrm rot="5400000">
          <a:off x="4141256" y="-453509"/>
          <a:ext cx="687862" cy="7488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Участие в конкурсах профессионального мастерства</a:t>
          </a:r>
          <a:endParaRPr lang="ru-RU" sz="2000" kern="1200" dirty="0"/>
        </a:p>
      </dsp:txBody>
      <dsp:txXfrm rot="-5400000">
        <a:off x="740775" y="2980551"/>
        <a:ext cx="7455246" cy="620704"/>
      </dsp:txXfrm>
    </dsp:sp>
    <dsp:sp modelId="{4EB9994D-DAF4-4BD6-833A-C12EBAC6A94E}">
      <dsp:nvSpPr>
        <dsp:cNvPr id="0" name=""/>
        <dsp:cNvSpPr/>
      </dsp:nvSpPr>
      <dsp:spPr>
        <a:xfrm rot="5400000">
          <a:off x="-158737" y="4049506"/>
          <a:ext cx="1058249" cy="740774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-5400000">
        <a:off x="1" y="4261155"/>
        <a:ext cx="740774" cy="317475"/>
      </dsp:txXfrm>
    </dsp:sp>
    <dsp:sp modelId="{72E1884A-A96F-4A5B-8858-13282FB881E4}">
      <dsp:nvSpPr>
        <dsp:cNvPr id="0" name=""/>
        <dsp:cNvSpPr/>
      </dsp:nvSpPr>
      <dsp:spPr>
        <a:xfrm rot="5400000">
          <a:off x="4141256" y="490287"/>
          <a:ext cx="687862" cy="748882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Введение демонстрационного экзамена</a:t>
          </a:r>
          <a:endParaRPr lang="ru-RU" sz="2000" kern="1200" dirty="0"/>
        </a:p>
      </dsp:txBody>
      <dsp:txXfrm rot="-5400000">
        <a:off x="740775" y="3924348"/>
        <a:ext cx="7455246" cy="620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90A0B-D374-4CAC-BBD4-16446796C53A}">
      <dsp:nvSpPr>
        <dsp:cNvPr id="0" name=""/>
        <dsp:cNvSpPr/>
      </dsp:nvSpPr>
      <dsp:spPr>
        <a:xfrm rot="5400000">
          <a:off x="-312527" y="315706"/>
          <a:ext cx="2083519" cy="145846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 rot="-5400000">
        <a:off x="2" y="732410"/>
        <a:ext cx="1458463" cy="625056"/>
      </dsp:txXfrm>
    </dsp:sp>
    <dsp:sp modelId="{41C5D41E-F7D5-459A-AF03-58D25FAAB7AB}">
      <dsp:nvSpPr>
        <dsp:cNvPr id="0" name=""/>
        <dsp:cNvSpPr/>
      </dsp:nvSpPr>
      <dsp:spPr>
        <a:xfrm rot="5400000">
          <a:off x="4052587" y="-2590945"/>
          <a:ext cx="1354287" cy="6542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Мониторинг трудоустройства молодых специалистов</a:t>
          </a:r>
          <a:endParaRPr lang="ru-RU" sz="2800" kern="1200" dirty="0"/>
        </a:p>
      </dsp:txBody>
      <dsp:txXfrm rot="-5400000">
        <a:off x="1458463" y="69290"/>
        <a:ext cx="6476425" cy="1222065"/>
      </dsp:txXfrm>
    </dsp:sp>
    <dsp:sp modelId="{CF0270B2-E788-4F7C-8272-08859CDF6529}">
      <dsp:nvSpPr>
        <dsp:cNvPr id="0" name=""/>
        <dsp:cNvSpPr/>
      </dsp:nvSpPr>
      <dsp:spPr>
        <a:xfrm rot="5400000">
          <a:off x="-312527" y="2112030"/>
          <a:ext cx="2083519" cy="145846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900" kern="1200"/>
        </a:p>
      </dsp:txBody>
      <dsp:txXfrm rot="-5400000">
        <a:off x="2" y="2528734"/>
        <a:ext cx="1458463" cy="625056"/>
      </dsp:txXfrm>
    </dsp:sp>
    <dsp:sp modelId="{33E2190E-8CFC-418B-9CEE-E98A3C5C9C58}">
      <dsp:nvSpPr>
        <dsp:cNvPr id="0" name=""/>
        <dsp:cNvSpPr/>
      </dsp:nvSpPr>
      <dsp:spPr>
        <a:xfrm rot="5400000">
          <a:off x="4052587" y="-794622"/>
          <a:ext cx="1354287" cy="654253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Взаимодействие с учебными заведениями высшего образования Ярославской и смежных областей</a:t>
          </a:r>
          <a:endParaRPr lang="ru-RU" sz="2800" kern="1200" dirty="0"/>
        </a:p>
      </dsp:txBody>
      <dsp:txXfrm rot="-5400000">
        <a:off x="1458463" y="1865613"/>
        <a:ext cx="6476425" cy="1222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7520B-42D9-456B-84BA-9C9E7F88DF38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9B7CA-672F-4EDF-ABDD-55751FC8C2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828800"/>
            <a:ext cx="8534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 работе Базовой площадки </a:t>
            </a:r>
            <a:br>
              <a:rPr lang="ru-RU" b="1" dirty="0" smtClean="0"/>
            </a:br>
            <a:r>
              <a:rPr lang="ru-RU" b="1" dirty="0" smtClean="0"/>
              <a:t>по организации наставничества </a:t>
            </a:r>
            <a:br>
              <a:rPr lang="ru-RU" b="1" dirty="0" smtClean="0"/>
            </a:br>
            <a:r>
              <a:rPr lang="ru-RU" b="1" dirty="0" smtClean="0"/>
              <a:t>по направлению </a:t>
            </a:r>
            <a:br>
              <a:rPr lang="ru-RU" b="1" dirty="0" smtClean="0"/>
            </a:br>
            <a:r>
              <a:rPr lang="ru-RU" b="1" dirty="0" smtClean="0"/>
              <a:t>«педагог – молодой специалист» </a:t>
            </a:r>
            <a:br>
              <a:rPr lang="ru-RU" b="1" dirty="0" smtClean="0"/>
            </a:br>
            <a:r>
              <a:rPr lang="ru-RU" b="1" dirty="0" smtClean="0"/>
              <a:t>на базе ГПОУ ЯО Рыбинский лесотехнический колледж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3400" y="4876800"/>
            <a:ext cx="4572000" cy="175260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Зам. директора по УР</a:t>
            </a:r>
          </a:p>
          <a:p>
            <a:pPr algn="l"/>
            <a:r>
              <a:rPr lang="ru-RU" b="1" dirty="0" err="1" smtClean="0">
                <a:solidFill>
                  <a:srgbClr val="002060"/>
                </a:solidFill>
              </a:rPr>
              <a:t>Кируца</a:t>
            </a:r>
            <a:r>
              <a:rPr lang="ru-RU" b="1" dirty="0" smtClean="0">
                <a:solidFill>
                  <a:srgbClr val="002060"/>
                </a:solidFill>
              </a:rPr>
              <a:t> Елена Ивановна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200" y="149959"/>
            <a:ext cx="8991600" cy="6555641"/>
          </a:xfrm>
          <a:prstGeom prst="rect">
            <a:avLst/>
          </a:prstGeom>
          <a:solidFill>
            <a:srgbClr val="FFFFFF">
              <a:alpha val="4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Цель создания базовой площадки:  </a:t>
            </a:r>
          </a:p>
          <a:p>
            <a:pPr marL="0" indent="45085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Внедрение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rgbClr val="181717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Методологии (целевой модели)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СПО, в том числе с применением лучших практик обмена опытом между обучающимися </a:t>
            </a: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по направлению «педагог - молодой специалист» в ПОО Ярославской области.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endParaRPr kumimoji="0" lang="ru-RU" sz="1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Задачи базовой площадки: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Разработка алгоритма внедрения Методологии по направлению «педагог - молодой специалист» в ПОО Ярославской области.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Формирование конкретных практик внедрения наставничества по направлению «педагог - молодой специалист» в ГПОУ ЯО Рыбинском лесотехническом колледже – базовой площадке ГАУ ДПО ЯО ИРО. 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Развитие нормативной, программной и методической документации по внедрению наставничества по направлению «педагог - молодой специалист» в ГПОУ ЯО Рыбинский лесотехнический колледж – базовой площадке ГАУ ДПО ЯО ИРО.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Тиражирование практики внедрения наставничества по направлению  «педагог - молодой специалист» в ПОО Ярославской области.  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endParaRPr kumimoji="0" lang="ru-RU" sz="1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Основные направления деятельности: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1. Организационная деятельность.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2. Методическая деятельность.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3. Информационно-консультативная, экспертно-аналитическая деятельность.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4. Мониторинговая деятельность</a:t>
            </a: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endParaRPr kumimoji="0" lang="ru-RU" sz="12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809625" algn="l"/>
              </a:tabLst>
            </a:pPr>
            <a:r>
              <a:rPr kumimoji="0" lang="ru-RU" sz="16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Результат работы базовой площадки: достижение стратегических результатов внедрения методологии наставничества в системе СПО по направлению «педагог - молодой специалист».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Кого сегодня выбирает работодатель?</a:t>
            </a:r>
            <a:endParaRPr lang="ru-RU" b="1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6345" y="1295400"/>
            <a:ext cx="8598591" cy="53631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Трудоустройство выпускников – показатель эффективности работы ОО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41" y="1981200"/>
            <a:ext cx="8684207" cy="441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057400"/>
          </a:xfrm>
        </p:spPr>
        <p:txBody>
          <a:bodyPr>
            <a:normAutofit fontScale="90000"/>
          </a:bodyPr>
          <a:lstStyle/>
          <a:p>
            <a:pPr algn="r"/>
            <a:r>
              <a:rPr lang="ru-RU" b="1" dirty="0" smtClean="0"/>
              <a:t>«Наставник – это секретное оружие самых успешных людей.»</a:t>
            </a:r>
            <a:br>
              <a:rPr lang="ru-RU" b="1" dirty="0" smtClean="0"/>
            </a:br>
            <a:r>
              <a:rPr lang="ru-RU" b="1" dirty="0" smtClean="0"/>
              <a:t>Ник. </a:t>
            </a:r>
            <a:r>
              <a:rPr lang="ru-RU" b="1" dirty="0" err="1" smtClean="0"/>
              <a:t>Латанский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5334000"/>
            <a:ext cx="5791200" cy="1325563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4000" b="1" i="1" dirty="0" smtClean="0"/>
          </a:p>
          <a:p>
            <a:pPr algn="ctr">
              <a:buNone/>
            </a:pPr>
            <a:r>
              <a:rPr lang="ru-RU" sz="4000" b="1" i="1" dirty="0" smtClean="0"/>
              <a:t>Благодарю за внимание!</a:t>
            </a:r>
            <a:endParaRPr lang="ru-RU" sz="4000" b="1" i="1" dirty="0"/>
          </a:p>
        </p:txBody>
      </p:sp>
      <p:pic>
        <p:nvPicPr>
          <p:cNvPr id="4098" name="Picture 2" descr="https://sun9-72.userapi.com/mX8tYi8r-ClkZ66NsrEHQlIUW8RGciYFW_01mg/eznYnEbVfL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057400"/>
            <a:ext cx="5715000" cy="40767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8392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Организация наставничества по направлению «Педагог – молодой специалист»</a:t>
            </a:r>
            <a:endParaRPr lang="ru-RU" sz="32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72200" y="898800"/>
            <a:ext cx="2820000" cy="169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 descr="G:\Наставничество июнь20\наставник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4591050"/>
            <a:ext cx="2971800" cy="1885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76600" y="4495800"/>
            <a:ext cx="5791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Наставничество</a:t>
            </a:r>
            <a:r>
              <a:rPr lang="ru-RU" dirty="0" smtClean="0"/>
              <a:t> – форма участия опытных профессионалов в подготовке и воспитании молодежи по соответствующей профессии.</a:t>
            </a:r>
          </a:p>
          <a:p>
            <a:r>
              <a:rPr lang="ru-RU" dirty="0" smtClean="0"/>
              <a:t>Суть наставничества – передача богатого личного опыта профессиональной деятельности молодому человеку, в ускорении его адаптации к профессиональной деятельности, оказание помощи и поддержки.</a:t>
            </a:r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Национальный проект в сфере образования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838200"/>
            <a:ext cx="5791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 Президента Российской Федерации №204 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07.05.2018 года</a:t>
            </a:r>
          </a:p>
          <a:p>
            <a:pPr algn="just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/>
              <a:t>«О национальных целях и стратегический задачах развития Российской Федерации </a:t>
            </a:r>
          </a:p>
          <a:p>
            <a:pPr algn="ctr"/>
            <a:r>
              <a:rPr lang="ru-RU" b="1" dirty="0" smtClean="0"/>
              <a:t>на период до 2024 года»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Условия для формирования эффективной системы профессиональной ориентации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606"/>
            <a:ext cx="9144000" cy="785794"/>
          </a:xfrm>
        </p:spPr>
        <p:txBody>
          <a:bodyPr>
            <a:normAutofit fontScale="90000"/>
          </a:bodyPr>
          <a:lstStyle/>
          <a:p>
            <a:pPr>
              <a:lnSpc>
                <a:spcPts val="3400"/>
              </a:lnSpc>
            </a:pPr>
            <a:r>
              <a:rPr lang="ru-RU" b="1" dirty="0" smtClean="0"/>
              <a:t>Директор ООО «Монолит» Рощин С.В.  - эксперт на конкурсной площадке</a:t>
            </a:r>
            <a:endParaRPr lang="ru-RU" b="1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6" y="914400"/>
            <a:ext cx="4263160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7800" y="914400"/>
            <a:ext cx="3017793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email">
            <a:lum bright="-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3810000"/>
            <a:ext cx="4267200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email">
            <a:lum bright="-10000" contras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4068" y="3810000"/>
            <a:ext cx="3066532" cy="28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0" y="6400800"/>
            <a:ext cx="4419600" cy="461665"/>
          </a:xfrm>
          <a:prstGeom prst="rect">
            <a:avLst/>
          </a:prstGeom>
          <a:gradFill flip="none" rotWithShape="1">
            <a:gsLst>
              <a:gs pos="0">
                <a:srgbClr val="5E9EFF">
                  <a:alpha val="23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Мастер-класс с </a:t>
            </a:r>
            <a:r>
              <a:rPr lang="ru-RU" sz="2400" b="1" dirty="0" err="1" smtClean="0"/>
              <a:t>виброплитой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6396335"/>
            <a:ext cx="4724400" cy="461665"/>
          </a:xfrm>
          <a:prstGeom prst="rect">
            <a:avLst/>
          </a:prstGeom>
          <a:gradFill>
            <a:gsLst>
              <a:gs pos="0">
                <a:srgbClr val="5E9EFF">
                  <a:alpha val="23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1"/>
          </a:gradFill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/>
              <a:t>Тренировки на базе «Монолит»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МУП «Землеустроитель», Карамзин Р.О.</a:t>
            </a:r>
            <a:endParaRPr lang="ru-RU" b="1" dirty="0"/>
          </a:p>
        </p:txBody>
      </p:sp>
      <p:pic>
        <p:nvPicPr>
          <p:cNvPr id="5" name="Picture 2" descr="https://pp.userapi.com/c852128/v852128171/50ecd/cSqykKSTLbc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3756679"/>
            <a:ext cx="4648200" cy="31013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4" descr="https://pp.userapi.com/c830708/v830708046/1da4f1/KJ-dOdIyJg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5638800" cy="32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638800" y="1371600"/>
            <a:ext cx="350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Эксперт на конкурсной площадке по компетенции «Геодезия»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8006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Проведение обучающего занятия по работе с геодезическими приборами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На данном изображении может находиться: 2 человека, люди стоят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573699"/>
            <a:ext cx="2895600" cy="2622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FC709-2C3A-4415-842C-B9968713BFDC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2050" name="Picture 2" descr="https://sun9-33.userapi.com/c855328/v855328388/1a5a88/25mKT1OIc4I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3749040"/>
            <a:ext cx="5181600" cy="310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5E9EFF">
                  <a:alpha val="12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16200000" scaled="0"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dirty="0" smtClean="0"/>
              <a:t>Достижения в </a:t>
            </a:r>
            <a:r>
              <a:rPr lang="ru-RU" sz="4000" b="1" dirty="0" err="1" smtClean="0"/>
              <a:t>Ворлдскиллс</a:t>
            </a:r>
            <a:r>
              <a:rPr lang="ru-RU" sz="4000" b="1" dirty="0" smtClean="0"/>
              <a:t>:</a:t>
            </a:r>
            <a:endParaRPr kumimoji="0" lang="ru-RU" sz="40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3400"/>
            <a:ext cx="5867400" cy="5943600"/>
          </a:xfrm>
        </p:spPr>
        <p:txBody>
          <a:bodyPr>
            <a:noAutofit/>
          </a:bodyPr>
          <a:lstStyle/>
          <a:p>
            <a:pPr algn="l"/>
            <a:r>
              <a:rPr lang="ru-RU" sz="2400" b="1" kern="0" dirty="0" smtClean="0"/>
              <a:t>Компетенция «Ландшафтный дизайн»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dirty="0" smtClean="0"/>
              <a:t>Финал  IV Национального чемпионата «Молодые профессионалы» (</a:t>
            </a:r>
            <a:r>
              <a:rPr lang="ru-RU" sz="2200" dirty="0" err="1" smtClean="0"/>
              <a:t>WorldSkills</a:t>
            </a:r>
            <a:r>
              <a:rPr lang="ru-RU" sz="2200" dirty="0" smtClean="0"/>
              <a:t> </a:t>
            </a:r>
            <a:r>
              <a:rPr lang="ru-RU" sz="2200" dirty="0" err="1" smtClean="0"/>
              <a:t>Russia</a:t>
            </a:r>
            <a:r>
              <a:rPr lang="ru-RU" sz="2200" dirty="0" smtClean="0"/>
              <a:t>), 2016 г. - </a:t>
            </a:r>
            <a:r>
              <a:rPr lang="ru-RU" sz="2200" b="1" dirty="0" smtClean="0"/>
              <a:t>1 место </a:t>
            </a:r>
            <a:r>
              <a:rPr lang="ru-RU" sz="1200" b="1" dirty="0" smtClean="0"/>
              <a:t/>
            </a:r>
            <a:br>
              <a:rPr lang="ru-RU" sz="1200" b="1" dirty="0" smtClean="0"/>
            </a:br>
            <a:r>
              <a:rPr lang="ru-RU" sz="1200" b="1" dirty="0" smtClean="0"/>
              <a:t>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Финал VI Национального чемпионата «Молодые профессионалы»  (</a:t>
            </a:r>
            <a:r>
              <a:rPr lang="ru-RU" sz="2200" dirty="0" err="1" smtClean="0"/>
              <a:t>Worldskills</a:t>
            </a:r>
            <a:r>
              <a:rPr lang="ru-RU" sz="2200" dirty="0" smtClean="0"/>
              <a:t> </a:t>
            </a:r>
            <a:r>
              <a:rPr lang="ru-RU" sz="2200" dirty="0" err="1" smtClean="0"/>
              <a:t>Russia</a:t>
            </a:r>
            <a:r>
              <a:rPr lang="ru-RU" sz="2200" dirty="0" smtClean="0"/>
              <a:t>), 2018 - </a:t>
            </a:r>
            <a:r>
              <a:rPr lang="ru-RU" sz="2200" b="1" dirty="0" smtClean="0"/>
              <a:t>2 место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200" dirty="0" smtClean="0"/>
              <a:t>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Первый в России аккредитованный СЦК по компетенции Ландшафтный дизайн - 2017 год</a:t>
            </a:r>
            <a:br>
              <a:rPr lang="ru-RU" sz="2200" dirty="0" smtClean="0"/>
            </a:br>
            <a:r>
              <a:rPr lang="ru-RU" sz="1200" dirty="0" smtClean="0"/>
              <a:t>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Региональные чемпионаты  -</a:t>
            </a:r>
            <a:br>
              <a:rPr lang="ru-RU" sz="2200" dirty="0" smtClean="0"/>
            </a:br>
            <a:r>
              <a:rPr lang="ru-RU" sz="2200" dirty="0" smtClean="0"/>
              <a:t>победители и призеры ежегодно</a:t>
            </a:r>
            <a:br>
              <a:rPr lang="ru-RU" sz="2200" dirty="0" smtClean="0"/>
            </a:br>
            <a:r>
              <a:rPr lang="ru-RU" sz="1200" b="1" kern="0" dirty="0" smtClean="0"/>
              <a:t>  </a:t>
            </a:r>
            <a:r>
              <a:rPr lang="ru-RU" sz="2000" b="1" kern="0" dirty="0" smtClean="0"/>
              <a:t/>
            </a:r>
            <a:br>
              <a:rPr lang="ru-RU" sz="2000" b="1" kern="0" dirty="0" smtClean="0"/>
            </a:br>
            <a:r>
              <a:rPr lang="ru-RU" sz="2400" b="1" kern="0" dirty="0" smtClean="0"/>
              <a:t>Компетенция «Геодезия»</a:t>
            </a:r>
            <a:r>
              <a:rPr lang="ru-RU" sz="2000" b="1" kern="0" dirty="0" smtClean="0"/>
              <a:t/>
            </a:r>
            <a:br>
              <a:rPr lang="ru-RU" sz="2000" b="1" kern="0" dirty="0" smtClean="0"/>
            </a:br>
            <a:r>
              <a:rPr lang="ru-RU" sz="2200" dirty="0" smtClean="0"/>
              <a:t> Региональные чемпионаты  - </a:t>
            </a:r>
            <a:br>
              <a:rPr lang="ru-RU" sz="2200" dirty="0" smtClean="0"/>
            </a:br>
            <a:r>
              <a:rPr lang="ru-RU" sz="2200" dirty="0" smtClean="0"/>
              <a:t>победители и призеры ежегодно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4038600" cy="19812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Кураторы </a:t>
            </a:r>
            <a:r>
              <a:rPr lang="en-US" sz="4800" b="1" dirty="0" err="1" smtClean="0"/>
              <a:t>ProfiJump</a:t>
            </a:r>
            <a:endParaRPr lang="ru-RU" sz="4800" b="1" dirty="0"/>
          </a:p>
        </p:txBody>
      </p:sp>
      <p:pic>
        <p:nvPicPr>
          <p:cNvPr id="2050" name="Picture 2" descr="F:\DCIM\102___03\IMG_56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457700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3" descr="J:\2016-2017 уч год\РЛТК Лучшее портфолио 2016\фото с финала 20дек16\_IMG_041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400" y="2784730"/>
            <a:ext cx="4191000" cy="39208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https://pp.userapi.com/c824203/v824203652/de11e/5MQSHfMbsMc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30" y="3241172"/>
            <a:ext cx="4491070" cy="34981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ru-RU" b="1" dirty="0" smtClean="0"/>
              <a:t>Наставничество</a:t>
            </a:r>
            <a:endParaRPr lang="ru-RU" b="1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609600" y="1219200"/>
          <a:ext cx="80010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7652" name="Picture 4" descr="https://sun9-65.userapi.com/XusM1lx93g5AL8-tCH8EmtMe5_-rBaB-Uf5PIg/bt8YFNDJsNY.jpg"/>
          <p:cNvPicPr>
            <a:picLocks noChangeAspect="1" noChangeArrowheads="1"/>
          </p:cNvPicPr>
          <p:nvPr/>
        </p:nvPicPr>
        <p:blipFill>
          <a:blip r:embed="rId7" cstate="email">
            <a:lum bright="-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9900" y="4495800"/>
            <a:ext cx="35433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pp.userapi.com/c830708/v830708046/1da54a/uHVUCynKzb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2400" y="1"/>
            <a:ext cx="3315996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https://pp.userapi.com/c824203/v824203652/de15a/C3hmTFi4d_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3131" y="1752600"/>
            <a:ext cx="3568469" cy="28883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https://sun9-7.userapi.com/c858336/v858336609/1252d3/OOGYZgkdu84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lum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7291" y="3886200"/>
            <a:ext cx="5684309" cy="29717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4343400" cy="54864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Савичева Екатерина: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2018 г.</a:t>
            </a:r>
            <a:r>
              <a:rPr lang="ru-RU" sz="2800" dirty="0" smtClean="0"/>
              <a:t> - победитель </a:t>
            </a:r>
            <a:r>
              <a:rPr lang="en-US" sz="2800" dirty="0" smtClean="0"/>
              <a:t>V </a:t>
            </a:r>
            <a:r>
              <a:rPr lang="ru-RU" sz="2800" dirty="0" smtClean="0"/>
              <a:t>регионального чемпионата «Молодые </a:t>
            </a:r>
            <a:r>
              <a:rPr lang="ru-RU" sz="2800" dirty="0" err="1" smtClean="0"/>
              <a:t>професионалы</a:t>
            </a:r>
            <a:r>
              <a:rPr lang="ru-RU" sz="2800" dirty="0" smtClean="0"/>
              <a:t>» (Геодезия)</a:t>
            </a:r>
            <a:br>
              <a:rPr lang="ru-RU" sz="2800" dirty="0" smtClean="0"/>
            </a:br>
            <a:r>
              <a:rPr lang="ru-RU" sz="2800" b="1" dirty="0" smtClean="0"/>
              <a:t>2019 г.</a:t>
            </a:r>
            <a:r>
              <a:rPr lang="ru-RU" sz="2800" dirty="0" smtClean="0"/>
              <a:t> – победитель  в конкурсе на лучшее </a:t>
            </a:r>
            <a:r>
              <a:rPr lang="ru-RU" sz="2800" dirty="0" err="1" smtClean="0"/>
              <a:t>портфолио</a:t>
            </a:r>
            <a:r>
              <a:rPr lang="ru-RU" sz="2800" dirty="0" smtClean="0"/>
              <a:t> </a:t>
            </a:r>
            <a:r>
              <a:rPr lang="en-US" sz="2800" dirty="0" err="1" smtClean="0"/>
              <a:t>ProfiJump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b="1" dirty="0" smtClean="0"/>
              <a:t>2019 </a:t>
            </a:r>
            <a:r>
              <a:rPr lang="ru-RU" sz="2800" b="1" dirty="0" smtClean="0"/>
              <a:t>г.</a:t>
            </a:r>
            <a:r>
              <a:rPr lang="ru-RU" sz="2800" dirty="0" smtClean="0"/>
              <a:t> – эксперт </a:t>
            </a:r>
            <a:r>
              <a:rPr lang="en-US" sz="2800" dirty="0" smtClean="0"/>
              <a:t>VI </a:t>
            </a:r>
            <a:r>
              <a:rPr lang="ru-RU" sz="2800" dirty="0" smtClean="0"/>
              <a:t>регионального </a:t>
            </a:r>
            <a:br>
              <a:rPr lang="ru-RU" sz="2800" dirty="0" smtClean="0"/>
            </a:br>
            <a:r>
              <a:rPr lang="ru-RU" sz="2800" dirty="0" smtClean="0"/>
              <a:t>чемпионата </a:t>
            </a:r>
            <a:br>
              <a:rPr lang="ru-RU" sz="2800" dirty="0" smtClean="0"/>
            </a:br>
            <a:r>
              <a:rPr lang="ru-RU" sz="2800" dirty="0" smtClean="0"/>
              <a:t>«Молодые профессионалы» (Геодезия)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433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О работе Базовой площадки  по организации наставничества  по направлению  «педагог – молодой специалист»  на базе ГПОУ ЯО Рыбинский лесотехнический колледж</vt:lpstr>
      <vt:lpstr>Организация наставничества по направлению «Педагог – молодой специалист»</vt:lpstr>
      <vt:lpstr>Условия для формирования эффективной системы профессиональной ориентации</vt:lpstr>
      <vt:lpstr>Директор ООО «Монолит» Рощин С.В.  - эксперт на конкурсной площадке</vt:lpstr>
      <vt:lpstr>МУП «Землеустроитель», Карамзин Р.О.</vt:lpstr>
      <vt:lpstr>Компетенция «Ландшафтный дизайн»  Финал  IV Национального чемпионата «Молодые профессионалы» (WorldSkills Russia), 2016 г. - 1 место    Финал VI Национального чемпионата «Молодые профессионалы»  (Worldskills Russia), 2018 - 2 место   Первый в России аккредитованный СЦК по компетенции Ландшафтный дизайн - 2017 год   Региональные чемпионаты  - победители и призеры ежегодно    Компетенция «Геодезия»  Региональные чемпионаты  -  победители и призеры ежегодно</vt:lpstr>
      <vt:lpstr>Кураторы ProfiJump</vt:lpstr>
      <vt:lpstr>Наставничество</vt:lpstr>
      <vt:lpstr>Савичева Екатерина:  2018 г. - победитель V регионального чемпионата «Молодые професионалы» (Геодезия) 2019 г. – победитель  в конкурсе на лучшее портфолио ProfiJump 2019 г. – эксперт VI регионального  чемпионата  «Молодые профессионалы» (Геодезия)</vt:lpstr>
      <vt:lpstr>Презентация PowerPoint</vt:lpstr>
      <vt:lpstr>Кого сегодня выбирает работодатель?</vt:lpstr>
      <vt:lpstr>Трудоустройство выпускников – показатель эффективности работы ОО</vt:lpstr>
      <vt:lpstr>«Наставник – это секретное оружие самых успешных людей.» Ник. Латанский </vt:lpstr>
    </vt:vector>
  </TitlesOfParts>
  <Company>Колледж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Наталья Николаевна Новикова</cp:lastModifiedBy>
  <cp:revision>31</cp:revision>
  <dcterms:created xsi:type="dcterms:W3CDTF">2020-06-08T07:40:38Z</dcterms:created>
  <dcterms:modified xsi:type="dcterms:W3CDTF">2020-06-11T06:09:36Z</dcterms:modified>
</cp:coreProperties>
</file>