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9" r:id="rId2"/>
    <p:sldId id="256" r:id="rId3"/>
    <p:sldId id="320" r:id="rId4"/>
    <p:sldId id="33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5" r:id="rId14"/>
    <p:sldId id="340" r:id="rId15"/>
    <p:sldId id="344" r:id="rId16"/>
    <p:sldId id="343" r:id="rId17"/>
    <p:sldId id="341" r:id="rId18"/>
    <p:sldId id="342" r:id="rId19"/>
    <p:sldId id="318" r:id="rId2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087F9-24E9-4346-B8B1-9DDB87CAAE9D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054AE3C-C832-44D6-971E-C3A2ADD1FC55}">
      <dgm:prSet phldrT="[Текст]"/>
      <dgm:spPr>
        <a:xfrm>
          <a:off x="2361873" y="736331"/>
          <a:ext cx="1121141" cy="5413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молодой педагог</a:t>
          </a:r>
        </a:p>
      </dgm:t>
    </dgm:pt>
    <dgm:pt modelId="{F2030E9B-529C-4DC4-918B-E39AEE9ADA49}" type="parTrans" cxnId="{50F0D64F-5829-4727-938C-9A91519DD9D7}">
      <dgm:prSet/>
      <dgm:spPr/>
      <dgm:t>
        <a:bodyPr/>
        <a:lstStyle/>
        <a:p>
          <a:endParaRPr lang="ru-RU"/>
        </a:p>
      </dgm:t>
    </dgm:pt>
    <dgm:pt modelId="{B0235D72-2CE6-47A9-A032-F4F8334CE8A0}" type="sibTrans" cxnId="{50F0D64F-5829-4727-938C-9A91519DD9D7}">
      <dgm:prSet/>
      <dgm:spPr/>
      <dgm:t>
        <a:bodyPr/>
        <a:lstStyle/>
        <a:p>
          <a:endParaRPr lang="ru-RU"/>
        </a:p>
      </dgm:t>
    </dgm:pt>
    <dgm:pt modelId="{CD4528FA-2718-4E71-A15A-AB96E1D4DBF4}">
      <dgm:prSet phldrT="[Текст]" custT="1"/>
      <dgm:spPr>
        <a:xfrm>
          <a:off x="2072887" y="20"/>
          <a:ext cx="1660254" cy="421883"/>
        </a:xfrm>
        <a:solidFill>
          <a:srgbClr val="4F81BD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администратор</a:t>
          </a:r>
        </a:p>
      </dgm:t>
    </dgm:pt>
    <dgm:pt modelId="{9D640243-9C16-4218-9BD1-CBC0B13DC921}" type="parTrans" cxnId="{FE0EE3F7-D67E-4089-95AE-768233DD8842}">
      <dgm:prSet/>
      <dgm:spPr>
        <a:xfrm rot="16116109">
          <a:off x="2828761" y="489677"/>
          <a:ext cx="166708" cy="18832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0BEC6B-8727-4D72-9D1B-12431AA8F69F}" type="sibTrans" cxnId="{FE0EE3F7-D67E-4089-95AE-768233DD8842}">
      <dgm:prSet/>
      <dgm:spPr/>
      <dgm:t>
        <a:bodyPr/>
        <a:lstStyle/>
        <a:p>
          <a:endParaRPr lang="ru-RU"/>
        </a:p>
      </dgm:t>
    </dgm:pt>
    <dgm:pt modelId="{34E8BE17-FE88-4B91-8BE3-8D663FD947D2}">
      <dgm:prSet phldrT="[Текст]" custT="1"/>
      <dgm:spPr>
        <a:xfrm>
          <a:off x="3700462" y="310189"/>
          <a:ext cx="1822388" cy="529773"/>
        </a:xfrm>
        <a:solidFill>
          <a:srgbClr val="4F81BD">
            <a:hueOff val="0"/>
            <a:satOff val="0"/>
            <a:lumOff val="0"/>
            <a:alpha val="51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педагог-психолог</a:t>
          </a:r>
        </a:p>
      </dgm:t>
    </dgm:pt>
    <dgm:pt modelId="{AF2F272C-2619-4309-8C0C-6A315036B753}" type="parTrans" cxnId="{0501B0B0-170E-4305-85C8-273F42B3F6CC}">
      <dgm:prSet/>
      <dgm:spPr>
        <a:xfrm rot="20739377">
          <a:off x="3525618" y="722976"/>
          <a:ext cx="278800" cy="18832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605D5F-D917-4D4D-9B40-62F410007631}" type="sibTrans" cxnId="{0501B0B0-170E-4305-85C8-273F42B3F6CC}">
      <dgm:prSet/>
      <dgm:spPr/>
      <dgm:t>
        <a:bodyPr/>
        <a:lstStyle/>
        <a:p>
          <a:endParaRPr lang="ru-RU"/>
        </a:p>
      </dgm:t>
    </dgm:pt>
    <dgm:pt modelId="{7797AD0D-672E-4879-BD51-1140F5E393C1}">
      <dgm:prSet phldrT="[Текст]" custT="1"/>
      <dgm:spPr>
        <a:xfrm>
          <a:off x="3675373" y="1072752"/>
          <a:ext cx="1676262" cy="588271"/>
        </a:xfrm>
        <a:solidFill>
          <a:srgbClr val="4F81BD">
            <a:hueOff val="0"/>
            <a:satOff val="0"/>
            <a:lumOff val="0"/>
            <a:alpha val="49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заведующий ПЦК</a:t>
          </a:r>
        </a:p>
      </dgm:t>
    </dgm:pt>
    <dgm:pt modelId="{96FE5127-36E7-4236-A08B-CF073621DC6F}" type="parTrans" cxnId="{32C16F24-D715-45AF-B46B-576DFC548731}">
      <dgm:prSet/>
      <dgm:spPr>
        <a:xfrm rot="764680">
          <a:off x="3510914" y="1069244"/>
          <a:ext cx="205901" cy="18832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D97BE7-49F6-41EB-88D0-686346E8E800}" type="sibTrans" cxnId="{32C16F24-D715-45AF-B46B-576DFC548731}">
      <dgm:prSet/>
      <dgm:spPr/>
      <dgm:t>
        <a:bodyPr/>
        <a:lstStyle/>
        <a:p>
          <a:endParaRPr lang="ru-RU"/>
        </a:p>
      </dgm:t>
    </dgm:pt>
    <dgm:pt modelId="{2C9AFE89-7630-4558-B95E-7D17811DFF24}">
      <dgm:prSet phldrT="[Текст]" custT="1"/>
      <dgm:spPr>
        <a:xfrm>
          <a:off x="176125" y="354390"/>
          <a:ext cx="1844129" cy="537207"/>
        </a:xfrm>
        <a:solidFill>
          <a:srgbClr val="4F81BD">
            <a:hueOff val="0"/>
            <a:satOff val="0"/>
            <a:lumOff val="0"/>
            <a:alpha val="51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методическая служба</a:t>
          </a:r>
        </a:p>
      </dgm:t>
    </dgm:pt>
    <dgm:pt modelId="{695D5A28-A344-47D1-AC10-B42AD0A6173B}" type="parTrans" cxnId="{83CFF068-46AE-40F9-8697-71503EC36944}">
      <dgm:prSet/>
      <dgm:spPr>
        <a:xfrm rot="11513275">
          <a:off x="1983027" y="747198"/>
          <a:ext cx="304954" cy="18832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50B3CE-3545-45F2-81BC-9A37032DA9B1}" type="sibTrans" cxnId="{83CFF068-46AE-40F9-8697-71503EC36944}">
      <dgm:prSet/>
      <dgm:spPr/>
      <dgm:t>
        <a:bodyPr/>
        <a:lstStyle/>
        <a:p>
          <a:endParaRPr lang="ru-RU"/>
        </a:p>
      </dgm:t>
    </dgm:pt>
    <dgm:pt modelId="{7A7DB9EB-2DD5-4BBD-AAE0-25A6E00DC389}">
      <dgm:prSet phldrT="[Текст]" custT="1"/>
      <dgm:spPr>
        <a:xfrm>
          <a:off x="695917" y="1096124"/>
          <a:ext cx="1314350" cy="532797"/>
        </a:xfrm>
        <a:solidFill>
          <a:srgbClr val="4F81BD">
            <a:hueOff val="0"/>
            <a:satOff val="0"/>
            <a:lumOff val="0"/>
            <a:alpha val="5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наставник</a:t>
          </a:r>
        </a:p>
      </dgm:t>
    </dgm:pt>
    <dgm:pt modelId="{E3D60159-5998-46DD-AC64-123F4D5199C8}" type="parTrans" cxnId="{034DB17C-A8EA-4F93-A4D6-AFDD87373AFB}">
      <dgm:prSet/>
      <dgm:spPr>
        <a:xfrm rot="10034184">
          <a:off x="2045536" y="1081455"/>
          <a:ext cx="265284" cy="188328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BEF3BA-18F6-46F8-A283-25C5D2909586}" type="sibTrans" cxnId="{034DB17C-A8EA-4F93-A4D6-AFDD87373AFB}">
      <dgm:prSet/>
      <dgm:spPr/>
      <dgm:t>
        <a:bodyPr/>
        <a:lstStyle/>
        <a:p>
          <a:endParaRPr lang="ru-RU"/>
        </a:p>
      </dgm:t>
    </dgm:pt>
    <dgm:pt modelId="{E3F35EC9-A5E6-4309-BCDD-EA6C247ECEA5}" type="pres">
      <dgm:prSet presAssocID="{28A087F9-24E9-4346-B8B1-9DDB87CAAE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96F64-BD6C-4C0D-9905-8CAF38419231}" type="pres">
      <dgm:prSet presAssocID="{0054AE3C-C832-44D6-971E-C3A2ADD1FC55}" presName="centerShape" presStyleLbl="node0" presStyleIdx="0" presStyleCnt="1" custScaleX="202406" custScaleY="190833" custLinFactNeighborX="1253" custLinFactNeighborY="-33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D7C9FCC-9796-4292-88FB-AC61E5C3327C}" type="pres">
      <dgm:prSet presAssocID="{9D640243-9C16-4218-9BD1-CBC0B13DC921}" presName="par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05292E5-7BCC-4E24-8B35-6EA15B9C6A43}" type="pres">
      <dgm:prSet presAssocID="{9D640243-9C16-4218-9BD1-CBC0B13DC92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DA48E4-A6EA-4986-A204-A9C2B5B5C83C}" type="pres">
      <dgm:prSet presAssocID="{CD4528FA-2718-4E71-A15A-AB96E1D4DBF4}" presName="node" presStyleLbl="node1" presStyleIdx="0" presStyleCnt="5" custScaleX="254790" custScaleY="76165" custRadScaleRad="103279" custRadScaleInc="346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9F66199-273B-49CE-B3E7-0E4D8286B48C}" type="pres">
      <dgm:prSet presAssocID="{AF2F272C-2619-4309-8C0C-6A315036B753}" presName="par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A32852B-6506-40DE-8666-B57D405DB8D5}" type="pres">
      <dgm:prSet presAssocID="{AF2F272C-2619-4309-8C0C-6A315036B75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55734E3-B4C1-4B37-AED6-5E3A9965AC0A}" type="pres">
      <dgm:prSet presAssocID="{34E8BE17-FE88-4B91-8BE3-8D663FD947D2}" presName="node" presStyleLbl="node1" presStyleIdx="1" presStyleCnt="5" custScaleX="250354" custScaleY="95643" custRadScaleRad="227468" custRadScaleInc="101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A28FAF7-DE0C-4BA6-9788-A09B670EEA7B}" type="pres">
      <dgm:prSet presAssocID="{96FE5127-36E7-4236-A08B-CF073621DC6F}" presName="par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65DF8A1-964F-4ACB-ADA2-84D1E32949B6}" type="pres">
      <dgm:prSet presAssocID="{96FE5127-36E7-4236-A08B-CF073621DC6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56F708D-7C9E-498A-9300-A4157F599C2C}" type="pres">
      <dgm:prSet presAssocID="{7797AD0D-672E-4879-BD51-1140F5E393C1}" presName="node" presStyleLbl="node1" presStyleIdx="2" presStyleCnt="5" custScaleX="235209" custScaleY="106204" custRadScaleRad="212692" custRadScaleInc="-11549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23E1AFB-8A83-449A-9F43-8CB8C26D76A0}" type="pres">
      <dgm:prSet presAssocID="{E3D60159-5998-46DD-AC64-123F4D5199C8}" presName="par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2FBFE7E-0392-4F1E-B6A9-7EC17523E82D}" type="pres">
      <dgm:prSet presAssocID="{E3D60159-5998-46DD-AC64-123F4D5199C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26260C-9E36-4795-8B2C-D1AEAD3E045D}" type="pres">
      <dgm:prSet presAssocID="{7A7DB9EB-2DD5-4BBD-AAE0-25A6E00DC389}" presName="node" presStyleLbl="node1" presStyleIdx="3" presStyleCnt="5" custScaleX="237287" custScaleY="96189" custRadScaleRad="222912" custRadScaleInc="1114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D7F5869-5872-4A91-AC82-70C37C040723}" type="pres">
      <dgm:prSet presAssocID="{695D5A28-A344-47D1-AC10-B42AD0A6173B}" presName="par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17E5FCE-AFAA-4A2D-8316-EEAC4626D69A}" type="pres">
      <dgm:prSet presAssocID="{695D5A28-A344-47D1-AC10-B42AD0A6173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783BB43-57D4-4CA9-B5F0-2ADEDC06A314}" type="pres">
      <dgm:prSet presAssocID="{2C9AFE89-7630-4558-B95E-7D17811DFF24}" presName="node" presStyleLbl="node1" presStyleIdx="4" presStyleCnt="5" custScaleX="217637" custScaleY="96985" custRadScaleRad="238127" custRadScaleInc="-162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5014E95A-A49D-494A-B63E-F32700DE9D88}" type="presOf" srcId="{96FE5127-36E7-4236-A08B-CF073621DC6F}" destId="{EA28FAF7-DE0C-4BA6-9788-A09B670EEA7B}" srcOrd="0" destOrd="0" presId="urn:microsoft.com/office/officeart/2005/8/layout/radial5"/>
    <dgm:cxn modelId="{6A26D674-BF64-4852-8175-090104DA5066}" type="presOf" srcId="{AF2F272C-2619-4309-8C0C-6A315036B753}" destId="{3A32852B-6506-40DE-8666-B57D405DB8D5}" srcOrd="1" destOrd="0" presId="urn:microsoft.com/office/officeart/2005/8/layout/radial5"/>
    <dgm:cxn modelId="{83CFF068-46AE-40F9-8697-71503EC36944}" srcId="{0054AE3C-C832-44D6-971E-C3A2ADD1FC55}" destId="{2C9AFE89-7630-4558-B95E-7D17811DFF24}" srcOrd="4" destOrd="0" parTransId="{695D5A28-A344-47D1-AC10-B42AD0A6173B}" sibTransId="{5E50B3CE-3545-45F2-81BC-9A37032DA9B1}"/>
    <dgm:cxn modelId="{F0C20B93-E08F-4364-87C3-D10F5510F578}" type="presOf" srcId="{CD4528FA-2718-4E71-A15A-AB96E1D4DBF4}" destId="{7EDA48E4-A6EA-4986-A204-A9C2B5B5C83C}" srcOrd="0" destOrd="0" presId="urn:microsoft.com/office/officeart/2005/8/layout/radial5"/>
    <dgm:cxn modelId="{9CE44BF0-2C5B-4FD6-B1A0-8BDF44ABF461}" type="presOf" srcId="{E3D60159-5998-46DD-AC64-123F4D5199C8}" destId="{22FBFE7E-0392-4F1E-B6A9-7EC17523E82D}" srcOrd="1" destOrd="0" presId="urn:microsoft.com/office/officeart/2005/8/layout/radial5"/>
    <dgm:cxn modelId="{7112C623-5707-47D6-AAFC-C30ACF5B307A}" type="presOf" srcId="{695D5A28-A344-47D1-AC10-B42AD0A6173B}" destId="{217E5FCE-AFAA-4A2D-8316-EEAC4626D69A}" srcOrd="1" destOrd="0" presId="urn:microsoft.com/office/officeart/2005/8/layout/radial5"/>
    <dgm:cxn modelId="{034DB17C-A8EA-4F93-A4D6-AFDD87373AFB}" srcId="{0054AE3C-C832-44D6-971E-C3A2ADD1FC55}" destId="{7A7DB9EB-2DD5-4BBD-AAE0-25A6E00DC389}" srcOrd="3" destOrd="0" parTransId="{E3D60159-5998-46DD-AC64-123F4D5199C8}" sibTransId="{CBBEF3BA-18F6-46F8-A283-25C5D2909586}"/>
    <dgm:cxn modelId="{BA4006A5-9F49-4845-8573-9C12125F0419}" type="presOf" srcId="{96FE5127-36E7-4236-A08B-CF073621DC6F}" destId="{965DF8A1-964F-4ACB-ADA2-84D1E32949B6}" srcOrd="1" destOrd="0" presId="urn:microsoft.com/office/officeart/2005/8/layout/radial5"/>
    <dgm:cxn modelId="{32C16F24-D715-45AF-B46B-576DFC548731}" srcId="{0054AE3C-C832-44D6-971E-C3A2ADD1FC55}" destId="{7797AD0D-672E-4879-BD51-1140F5E393C1}" srcOrd="2" destOrd="0" parTransId="{96FE5127-36E7-4236-A08B-CF073621DC6F}" sibTransId="{6DD97BE7-49F6-41EB-88D0-686346E8E800}"/>
    <dgm:cxn modelId="{4BD4CB39-480F-400B-8092-B4449F4571C1}" type="presOf" srcId="{AF2F272C-2619-4309-8C0C-6A315036B753}" destId="{E9F66199-273B-49CE-B3E7-0E4D8286B48C}" srcOrd="0" destOrd="0" presId="urn:microsoft.com/office/officeart/2005/8/layout/radial5"/>
    <dgm:cxn modelId="{70F276E3-8D94-4427-AF57-75AF9B7B3581}" type="presOf" srcId="{34E8BE17-FE88-4B91-8BE3-8D663FD947D2}" destId="{A55734E3-B4C1-4B37-AED6-5E3A9965AC0A}" srcOrd="0" destOrd="0" presId="urn:microsoft.com/office/officeart/2005/8/layout/radial5"/>
    <dgm:cxn modelId="{00F725F0-28B2-483A-9788-A3CE2209029E}" type="presOf" srcId="{28A087F9-24E9-4346-B8B1-9DDB87CAAE9D}" destId="{E3F35EC9-A5E6-4309-BCDD-EA6C247ECEA5}" srcOrd="0" destOrd="0" presId="urn:microsoft.com/office/officeart/2005/8/layout/radial5"/>
    <dgm:cxn modelId="{FA7F0B15-2755-4D19-9A5F-35088157D4B9}" type="presOf" srcId="{0054AE3C-C832-44D6-971E-C3A2ADD1FC55}" destId="{57B96F64-BD6C-4C0D-9905-8CAF38419231}" srcOrd="0" destOrd="0" presId="urn:microsoft.com/office/officeart/2005/8/layout/radial5"/>
    <dgm:cxn modelId="{0501B0B0-170E-4305-85C8-273F42B3F6CC}" srcId="{0054AE3C-C832-44D6-971E-C3A2ADD1FC55}" destId="{34E8BE17-FE88-4B91-8BE3-8D663FD947D2}" srcOrd="1" destOrd="0" parTransId="{AF2F272C-2619-4309-8C0C-6A315036B753}" sibTransId="{4E605D5F-D917-4D4D-9B40-62F410007631}"/>
    <dgm:cxn modelId="{5BC2A479-9D61-4336-A77C-88D15E5CFBDC}" type="presOf" srcId="{7A7DB9EB-2DD5-4BBD-AAE0-25A6E00DC389}" destId="{3626260C-9E36-4795-8B2C-D1AEAD3E045D}" srcOrd="0" destOrd="0" presId="urn:microsoft.com/office/officeart/2005/8/layout/radial5"/>
    <dgm:cxn modelId="{FE0EE3F7-D67E-4089-95AE-768233DD8842}" srcId="{0054AE3C-C832-44D6-971E-C3A2ADD1FC55}" destId="{CD4528FA-2718-4E71-A15A-AB96E1D4DBF4}" srcOrd="0" destOrd="0" parTransId="{9D640243-9C16-4218-9BD1-CBC0B13DC921}" sibTransId="{670BEC6B-8727-4D72-9D1B-12431AA8F69F}"/>
    <dgm:cxn modelId="{D2446FEF-20DC-43E8-94A3-3B8FA4E488E4}" type="presOf" srcId="{9D640243-9C16-4218-9BD1-CBC0B13DC921}" destId="{AD7C9FCC-9796-4292-88FB-AC61E5C3327C}" srcOrd="0" destOrd="0" presId="urn:microsoft.com/office/officeart/2005/8/layout/radial5"/>
    <dgm:cxn modelId="{50F0D64F-5829-4727-938C-9A91519DD9D7}" srcId="{28A087F9-24E9-4346-B8B1-9DDB87CAAE9D}" destId="{0054AE3C-C832-44D6-971E-C3A2ADD1FC55}" srcOrd="0" destOrd="0" parTransId="{F2030E9B-529C-4DC4-918B-E39AEE9ADA49}" sibTransId="{B0235D72-2CE6-47A9-A032-F4F8334CE8A0}"/>
    <dgm:cxn modelId="{A7285B4A-1399-45EB-BCAD-12BD63182B56}" type="presOf" srcId="{E3D60159-5998-46DD-AC64-123F4D5199C8}" destId="{223E1AFB-8A83-449A-9F43-8CB8C26D76A0}" srcOrd="0" destOrd="0" presId="urn:microsoft.com/office/officeart/2005/8/layout/radial5"/>
    <dgm:cxn modelId="{1B95BE15-5D08-4493-A07E-04B14225A37A}" type="presOf" srcId="{7797AD0D-672E-4879-BD51-1140F5E393C1}" destId="{E56F708D-7C9E-498A-9300-A4157F599C2C}" srcOrd="0" destOrd="0" presId="urn:microsoft.com/office/officeart/2005/8/layout/radial5"/>
    <dgm:cxn modelId="{F9DD3A14-FE83-4438-8464-FA007B9A2EA5}" type="presOf" srcId="{2C9AFE89-7630-4558-B95E-7D17811DFF24}" destId="{C783BB43-57D4-4CA9-B5F0-2ADEDC06A314}" srcOrd="0" destOrd="0" presId="urn:microsoft.com/office/officeart/2005/8/layout/radial5"/>
    <dgm:cxn modelId="{47134F43-2755-4FA3-99EA-F92D4F88E80E}" type="presOf" srcId="{695D5A28-A344-47D1-AC10-B42AD0A6173B}" destId="{DD7F5869-5872-4A91-AC82-70C37C040723}" srcOrd="0" destOrd="0" presId="urn:microsoft.com/office/officeart/2005/8/layout/radial5"/>
    <dgm:cxn modelId="{29CCFAB6-74A2-490D-9516-F8F411E9E1A6}" type="presOf" srcId="{9D640243-9C16-4218-9BD1-CBC0B13DC921}" destId="{C05292E5-7BCC-4E24-8B35-6EA15B9C6A43}" srcOrd="1" destOrd="0" presId="urn:microsoft.com/office/officeart/2005/8/layout/radial5"/>
    <dgm:cxn modelId="{E017E3B4-74D3-4DE7-BAFF-B259F7A37F4E}" type="presParOf" srcId="{E3F35EC9-A5E6-4309-BCDD-EA6C247ECEA5}" destId="{57B96F64-BD6C-4C0D-9905-8CAF38419231}" srcOrd="0" destOrd="0" presId="urn:microsoft.com/office/officeart/2005/8/layout/radial5"/>
    <dgm:cxn modelId="{82A5F11A-D5C0-4B82-A20D-415E0789952D}" type="presParOf" srcId="{E3F35EC9-A5E6-4309-BCDD-EA6C247ECEA5}" destId="{AD7C9FCC-9796-4292-88FB-AC61E5C3327C}" srcOrd="1" destOrd="0" presId="urn:microsoft.com/office/officeart/2005/8/layout/radial5"/>
    <dgm:cxn modelId="{864A6F1D-DB95-49B8-A785-0457D483978D}" type="presParOf" srcId="{AD7C9FCC-9796-4292-88FB-AC61E5C3327C}" destId="{C05292E5-7BCC-4E24-8B35-6EA15B9C6A43}" srcOrd="0" destOrd="0" presId="urn:microsoft.com/office/officeart/2005/8/layout/radial5"/>
    <dgm:cxn modelId="{9457131B-A639-4494-AEB6-EC0331C01990}" type="presParOf" srcId="{E3F35EC9-A5E6-4309-BCDD-EA6C247ECEA5}" destId="{7EDA48E4-A6EA-4986-A204-A9C2B5B5C83C}" srcOrd="2" destOrd="0" presId="urn:microsoft.com/office/officeart/2005/8/layout/radial5"/>
    <dgm:cxn modelId="{DBCC5255-4A63-4AF8-957C-134222FF9DD8}" type="presParOf" srcId="{E3F35EC9-A5E6-4309-BCDD-EA6C247ECEA5}" destId="{E9F66199-273B-49CE-B3E7-0E4D8286B48C}" srcOrd="3" destOrd="0" presId="urn:microsoft.com/office/officeart/2005/8/layout/radial5"/>
    <dgm:cxn modelId="{A70016C1-E2E1-495D-ADC2-80904A46ECAA}" type="presParOf" srcId="{E9F66199-273B-49CE-B3E7-0E4D8286B48C}" destId="{3A32852B-6506-40DE-8666-B57D405DB8D5}" srcOrd="0" destOrd="0" presId="urn:microsoft.com/office/officeart/2005/8/layout/radial5"/>
    <dgm:cxn modelId="{B65150C8-EB05-4A00-B7B8-918438D97109}" type="presParOf" srcId="{E3F35EC9-A5E6-4309-BCDD-EA6C247ECEA5}" destId="{A55734E3-B4C1-4B37-AED6-5E3A9965AC0A}" srcOrd="4" destOrd="0" presId="urn:microsoft.com/office/officeart/2005/8/layout/radial5"/>
    <dgm:cxn modelId="{415E5228-CF6F-4768-B4F3-600873D060B9}" type="presParOf" srcId="{E3F35EC9-A5E6-4309-BCDD-EA6C247ECEA5}" destId="{EA28FAF7-DE0C-4BA6-9788-A09B670EEA7B}" srcOrd="5" destOrd="0" presId="urn:microsoft.com/office/officeart/2005/8/layout/radial5"/>
    <dgm:cxn modelId="{8075CA0E-261F-4BF4-B859-87D35CD2B9F7}" type="presParOf" srcId="{EA28FAF7-DE0C-4BA6-9788-A09B670EEA7B}" destId="{965DF8A1-964F-4ACB-ADA2-84D1E32949B6}" srcOrd="0" destOrd="0" presId="urn:microsoft.com/office/officeart/2005/8/layout/radial5"/>
    <dgm:cxn modelId="{A0DC0974-1769-42E2-8442-159F0EA460AC}" type="presParOf" srcId="{E3F35EC9-A5E6-4309-BCDD-EA6C247ECEA5}" destId="{E56F708D-7C9E-498A-9300-A4157F599C2C}" srcOrd="6" destOrd="0" presId="urn:microsoft.com/office/officeart/2005/8/layout/radial5"/>
    <dgm:cxn modelId="{ACA7F6E9-BC17-4C95-A6A3-C16A19093227}" type="presParOf" srcId="{E3F35EC9-A5E6-4309-BCDD-EA6C247ECEA5}" destId="{223E1AFB-8A83-449A-9F43-8CB8C26D76A0}" srcOrd="7" destOrd="0" presId="urn:microsoft.com/office/officeart/2005/8/layout/radial5"/>
    <dgm:cxn modelId="{A5EFE3AE-6C53-4C0F-9C40-A4DBD87FAD9C}" type="presParOf" srcId="{223E1AFB-8A83-449A-9F43-8CB8C26D76A0}" destId="{22FBFE7E-0392-4F1E-B6A9-7EC17523E82D}" srcOrd="0" destOrd="0" presId="urn:microsoft.com/office/officeart/2005/8/layout/radial5"/>
    <dgm:cxn modelId="{6E90BC9E-C0BF-4FFB-9E87-8F8C00B06B61}" type="presParOf" srcId="{E3F35EC9-A5E6-4309-BCDD-EA6C247ECEA5}" destId="{3626260C-9E36-4795-8B2C-D1AEAD3E045D}" srcOrd="8" destOrd="0" presId="urn:microsoft.com/office/officeart/2005/8/layout/radial5"/>
    <dgm:cxn modelId="{646907FA-922D-43BB-A9E1-A81836876DFE}" type="presParOf" srcId="{E3F35EC9-A5E6-4309-BCDD-EA6C247ECEA5}" destId="{DD7F5869-5872-4A91-AC82-70C37C040723}" srcOrd="9" destOrd="0" presId="urn:microsoft.com/office/officeart/2005/8/layout/radial5"/>
    <dgm:cxn modelId="{B464F7A6-ABEE-4C8C-9160-452A87A48E18}" type="presParOf" srcId="{DD7F5869-5872-4A91-AC82-70C37C040723}" destId="{217E5FCE-AFAA-4A2D-8316-EEAC4626D69A}" srcOrd="0" destOrd="0" presId="urn:microsoft.com/office/officeart/2005/8/layout/radial5"/>
    <dgm:cxn modelId="{2EDBA1B8-D5D3-437C-A42E-9075CD6EC871}" type="presParOf" srcId="{E3F35EC9-A5E6-4309-BCDD-EA6C247ECEA5}" destId="{C783BB43-57D4-4CA9-B5F0-2ADEDC06A31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1E05F-F279-471B-BCE4-65D20E2125E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67660-F49E-4C52-9BDF-7D4E4119B29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Наставник</a:t>
          </a:r>
          <a:r>
            <a:rPr lang="ru-RU" sz="1600" dirty="0" smtClean="0">
              <a:solidFill>
                <a:schemeClr val="bg1"/>
              </a:solidFill>
            </a:rPr>
            <a:t>:</a:t>
          </a:r>
        </a:p>
        <a:p>
          <a:r>
            <a:rPr lang="ru-RU" sz="1600" dirty="0" smtClean="0"/>
            <a:t> высокий профессионализм, результативность деятельности, авторитет  в организации, готовность оказать помощь и психологическую поддержку молодому специалисту, открытость к общению, заинтересованность в качестве работы коллеги , стремление к саморазвитию</a:t>
          </a:r>
          <a:endParaRPr lang="ru-RU" sz="1600" dirty="0"/>
        </a:p>
      </dgm:t>
    </dgm:pt>
    <dgm:pt modelId="{52BDB730-A457-4892-8FFE-FA56DC4E3426}" type="parTrans" cxnId="{DC9867CB-D306-4885-9DAA-799925187FE4}">
      <dgm:prSet/>
      <dgm:spPr/>
      <dgm:t>
        <a:bodyPr/>
        <a:lstStyle/>
        <a:p>
          <a:endParaRPr lang="ru-RU"/>
        </a:p>
      </dgm:t>
    </dgm:pt>
    <dgm:pt modelId="{F8B27775-7670-4C91-AD45-93494001B20D}" type="sibTrans" cxnId="{DC9867CB-D306-4885-9DAA-799925187FE4}">
      <dgm:prSet/>
      <dgm:spPr/>
      <dgm:t>
        <a:bodyPr/>
        <a:lstStyle/>
        <a:p>
          <a:endParaRPr lang="ru-RU"/>
        </a:p>
      </dgm:t>
    </dgm:pt>
    <dgm:pt modelId="{D6C1113B-AA9F-4977-855B-C623E3917925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Молодой педагог:</a:t>
          </a:r>
        </a:p>
        <a:p>
          <a:pPr algn="ctr"/>
          <a:r>
            <a:rPr lang="ru-RU" sz="1400" b="1" dirty="0" smtClean="0"/>
            <a:t> </a:t>
          </a:r>
          <a:r>
            <a:rPr lang="ru-RU" sz="1400" dirty="0" smtClean="0"/>
            <a:t>готовность участвовать   в дополнительных занятиях</a:t>
          </a:r>
        </a:p>
        <a:p>
          <a:pPr algn="ctr"/>
          <a:r>
            <a:rPr lang="ru-RU" sz="1400" dirty="0" smtClean="0"/>
            <a:t>Индивидуальной программе сопровождения, </a:t>
          </a:r>
        </a:p>
        <a:p>
          <a:pPr algn="ctr"/>
          <a:r>
            <a:rPr lang="ru-RU" sz="1400" dirty="0" smtClean="0"/>
            <a:t>стремление к качественной работе в организации, </a:t>
          </a:r>
        </a:p>
        <a:p>
          <a:pPr algn="ctr"/>
          <a:r>
            <a:rPr lang="ru-RU" sz="1400" dirty="0" smtClean="0"/>
            <a:t>непрерывное самообразование, отсутствие практики профессиональной деятельности более 3-х лет (например декрет) или полное отсутствие практики работы в данной организации</a:t>
          </a:r>
          <a:endParaRPr lang="ru-RU" sz="1400" dirty="0"/>
        </a:p>
      </dgm:t>
    </dgm:pt>
    <dgm:pt modelId="{E3E79795-7850-4C4C-AECF-8201FC1DA92D}" type="parTrans" cxnId="{E1A3009F-1A55-48A7-BEE2-DDD0DCB9D2B5}">
      <dgm:prSet/>
      <dgm:spPr/>
      <dgm:t>
        <a:bodyPr/>
        <a:lstStyle/>
        <a:p>
          <a:endParaRPr lang="ru-RU"/>
        </a:p>
      </dgm:t>
    </dgm:pt>
    <dgm:pt modelId="{AB7A74A4-36BE-4312-9EE3-177FE469DB79}" type="sibTrans" cxnId="{E1A3009F-1A55-48A7-BEE2-DDD0DCB9D2B5}">
      <dgm:prSet/>
      <dgm:spPr/>
      <dgm:t>
        <a:bodyPr/>
        <a:lstStyle/>
        <a:p>
          <a:endParaRPr lang="ru-RU"/>
        </a:p>
      </dgm:t>
    </dgm:pt>
    <dgm:pt modelId="{79C12C98-3EDD-4842-9077-507D2B270ECB}" type="pres">
      <dgm:prSet presAssocID="{0B91E05F-F279-471B-BCE4-65D20E2125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1FF15-90ED-4D7C-B1F1-DA837F5DF084}" type="pres">
      <dgm:prSet presAssocID="{77767660-F49E-4C52-9BDF-7D4E4119B299}" presName="arrow" presStyleLbl="node1" presStyleIdx="0" presStyleCnt="2" custScaleX="163191" custScaleY="10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3BEF-9086-46B2-A503-29FC7B1EA43C}" type="pres">
      <dgm:prSet presAssocID="{D6C1113B-AA9F-4977-855B-C623E3917925}" presName="arrow" presStyleLbl="node1" presStyleIdx="1" presStyleCnt="2" custScaleX="161494" custScaleY="10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3009F-1A55-48A7-BEE2-DDD0DCB9D2B5}" srcId="{0B91E05F-F279-471B-BCE4-65D20E2125E0}" destId="{D6C1113B-AA9F-4977-855B-C623E3917925}" srcOrd="1" destOrd="0" parTransId="{E3E79795-7850-4C4C-AECF-8201FC1DA92D}" sibTransId="{AB7A74A4-36BE-4312-9EE3-177FE469DB79}"/>
    <dgm:cxn modelId="{DC9867CB-D306-4885-9DAA-799925187FE4}" srcId="{0B91E05F-F279-471B-BCE4-65D20E2125E0}" destId="{77767660-F49E-4C52-9BDF-7D4E4119B299}" srcOrd="0" destOrd="0" parTransId="{52BDB730-A457-4892-8FFE-FA56DC4E3426}" sibTransId="{F8B27775-7670-4C91-AD45-93494001B20D}"/>
    <dgm:cxn modelId="{C76BE8A9-E1D6-4353-A223-2BADB67EBD21}" type="presOf" srcId="{77767660-F49E-4C52-9BDF-7D4E4119B299}" destId="{AD61FF15-90ED-4D7C-B1F1-DA837F5DF084}" srcOrd="0" destOrd="0" presId="urn:microsoft.com/office/officeart/2005/8/layout/arrow5"/>
    <dgm:cxn modelId="{31E24743-D4EE-4253-8839-3D535D761275}" type="presOf" srcId="{0B91E05F-F279-471B-BCE4-65D20E2125E0}" destId="{79C12C98-3EDD-4842-9077-507D2B270ECB}" srcOrd="0" destOrd="0" presId="urn:microsoft.com/office/officeart/2005/8/layout/arrow5"/>
    <dgm:cxn modelId="{98446665-AD61-4603-BD47-792F123C5B32}" type="presOf" srcId="{D6C1113B-AA9F-4977-855B-C623E3917925}" destId="{10BE3BEF-9086-46B2-A503-29FC7B1EA43C}" srcOrd="0" destOrd="0" presId="urn:microsoft.com/office/officeart/2005/8/layout/arrow5"/>
    <dgm:cxn modelId="{1F37D17B-058F-493E-A986-3B50BA11C774}" type="presParOf" srcId="{79C12C98-3EDD-4842-9077-507D2B270ECB}" destId="{AD61FF15-90ED-4D7C-B1F1-DA837F5DF084}" srcOrd="0" destOrd="0" presId="urn:microsoft.com/office/officeart/2005/8/layout/arrow5"/>
    <dgm:cxn modelId="{67621702-469B-4B68-B788-999D54FFA2DE}" type="presParOf" srcId="{79C12C98-3EDD-4842-9077-507D2B270ECB}" destId="{10BE3BEF-9086-46B2-A503-29FC7B1EA43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96F64-BD6C-4C0D-9905-8CAF38419231}">
      <dsp:nvSpPr>
        <dsp:cNvPr id="0" name=""/>
        <dsp:cNvSpPr/>
      </dsp:nvSpPr>
      <dsp:spPr>
        <a:xfrm>
          <a:off x="3657614" y="1105135"/>
          <a:ext cx="2584317" cy="24365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молодой педагог</a:t>
          </a:r>
        </a:p>
      </dsp:txBody>
      <dsp:txXfrm>
        <a:off x="3657614" y="1105135"/>
        <a:ext cx="2584317" cy="2436553"/>
      </dsp:txXfrm>
    </dsp:sp>
    <dsp:sp modelId="{AD7C9FCC-9796-4292-88FB-AC61E5C3327C}">
      <dsp:nvSpPr>
        <dsp:cNvPr id="0" name=""/>
        <dsp:cNvSpPr/>
      </dsp:nvSpPr>
      <dsp:spPr>
        <a:xfrm rot="16191344">
          <a:off x="4911671" y="824257"/>
          <a:ext cx="69747" cy="43411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191344">
        <a:off x="4911671" y="824257"/>
        <a:ext cx="69747" cy="434111"/>
      </dsp:txXfrm>
    </dsp:sp>
    <dsp:sp modelId="{7EDA48E4-A6EA-4986-A204-A9C2B5B5C83C}">
      <dsp:nvSpPr>
        <dsp:cNvPr id="0" name=""/>
        <dsp:cNvSpPr/>
      </dsp:nvSpPr>
      <dsp:spPr>
        <a:xfrm>
          <a:off x="3318572" y="1065"/>
          <a:ext cx="3253155" cy="972473"/>
        </a:xfrm>
        <a:prstGeom prst="ellipse">
          <a:avLst/>
        </a:prstGeom>
        <a:solidFill>
          <a:srgbClr val="4F81BD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администратор</a:t>
          </a:r>
        </a:p>
      </dsp:txBody>
      <dsp:txXfrm>
        <a:off x="3318572" y="1065"/>
        <a:ext cx="3253155" cy="972473"/>
      </dsp:txXfrm>
    </dsp:sp>
    <dsp:sp modelId="{E9F66199-273B-49CE-B3E7-0E4D8286B48C}">
      <dsp:nvSpPr>
        <dsp:cNvPr id="0" name=""/>
        <dsp:cNvSpPr/>
      </dsp:nvSpPr>
      <dsp:spPr>
        <a:xfrm rot="20638304">
          <a:off x="6386157" y="1617891"/>
          <a:ext cx="527854" cy="43411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0638304">
        <a:off x="6386157" y="1617891"/>
        <a:ext cx="527854" cy="434111"/>
      </dsp:txXfrm>
    </dsp:sp>
    <dsp:sp modelId="{A55734E3-B4C1-4B37-AED6-5E3A9965AC0A}">
      <dsp:nvSpPr>
        <dsp:cNvPr id="0" name=""/>
        <dsp:cNvSpPr/>
      </dsp:nvSpPr>
      <dsp:spPr>
        <a:xfrm>
          <a:off x="6822195" y="715772"/>
          <a:ext cx="3196516" cy="1221168"/>
        </a:xfrm>
        <a:prstGeom prst="ellipse">
          <a:avLst/>
        </a:prstGeom>
        <a:solidFill>
          <a:srgbClr val="4F81BD">
            <a:hueOff val="0"/>
            <a:satOff val="0"/>
            <a:lumOff val="0"/>
            <a:alpha val="51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педагог-психолог</a:t>
          </a:r>
        </a:p>
      </dsp:txBody>
      <dsp:txXfrm>
        <a:off x="6822195" y="715772"/>
        <a:ext cx="3196516" cy="1221168"/>
      </dsp:txXfrm>
    </dsp:sp>
    <dsp:sp modelId="{EA28FAF7-DE0C-4BA6-9788-A09B670EEA7B}">
      <dsp:nvSpPr>
        <dsp:cNvPr id="0" name=""/>
        <dsp:cNvSpPr/>
      </dsp:nvSpPr>
      <dsp:spPr>
        <a:xfrm rot="786471">
          <a:off x="6412537" y="2508947"/>
          <a:ext cx="532388" cy="43411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786471">
        <a:off x="6412537" y="2508947"/>
        <a:ext cx="532388" cy="434111"/>
      </dsp:txXfrm>
    </dsp:sp>
    <dsp:sp modelId="{E56F708D-7C9E-498A-9300-A4157F599C2C}">
      <dsp:nvSpPr>
        <dsp:cNvPr id="0" name=""/>
        <dsp:cNvSpPr/>
      </dsp:nvSpPr>
      <dsp:spPr>
        <a:xfrm>
          <a:off x="7015566" y="2476073"/>
          <a:ext cx="3003145" cy="1356011"/>
        </a:xfrm>
        <a:prstGeom prst="ellipse">
          <a:avLst/>
        </a:prstGeom>
        <a:solidFill>
          <a:srgbClr val="4F81BD">
            <a:hueOff val="0"/>
            <a:satOff val="0"/>
            <a:lumOff val="0"/>
            <a:alpha val="49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заведующий ПЦК</a:t>
          </a:r>
        </a:p>
      </dsp:txBody>
      <dsp:txXfrm>
        <a:off x="7015566" y="2476073"/>
        <a:ext cx="3003145" cy="1356011"/>
      </dsp:txXfrm>
    </dsp:sp>
    <dsp:sp modelId="{223E1AFB-8A83-449A-9F43-8CB8C26D76A0}">
      <dsp:nvSpPr>
        <dsp:cNvPr id="0" name=""/>
        <dsp:cNvSpPr/>
      </dsp:nvSpPr>
      <dsp:spPr>
        <a:xfrm rot="9855389">
          <a:off x="2986976" y="2585692"/>
          <a:ext cx="524922" cy="43411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9855389">
        <a:off x="2986976" y="2585692"/>
        <a:ext cx="524922" cy="434111"/>
      </dsp:txXfrm>
    </dsp:sp>
    <dsp:sp modelId="{3626260C-9E36-4795-8B2C-D1AEAD3E045D}">
      <dsp:nvSpPr>
        <dsp:cNvPr id="0" name=""/>
        <dsp:cNvSpPr/>
      </dsp:nvSpPr>
      <dsp:spPr>
        <a:xfrm>
          <a:off x="0" y="2677673"/>
          <a:ext cx="3029677" cy="1228139"/>
        </a:xfrm>
        <a:prstGeom prst="ellipse">
          <a:avLst/>
        </a:prstGeom>
        <a:solidFill>
          <a:srgbClr val="4F81BD">
            <a:hueOff val="0"/>
            <a:satOff val="0"/>
            <a:lumOff val="0"/>
            <a:alpha val="5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наставник</a:t>
          </a:r>
        </a:p>
      </dsp:txBody>
      <dsp:txXfrm>
        <a:off x="0" y="2677673"/>
        <a:ext cx="3029677" cy="1228139"/>
      </dsp:txXfrm>
    </dsp:sp>
    <dsp:sp modelId="{DD7F5869-5872-4A91-AC82-70C37C040723}">
      <dsp:nvSpPr>
        <dsp:cNvPr id="0" name=""/>
        <dsp:cNvSpPr/>
      </dsp:nvSpPr>
      <dsp:spPr>
        <a:xfrm rot="11638858">
          <a:off x="2867963" y="1662701"/>
          <a:ext cx="599774" cy="43411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1638858">
        <a:off x="2867963" y="1662701"/>
        <a:ext cx="599774" cy="434111"/>
      </dsp:txXfrm>
    </dsp:sp>
    <dsp:sp modelId="{C783BB43-57D4-4CA9-B5F0-2ADEDC06A314}">
      <dsp:nvSpPr>
        <dsp:cNvPr id="0" name=""/>
        <dsp:cNvSpPr/>
      </dsp:nvSpPr>
      <dsp:spPr>
        <a:xfrm>
          <a:off x="0" y="817814"/>
          <a:ext cx="2778786" cy="1238303"/>
        </a:xfrm>
        <a:prstGeom prst="ellipse">
          <a:avLst/>
        </a:prstGeom>
        <a:solidFill>
          <a:srgbClr val="4F81BD">
            <a:hueOff val="0"/>
            <a:satOff val="0"/>
            <a:lumOff val="0"/>
            <a:alpha val="51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методическая служба</a:t>
          </a:r>
        </a:p>
      </dsp:txBody>
      <dsp:txXfrm>
        <a:off x="0" y="817814"/>
        <a:ext cx="2778786" cy="1238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61FF15-90ED-4D7C-B1F1-DA837F5DF084}">
      <dsp:nvSpPr>
        <dsp:cNvPr id="0" name=""/>
        <dsp:cNvSpPr/>
      </dsp:nvSpPr>
      <dsp:spPr>
        <a:xfrm rot="16200000">
          <a:off x="-1171144" y="2568"/>
          <a:ext cx="6138604" cy="384135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Наставник</a:t>
          </a:r>
          <a:r>
            <a:rPr lang="ru-RU" sz="1600" kern="1200" dirty="0" smtClean="0">
              <a:solidFill>
                <a:schemeClr val="bg1"/>
              </a:solidFill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высокий профессионализм, результативность деятельности, авторитет  в организации, готовность оказать помощь и психологическую поддержку молодому специалисту, открытость к общению, заинтересованность в качестве работы коллеги , стремление к саморазвитию</a:t>
          </a:r>
          <a:endParaRPr lang="ru-RU" sz="1600" kern="1200" dirty="0"/>
        </a:p>
      </dsp:txBody>
      <dsp:txXfrm rot="16200000">
        <a:off x="-1171144" y="2568"/>
        <a:ext cx="6138604" cy="3841353"/>
      </dsp:txXfrm>
    </dsp:sp>
    <dsp:sp modelId="{10BE3BEF-9086-46B2-A503-29FC7B1EA43C}">
      <dsp:nvSpPr>
        <dsp:cNvPr id="0" name=""/>
        <dsp:cNvSpPr/>
      </dsp:nvSpPr>
      <dsp:spPr>
        <a:xfrm rot="5400000">
          <a:off x="5409322" y="5126"/>
          <a:ext cx="6074770" cy="3836237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Молодой педагог: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kern="1200" dirty="0" smtClean="0"/>
            <a:t>готовность участвовать   в дополнительных занятиях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Индивидуальной программе сопровождения,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стремление к качественной работе в организации,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непрерывное самообразование, отсутствие практики профессиональной деятельности более 3-х лет (например декрет) или полное отсутствие практики работы в данной организации</a:t>
          </a:r>
          <a:endParaRPr lang="ru-RU" sz="1400" kern="1200" dirty="0"/>
        </a:p>
      </dsp:txBody>
      <dsp:txXfrm rot="5400000">
        <a:off x="5409322" y="5126"/>
        <a:ext cx="6074770" cy="3836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38C4-47BE-4B1E-97CE-ABD2325754C0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1955-38B4-4570-8D01-5DFE365338B6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Организация наставничества по направлению «педагог-педагог» в ГПОАУ ЯО </a:t>
            </a:r>
            <a:r>
              <a:rPr lang="ru-RU" sz="4400" dirty="0" err="1" smtClean="0"/>
              <a:t>Любимском</a:t>
            </a:r>
            <a:r>
              <a:rPr lang="ru-RU" sz="4400" dirty="0" smtClean="0"/>
              <a:t> аграрно-политехническом колледже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533363"/>
            <a:ext cx="6987645" cy="1493950"/>
          </a:xfrm>
        </p:spPr>
        <p:txBody>
          <a:bodyPr/>
          <a:lstStyle/>
          <a:p>
            <a:r>
              <a:rPr lang="ru-RU" dirty="0" smtClean="0"/>
              <a:t>Самойлова И.В. – заместитель директора </a:t>
            </a:r>
          </a:p>
          <a:p>
            <a:r>
              <a:rPr lang="ru-RU" dirty="0" smtClean="0"/>
              <a:t>ГПОАУ ЯО ЛАПК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9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181636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https://ds05.infourok.ru/uploads/ex/128a/000346d9-6f310a81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040" y="1197736"/>
            <a:ext cx="10419008" cy="553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9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70645"/>
            <a:ext cx="10018713" cy="949817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https://coachingineducation.ru/wp-content/uploads/2018/02/%D0%BD%D0%B0%D1%81%D1%82%D0%B0%D0%B2%D0%BD%D0%B8%D0%B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524" y="1004552"/>
            <a:ext cx="10496282" cy="55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7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100" y="247918"/>
            <a:ext cx="10018713" cy="885423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https://ds04.infourok.ru/uploads/ex/0074/000e0a33-207dee54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918" y="978794"/>
            <a:ext cx="10496282" cy="56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464" y="183524"/>
            <a:ext cx="10018713" cy="1155879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29555"/>
            <a:ext cx="10018713" cy="43616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8063" y="1236372"/>
            <a:ext cx="2614410" cy="154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WSR </a:t>
            </a:r>
            <a:r>
              <a:rPr lang="ru-RU" dirty="0" smtClean="0"/>
              <a:t>и Абилимпикс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1527" y="2337515"/>
            <a:ext cx="2439358" cy="173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Дуальное обучение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7622" y="3233980"/>
            <a:ext cx="2936383" cy="1506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Наставник  </a:t>
            </a:r>
            <a:br>
              <a:rPr lang="ru-RU" sz="2400" dirty="0" smtClean="0"/>
            </a:br>
            <a:r>
              <a:rPr lang="ru-RU" sz="2400" dirty="0" smtClean="0"/>
              <a:t>+</a:t>
            </a:r>
            <a:br>
              <a:rPr lang="ru-RU" sz="2400" dirty="0" smtClean="0"/>
            </a:br>
            <a:r>
              <a:rPr lang="ru-RU" sz="2400" dirty="0" smtClean="0"/>
              <a:t>Молодой педагог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09904" y="1823127"/>
            <a:ext cx="2541952" cy="1755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ДЭ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16721" y="4862541"/>
            <a:ext cx="2640169" cy="178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Профессиональные пробы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3471" y="5205979"/>
            <a:ext cx="2678807" cy="144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Конкурсы, проекты и др.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20500336">
            <a:off x="7701566" y="2975020"/>
            <a:ext cx="708338" cy="558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6101710" y="2704641"/>
            <a:ext cx="457126" cy="584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1716602">
            <a:off x="4100190" y="3090367"/>
            <a:ext cx="663815" cy="52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3272803">
            <a:off x="4343814" y="4685501"/>
            <a:ext cx="814862" cy="659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929272">
            <a:off x="7560324" y="4566188"/>
            <a:ext cx="814003" cy="682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57767"/>
            <a:ext cx="10018713" cy="1052848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9764" y="1210615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«Школа </a:t>
            </a: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начинающего педагога» – важнейший цикл образовательного менеджмента, система, создающая условия для профессионального и личностного роста молодого педагога.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C:\Users\Natasha\Desktop\ФОТОГРАФИИ\Рисунок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406" y="3540003"/>
            <a:ext cx="36004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6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463" y="144887"/>
            <a:ext cx="10018713" cy="1246031"/>
          </a:xfrm>
        </p:spPr>
        <p:txBody>
          <a:bodyPr/>
          <a:lstStyle/>
          <a:p>
            <a:r>
              <a:rPr lang="ru-RU" dirty="0" smtClean="0"/>
              <a:t>Школа начинающего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90918"/>
            <a:ext cx="10018713" cy="512579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адаптационная работа;</a:t>
            </a:r>
          </a:p>
          <a:p>
            <a:r>
              <a:rPr lang="ru-RU" sz="2800" dirty="0" smtClean="0"/>
              <a:t>организация </a:t>
            </a:r>
            <a:r>
              <a:rPr lang="ru-RU" sz="2800" dirty="0"/>
              <a:t>профессиональной коммуникации;</a:t>
            </a:r>
          </a:p>
          <a:p>
            <a:r>
              <a:rPr lang="ru-RU" sz="2800" dirty="0" smtClean="0"/>
              <a:t>мотивация </a:t>
            </a:r>
            <a:r>
              <a:rPr lang="ru-RU" sz="2800" dirty="0"/>
              <a:t>самообразования;</a:t>
            </a:r>
          </a:p>
          <a:p>
            <a:r>
              <a:rPr lang="ru-RU" sz="2800" dirty="0" smtClean="0"/>
              <a:t>ориентация </a:t>
            </a:r>
            <a:r>
              <a:rPr lang="ru-RU" sz="2800" dirty="0"/>
              <a:t>педагогов, имеющих среднее специальное образование на получение высшего образования;</a:t>
            </a:r>
          </a:p>
          <a:p>
            <a:r>
              <a:rPr lang="ru-RU" sz="2800" dirty="0" smtClean="0"/>
              <a:t>планирование </a:t>
            </a:r>
            <a:r>
              <a:rPr lang="ru-RU" sz="2800" dirty="0"/>
              <a:t>и организация работы по предмету, модулю, практике;</a:t>
            </a:r>
          </a:p>
          <a:p>
            <a:r>
              <a:rPr lang="ru-RU" sz="2800" dirty="0" smtClean="0"/>
              <a:t>контроль </a:t>
            </a:r>
            <a:r>
              <a:rPr lang="ru-RU" sz="2800" dirty="0"/>
              <a:t>за деятельностью молодых специалистов.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0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979" y="273677"/>
            <a:ext cx="10018713" cy="846786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3733570"/>
              </p:ext>
            </p:extLst>
          </p:nvPr>
        </p:nvGraphicFramePr>
        <p:xfrm>
          <a:off x="1484310" y="1120463"/>
          <a:ext cx="10018713" cy="534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1163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 наставничества «Педагог – педагог»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Целевая аудитория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Эффекты</a:t>
                      </a:r>
                      <a:r>
                        <a:rPr lang="ru-RU" sz="2400" baseline="0" dirty="0" smtClean="0"/>
                        <a:t> (результаты)</a:t>
                      </a:r>
                      <a:endParaRPr lang="ru-RU" sz="2400" dirty="0"/>
                    </a:p>
                  </a:txBody>
                  <a:tcPr/>
                </a:tc>
              </a:tr>
              <a:tr h="41550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знаний на рабочем месте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категории сотрудников,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молодые специалисты,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вновь принятые или переведенные на новые должности работники.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обучение,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адаптация,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коммуникаций,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передача знаний.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эффективности изменений.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645" y="244700"/>
            <a:ext cx="10612191" cy="634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4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70645"/>
            <a:ext cx="10018713" cy="69223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C:\Users\ПЛ-47 Пречистое\Desktop\НАСТАВНИЧЕСТВО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87" y="978795"/>
            <a:ext cx="10215136" cy="57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09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500" y="1785938"/>
            <a:ext cx="8432800" cy="1371600"/>
          </a:xfrm>
        </p:spPr>
        <p:txBody>
          <a:bodyPr/>
          <a:lstStyle/>
          <a:p>
            <a:r>
              <a:rPr lang="en-US" sz="1600"/>
              <a:t/>
            </a:r>
            <a:br>
              <a:rPr lang="en-US" sz="1600"/>
            </a:br>
            <a:r>
              <a:rPr lang="ru-RU" sz="6000"/>
              <a:t>Спасибо за внимание !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xmlns="" val="16899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52" y="220718"/>
            <a:ext cx="10935664" cy="26060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ua.prom.st/205478849_w200_h200_obuchenie_obu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322" y="1468193"/>
            <a:ext cx="4726014" cy="4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5298" y="3268927"/>
            <a:ext cx="613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научиться учиться, научиться жить, научиться жить вместе, научиться ответственности…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5297" y="220718"/>
            <a:ext cx="10796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Современная система образования меняется, так как должна реагировать на внешние вызовы – в первую очередь, вызовы экономические и социальные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2947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1" y="283780"/>
            <a:ext cx="10499834" cy="1324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Наставничество - не только актуализированная методология, но и возрождение старой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5379"/>
            <a:ext cx="10018713" cy="472965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 </a:t>
            </a:r>
            <a:r>
              <a:rPr lang="ru-RU" b="1" dirty="0">
                <a:solidFill>
                  <a:srgbClr val="002060"/>
                </a:solidFill>
              </a:rPr>
              <a:t>наставничеством</a:t>
            </a:r>
            <a:r>
              <a:rPr lang="ru-RU" dirty="0">
                <a:solidFill>
                  <a:srgbClr val="002060"/>
                </a:solidFill>
              </a:rPr>
              <a:t>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  <a:p>
            <a:r>
              <a:rPr lang="ru-RU" b="1" dirty="0">
                <a:solidFill>
                  <a:srgbClr val="002060"/>
                </a:solidFill>
              </a:rPr>
              <a:t>Технология наставничества </a:t>
            </a:r>
            <a:r>
              <a:rPr lang="ru-RU" dirty="0">
                <a:solidFill>
                  <a:srgbClr val="002060"/>
                </a:solidFill>
              </a:rPr>
              <a:t>подразумевает постановку реальных задач, путей их достижения, методологическое, информационное и технологическое обеспечение этого процесса, взаимную заинтересованность сторон, административный контроль за процессом и наличие методики оценки результатов, а также обоснованные требования к личности наставника.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98301"/>
          </a:xfrm>
        </p:spPr>
        <p:txBody>
          <a:bodyPr/>
          <a:lstStyle/>
          <a:p>
            <a:r>
              <a:rPr lang="ru-RU" b="1" dirty="0" smtClean="0"/>
              <a:t>Цель создания базовой площадки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15921"/>
            <a:ext cx="10018713" cy="3975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Апробация и распространение опыта по внедрению наставничества в рамках методологии  по направлению «педагог – педагог» в профессиональных  образовательных организациях  Ярославской области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8149"/>
          </a:xfrm>
        </p:spPr>
        <p:txBody>
          <a:bodyPr/>
          <a:lstStyle/>
          <a:p>
            <a:r>
              <a:rPr lang="ru-RU" b="1" dirty="0" smtClean="0"/>
              <a:t>Задачи БП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93949"/>
            <a:ext cx="10018713" cy="4297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Разработка алгоритма внедрения методологии наставничества по направлению «педагог-педагог»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Формирование различных практик и форм наставничества  по направлению «педагог-педагог»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Разработка и развитие нормативной , программной и методической документации по внедрению наставничества по направлению «педагог-педагог»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98301"/>
          </a:xfrm>
        </p:spPr>
        <p:txBody>
          <a:bodyPr/>
          <a:lstStyle/>
          <a:p>
            <a:r>
              <a:rPr lang="ru-RU" dirty="0" smtClean="0"/>
              <a:t>Процесс наставничества в ЛАПК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84101"/>
            <a:ext cx="10018713" cy="4207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600" b="1" dirty="0" smtClean="0"/>
              <a:t>Положение о наставничестве в ГПОАУ ЯО </a:t>
            </a:r>
            <a:r>
              <a:rPr lang="ru-RU" sz="2600" b="1" dirty="0" err="1" smtClean="0"/>
              <a:t>Любимском</a:t>
            </a:r>
            <a:r>
              <a:rPr lang="ru-RU" sz="2600" b="1" dirty="0" smtClean="0"/>
              <a:t> аграрно-политехническом колледже: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соответствие стратегическим и тактическим целям организации образовательной деятельности ГПОАУ ЯО </a:t>
            </a:r>
            <a:r>
              <a:rPr lang="ru-RU" dirty="0" err="1"/>
              <a:t>Любимского</a:t>
            </a:r>
            <a:r>
              <a:rPr lang="ru-RU" dirty="0"/>
              <a:t> аграрно-политехнического колледжа;</a:t>
            </a:r>
          </a:p>
          <a:p>
            <a:r>
              <a:rPr lang="ru-RU" dirty="0"/>
              <a:t>- ориентация на мотивационные и профессиональные потребности и всех включенных в систему наставничества субъектов;</a:t>
            </a:r>
          </a:p>
          <a:p>
            <a:r>
              <a:rPr lang="ru-RU" dirty="0"/>
              <a:t>- поддержка со стороны руководства колледжа, четкая и понятная всем категориям сотрудников и обучающимся система отношений;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7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8149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Рисунок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9588345"/>
              </p:ext>
            </p:extLst>
          </p:nvPr>
        </p:nvGraphicFramePr>
        <p:xfrm>
          <a:off x="1484313" y="1918953"/>
          <a:ext cx="10018712" cy="452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04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322" y="257219"/>
            <a:ext cx="10018713" cy="88203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9512863"/>
              </p:ext>
            </p:extLst>
          </p:nvPr>
        </p:nvGraphicFramePr>
        <p:xfrm>
          <a:off x="1484311" y="1678233"/>
          <a:ext cx="10312948" cy="384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library.proc0aching.com/img/ads/uslugi-koucha-i-kouchin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631" y="2827778"/>
            <a:ext cx="2666097" cy="303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4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463" y="132010"/>
            <a:ext cx="10018713" cy="730876"/>
          </a:xfrm>
        </p:spPr>
        <p:txBody>
          <a:bodyPr/>
          <a:lstStyle/>
          <a:p>
            <a:r>
              <a:rPr lang="ru-RU" dirty="0"/>
              <a:t>Процесс наставничества в ЛАПК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https://ds05.infourok.ru/uploads/ex/128a/000346d9-6f310a81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22" y="862886"/>
            <a:ext cx="10122794" cy="56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1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962</TotalTime>
  <Words>556</Words>
  <Application>Microsoft Office PowerPoint</Application>
  <PresentationFormat>Произвольный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Параллакс</vt:lpstr>
      <vt:lpstr>Организация наставничества по направлению «педагог-педагог» в ГПОАУ ЯО Любимском аграрно-политехническом колледже</vt:lpstr>
      <vt:lpstr>   </vt:lpstr>
      <vt:lpstr>Наставничество - не только актуализированная методология, но и возрождение старой практики</vt:lpstr>
      <vt:lpstr>Цель создания базовой площадки</vt:lpstr>
      <vt:lpstr>Задачи БП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Процесс наставничества в ЛАПК</vt:lpstr>
      <vt:lpstr>Школа начинающего педагога</vt:lpstr>
      <vt:lpstr>Процесс наставничества в ЛАПК</vt:lpstr>
      <vt:lpstr>Слайд 17</vt:lpstr>
      <vt:lpstr>Процесс наставничества в ЛАПК</vt:lpstr>
      <vt:lpstr>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ЛАПК Наставничество</dc:title>
  <dc:creator>Ирина</dc:creator>
  <cp:lastModifiedBy>ПЛ-47 Пречистое</cp:lastModifiedBy>
  <cp:revision>62</cp:revision>
  <cp:lastPrinted>2016-10-18T02:47:47Z</cp:lastPrinted>
  <dcterms:created xsi:type="dcterms:W3CDTF">2016-10-16T06:14:20Z</dcterms:created>
  <dcterms:modified xsi:type="dcterms:W3CDTF">2020-06-09T05:07:45Z</dcterms:modified>
</cp:coreProperties>
</file>