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29FEEE-2106-4409-BF95-5BBD57DD545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17A14-1A2E-465E-BDA1-AE5349FB47A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752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«Подготовка </a:t>
            </a:r>
            <a:r>
              <a:rPr lang="ru-RU" sz="3600" dirty="0" smtClean="0">
                <a:solidFill>
                  <a:schemeClr val="tx1"/>
                </a:solidFill>
              </a:rPr>
              <a:t>обучающихся </a:t>
            </a:r>
            <a:r>
              <a:rPr lang="ru-RU" sz="3600" dirty="0" smtClean="0">
                <a:solidFill>
                  <a:schemeClr val="tx1"/>
                </a:solidFill>
              </a:rPr>
              <a:t>к </a:t>
            </a:r>
            <a:r>
              <a:rPr lang="ru-RU" sz="3600" dirty="0">
                <a:solidFill>
                  <a:schemeClr val="tx1"/>
                </a:solidFill>
              </a:rPr>
              <a:t>промежуточной аттестации как форма подготовки к единому государственному экзамену»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Павлова Екатерина Александровна</a:t>
            </a:r>
            <a:r>
              <a:rPr lang="ru-RU" dirty="0"/>
              <a:t>, преподаватель ГПОУ ЯО Ярославского промышленно-экономического колледжа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 курса – не только подготовить студентов для сдачи промежуточной аттестации (экзамена по русскому языку в форме ЕГЭ), но и дать необходимую базу для подготовки к единому государственному экзамену.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2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</a:t>
            </a:r>
            <a:r>
              <a:rPr lang="ru-RU" b="1" dirty="0" smtClean="0"/>
              <a:t>адачи </a:t>
            </a:r>
            <a:r>
              <a:rPr lang="ru-RU" b="1" dirty="0"/>
              <a:t>обучения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вооружение учащихся знаниями основ науки о языке;</a:t>
            </a:r>
          </a:p>
          <a:p>
            <a:pPr lvl="0"/>
            <a:r>
              <a:rPr lang="ru-RU" dirty="0"/>
              <a:t>формирование умений практического владения русским языком (орфографическими, пунктуационными, культурно-речевыми нормами);</a:t>
            </a:r>
          </a:p>
          <a:p>
            <a:pPr lvl="0"/>
            <a:r>
              <a:rPr lang="ru-RU" dirty="0"/>
              <a:t>умение чётко, ясно выражать свои мысли в устной и письменной речи в разных жизненных ситуациях;</a:t>
            </a:r>
          </a:p>
          <a:p>
            <a:pPr lvl="0"/>
            <a:r>
              <a:rPr lang="ru-RU" dirty="0"/>
              <a:t>воспитание чувства ответственности по отношению к слову, чуткости к красоте и выразительности русской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Вызов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Корзина </a:t>
            </a:r>
            <a:r>
              <a:rPr lang="ru-RU" dirty="0" smtClean="0">
                <a:solidFill>
                  <a:schemeClr val="tx1"/>
                </a:solidFill>
              </a:rPr>
              <a:t>идей»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1484784"/>
            <a:ext cx="3086721" cy="3323743"/>
          </a:xfrm>
        </p:spPr>
      </p:pic>
      <p:sp>
        <p:nvSpPr>
          <p:cNvPr id="5" name="TextBox 4"/>
          <p:cNvSpPr txBox="1"/>
          <p:nvPr/>
        </p:nvSpPr>
        <p:spPr>
          <a:xfrm>
            <a:off x="395536" y="1669206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Каждый студент вспоминает и записывает в тетради все, что знает по теме (индивидуальная работа продолжается 1-2 минуты).</a:t>
            </a:r>
          </a:p>
          <a:p>
            <a:r>
              <a:rPr lang="ru-RU" dirty="0"/>
              <a:t>2. Обмен информацией в парах или группах.</a:t>
            </a:r>
          </a:p>
          <a:p>
            <a:r>
              <a:rPr lang="ru-RU" dirty="0"/>
              <a:t>3. Каждая группа называет какое-то одно сведение или факт, не повторяя ранее сказанного.</a:t>
            </a:r>
          </a:p>
          <a:p>
            <a:r>
              <a:rPr lang="ru-RU" dirty="0"/>
              <a:t>4. Все сведения кратко записываются в “корзине идей”, даже если они ошибочны.</a:t>
            </a:r>
          </a:p>
          <a:p>
            <a:r>
              <a:rPr lang="ru-RU" dirty="0"/>
              <a:t>5. Все ошибки исправляются по мере повторения правила.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смысление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Инсерт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en-US" dirty="0" smtClean="0"/>
              <a:t>V</a:t>
            </a:r>
            <a:r>
              <a:rPr lang="ru-RU" dirty="0" smtClean="0"/>
              <a:t>» - известная информация</a:t>
            </a:r>
          </a:p>
          <a:p>
            <a:pPr marL="0" indent="0">
              <a:buNone/>
            </a:pPr>
            <a:r>
              <a:rPr lang="ru-RU" dirty="0" smtClean="0"/>
              <a:t>«+» - новая информация</a:t>
            </a:r>
          </a:p>
          <a:p>
            <a:pPr marL="0" indent="0">
              <a:buNone/>
            </a:pPr>
            <a:r>
              <a:rPr lang="ru-RU" dirty="0" smtClean="0"/>
              <a:t>«?» - незнакомая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99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Осмысление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«Кластер»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О/Ё после шипящих и Ц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27584" y="1988840"/>
            <a:ext cx="26642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25649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глагол или отглагольное слово - Ё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1880" y="25649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не глагол, определи морфему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555776" y="3211235"/>
            <a:ext cx="1584176" cy="93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656" y="41490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корне Ё, если есть проверочное с Е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92080" y="3284984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2040" y="41490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суффиксе и окончании под ударение 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9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Вертушка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38248" y="1484784"/>
            <a:ext cx="850392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95521" y="16630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Выделяет морфему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732239" y="1804215"/>
            <a:ext cx="1405795" cy="17198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079" y="305633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Определяет часть речи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 rot="10800000">
            <a:off x="460924" y="1772816"/>
            <a:ext cx="863932" cy="16634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400430" y="3127174"/>
            <a:ext cx="525260" cy="39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50892" y="30393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Ставит ударение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660968" y="3200923"/>
            <a:ext cx="482463" cy="32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24856" y="2974591"/>
            <a:ext cx="13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Вставляет нужную гласную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02199" y="222850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Проверяет следующая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Тесты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Укажите слово, в котором пропущена буква Ё: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1) </a:t>
            </a:r>
            <a:r>
              <a:rPr lang="ru-RU" dirty="0" err="1"/>
              <a:t>деш</a:t>
            </a:r>
            <a:r>
              <a:rPr lang="ru-RU" dirty="0"/>
              <a:t>...вый</a:t>
            </a:r>
          </a:p>
          <a:p>
            <a:r>
              <a:rPr lang="ru-RU" dirty="0"/>
              <a:t>2) грош...вый </a:t>
            </a:r>
          </a:p>
          <a:p>
            <a:r>
              <a:rPr lang="ru-RU" dirty="0"/>
              <a:t>3) плюш...вый</a:t>
            </a:r>
          </a:p>
          <a:p>
            <a:r>
              <a:rPr lang="ru-RU" dirty="0"/>
              <a:t>4) камыш...вый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8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872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261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«Подготовка обучающихся к промежуточной аттестации как форма подготовки к единому государственному экзамену»</vt:lpstr>
      <vt:lpstr>Презентация PowerPoint</vt:lpstr>
      <vt:lpstr>Презентация PowerPoint</vt:lpstr>
      <vt:lpstr>       Вызов «Корзина идей» </vt:lpstr>
      <vt:lpstr> Осмысление «Инсерт» </vt:lpstr>
      <vt:lpstr>Осмысление «Кластер»</vt:lpstr>
      <vt:lpstr>Рефлексия «Вертушка» </vt:lpstr>
      <vt:lpstr>Рефлексия Тесты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к промежуточной аттестации как форма подготовки к единому государственному экзамену»</dc:title>
  <dc:creator>Екатерина Павлова</dc:creator>
  <cp:lastModifiedBy>Наталья Вячеславовна Кузнецова</cp:lastModifiedBy>
  <cp:revision>20</cp:revision>
  <dcterms:created xsi:type="dcterms:W3CDTF">2020-02-18T02:20:44Z</dcterms:created>
  <dcterms:modified xsi:type="dcterms:W3CDTF">2020-02-20T13:53:27Z</dcterms:modified>
</cp:coreProperties>
</file>