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56" r:id="rId2"/>
    <p:sldId id="354" r:id="rId3"/>
    <p:sldId id="356" r:id="rId4"/>
    <p:sldId id="425" r:id="rId5"/>
    <p:sldId id="421" r:id="rId6"/>
    <p:sldId id="426" r:id="rId7"/>
    <p:sldId id="427" r:id="rId8"/>
    <p:sldId id="428" r:id="rId9"/>
    <p:sldId id="429" r:id="rId10"/>
    <p:sldId id="27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Treme.ws" initials="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86437" autoAdjust="0"/>
  </p:normalViewPr>
  <p:slideViewPr>
    <p:cSldViewPr>
      <p:cViewPr>
        <p:scale>
          <a:sx n="75" d="100"/>
          <a:sy n="75" d="100"/>
        </p:scale>
        <p:origin x="-288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9" y="12979"/>
    </p:cViewPr>
  </p:outlin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611F2-F3DE-4FF1-87AB-47235513CD59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1893A-6517-4027-87F5-06832EC40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362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BFC9B-A38A-40BE-A107-7C34EB163CB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0D85B-B694-4BE5-8123-B961B3C5B9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448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0D85B-B694-4BE5-8123-B961B3C5B9B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0D85B-B694-4BE5-8123-B961B3C5B9B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0D85B-B694-4BE5-8123-B961B3C5B9B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0D85B-B694-4BE5-8123-B961B3C5B9B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0D85B-B694-4BE5-8123-B961B3C5B9B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0D85B-B694-4BE5-8123-B961B3C5B9B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0D85B-B694-4BE5-8123-B961B3C5B9B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390A-BFC8-44D1-ABD7-4A0D1A29E46B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5B0C-A9C5-4EF1-812D-7A27ABE53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390A-BFC8-44D1-ABD7-4A0D1A29E46B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5B0C-A9C5-4EF1-812D-7A27ABE53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390A-BFC8-44D1-ABD7-4A0D1A29E46B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5B0C-A9C5-4EF1-812D-7A27ABE53B6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390A-BFC8-44D1-ABD7-4A0D1A29E46B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5B0C-A9C5-4EF1-812D-7A27ABE53B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390A-BFC8-44D1-ABD7-4A0D1A29E46B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5B0C-A9C5-4EF1-812D-7A27ABE53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390A-BFC8-44D1-ABD7-4A0D1A29E46B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5B0C-A9C5-4EF1-812D-7A27ABE53B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390A-BFC8-44D1-ABD7-4A0D1A29E46B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5B0C-A9C5-4EF1-812D-7A27ABE53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390A-BFC8-44D1-ABD7-4A0D1A29E46B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5B0C-A9C5-4EF1-812D-7A27ABE53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390A-BFC8-44D1-ABD7-4A0D1A29E46B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5B0C-A9C5-4EF1-812D-7A27ABE53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390A-BFC8-44D1-ABD7-4A0D1A29E46B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5B0C-A9C5-4EF1-812D-7A27ABE53B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390A-BFC8-44D1-ABD7-4A0D1A29E46B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5B0C-A9C5-4EF1-812D-7A27ABE53B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946390A-BFC8-44D1-ABD7-4A0D1A29E46B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8C35B0C-A9C5-4EF1-812D-7A27ABE53B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9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6696744" cy="951494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профессиональное образовательное учреждение Ярославской области </a:t>
            </a:r>
            <a:b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Ярославский политехнический колледж № 24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11560" y="2492896"/>
            <a:ext cx="7679776" cy="1928825"/>
          </a:xfrm>
        </p:spPr>
        <p:txBody>
          <a:bodyPr>
            <a:normAutofit fontScale="62500" lnSpcReduction="20000"/>
          </a:bodyPr>
          <a:lstStyle/>
          <a:p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  <a:spcBef>
                <a:spcPts val="600"/>
              </a:spcBef>
            </a:pPr>
            <a:r>
              <a:rPr lang="ru-RU" sz="3500" b="1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Международное  сотрудничество </a:t>
            </a:r>
          </a:p>
          <a:p>
            <a:pPr>
              <a:lnSpc>
                <a:spcPct val="160000"/>
              </a:lnSpc>
              <a:spcBef>
                <a:spcPts val="600"/>
              </a:spcBef>
            </a:pPr>
            <a:r>
              <a:rPr lang="ru-RU" sz="3500" b="1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с немецкой профессиональной школой                                  г. </a:t>
            </a:r>
            <a:r>
              <a:rPr lang="ru-RU" sz="3500" b="1" i="1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Миндельхайм</a:t>
            </a:r>
            <a:endParaRPr lang="ru-RU" sz="3500" b="1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  <a:p>
            <a:pPr algn="r"/>
            <a:endParaRPr lang="ru-RU" b="1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395272"/>
            <a:ext cx="1584176" cy="166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118520" y="46531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Феоктистов Владимир Викторович, директор ГПОУ ЯО профессиональный колледж № 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56459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72400" cy="27328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Спасибо за внимание!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395272"/>
            <a:ext cx="1584176" cy="166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377461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314"/>
            <a:ext cx="8730426" cy="146208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Начало  сотрудничества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132856"/>
            <a:ext cx="444266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ноябре 2015 года установлены деловые контакты с профессиональной школой г.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Миндельхайм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(земля Бавария, Германия)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(с преподавателем Карлом Геллером)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66700" indent="180975"/>
            <a:endParaRPr lang="ru-RU" sz="2800" b="1" dirty="0" smtClean="0"/>
          </a:p>
          <a:p>
            <a:endParaRPr lang="ru-RU" sz="2800" b="1" dirty="0" smtClean="0"/>
          </a:p>
        </p:txBody>
      </p:sp>
      <p:pic>
        <p:nvPicPr>
          <p:cNvPr id="10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260648"/>
            <a:ext cx="127945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1071546"/>
            <a:ext cx="7215238" cy="5158972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01608" cy="12527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 визит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ярославской  делегации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708920"/>
            <a:ext cx="60486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548679"/>
            <a:ext cx="1296144" cy="130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548680"/>
            <a:ext cx="1296144" cy="130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85720" y="1857365"/>
            <a:ext cx="850112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Апрель 2017 - делегация представителей администрации Ярославского политехнического колледжа № 24 и Ярославского автомеханического колледжа посетили профессиональную школу г.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Миндельхайм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ее филиалы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164681"/>
            <a:ext cx="60007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pu24.edu.yar.ru/2germaniya_w348_h299_w348_h2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789040"/>
            <a:ext cx="3314700" cy="284797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2" y="3918733"/>
            <a:ext cx="5184209" cy="2430502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2344"/>
            <a:ext cx="8229600" cy="78641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визита</a:t>
            </a:r>
            <a:endParaRPr lang="ru-RU" sz="3600" dirty="0"/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260648"/>
            <a:ext cx="1215027" cy="108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0087" y="2276872"/>
            <a:ext cx="8784976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/>
              <a:t>           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Подписание трехстороннего соглашения между колледжами </a:t>
            </a:r>
            <a:br>
              <a:rPr lang="ru-RU" sz="1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г. Ярославля и профессиональной школой г.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Миндельхайм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о дальнейшем сотрудничестве в области обмена студентами </a:t>
            </a:r>
            <a:r>
              <a:rPr lang="ru-RU" sz="19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направлению «Транспорт»</a:t>
            </a:r>
            <a:r>
              <a:rPr lang="ru-RU" sz="1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9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/>
            <a:r>
              <a:rPr lang="ru-RU" sz="19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Цели соглашения:</a:t>
            </a:r>
          </a:p>
          <a:p>
            <a:pPr marL="342900" lvl="0" indent="-342900" algn="just">
              <a:buFontTx/>
              <a:buChar char="-"/>
            </a:pPr>
            <a:r>
              <a:rPr lang="ru-RU" sz="19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долгосрочного сотрудничества в области профессионального образования</a:t>
            </a:r>
            <a:endParaRPr lang="ru-RU" sz="19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algn="just">
              <a:buFontTx/>
              <a:buChar char="-"/>
            </a:pPr>
            <a:r>
              <a:rPr lang="ru-RU" sz="19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укрепление международных связей между разными партнерами</a:t>
            </a:r>
            <a:endParaRPr lang="ru-RU" sz="1900" b="1" dirty="0" smtClean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499992" y="82406"/>
            <a:ext cx="18516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4591638"/>
            <a:ext cx="1769634" cy="158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7" y="4743726"/>
            <a:ext cx="3311488" cy="15729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523" y="4650663"/>
            <a:ext cx="1715641" cy="1466093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728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Ответный  визит немецкой 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делегации</a:t>
            </a: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7" y="404664"/>
            <a:ext cx="144015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 descr="C:\Users\Администратор\Downloads\IMG_81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5434" y="3714820"/>
            <a:ext cx="3888431" cy="2754306"/>
          </a:xfrm>
          <a:prstGeom prst="rect">
            <a:avLst/>
          </a:prstGeom>
          <a:noFill/>
        </p:spPr>
      </p:pic>
      <p:pic>
        <p:nvPicPr>
          <p:cNvPr id="3077" name="Picture 5" descr="https://downloader.disk.yandex.ru/preview/af1d6e3cfd27c8ae7f7f996918f3d8c2cab158e36a1d2f2d67a6c50b5dde5655/5f6d2110/oLH5fwharoDQf-W2yoF1HlEQnVJxywW6j6bsLQZBYNeioJDOHkIEXvy2HfOaGKf1piml8b8iDj871KKl-_mlgQ%3D%3D?uid=0&amp;filename=6aTjXWfg_A8.jpg&amp;disposition=inline&amp;hash=&amp;limit=0&amp;content_type=image%2Fjpeg&amp;owner_uid=0&amp;tknv=v2&amp;size=1280x9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945" y="2002778"/>
            <a:ext cx="3636912" cy="237626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458791" y="2492896"/>
            <a:ext cx="43924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Сентябрь  2017 - ответный визит немецкой делегации в г. Ярославль.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4486474"/>
            <a:ext cx="49403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Преподаватели из г.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Миндельхайма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посетили Ярославский политехнический колледж №24, Ярославский автомеханический колледж, и Ярославский колледж индустрии питания.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28674" name="Picture 2" descr="https://pu24.edu.yar.ru/foto_n_15_w346_h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3996952" cy="3068960"/>
          </a:xfrm>
          <a:prstGeom prst="rect">
            <a:avLst/>
          </a:prstGeom>
          <a:noFill/>
        </p:spPr>
      </p:pic>
      <p:pic>
        <p:nvPicPr>
          <p:cNvPr id="28676" name="Picture 4" descr="https://downloader.disk.yandex.ru/preview/394fc101a4a871ebc87c8c6224b57e473d78b8946d59e2b41d9c5261b0c0d7a4/5f6d28a2/oLH5fwharoDQf-W2yoF1Huiz_HBEbjj8CVELMZsoMjUJ_z4vE9bTxhWbvj_pk63KJG_5Pb-Ri2ucubHRFbZJnw%3D%3D?uid=0&amp;filename=ug37V4BPaLM.jpg&amp;disposition=inline&amp;hash=&amp;limit=0&amp;content_type=image%2Fjpeg&amp;owner_uid=0&amp;tknv=v2&amp;size=1280x9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924944"/>
            <a:ext cx="4104456" cy="3024336"/>
          </a:xfrm>
          <a:prstGeom prst="rect">
            <a:avLst/>
          </a:prstGeom>
          <a:noFill/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476672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1916832"/>
            <a:ext cx="81369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Состоялась встреча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начальником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профессионального образования департамента образования ЯО - Абдрашитовой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Галиной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Владимировной</a:t>
            </a: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8328"/>
            <a:ext cx="8363272" cy="1252728"/>
          </a:xfrm>
        </p:spPr>
        <p:txBody>
          <a:bodyPr>
            <a:normAutofit/>
          </a:bodyPr>
          <a:lstStyle/>
          <a:p>
            <a:pPr algn="l">
              <a:tabLst>
                <a:tab pos="1701800" algn="l"/>
              </a:tabLst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Визит ярославских студентов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в Германию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pu24.edu.yar.ru/foto_n_16_w319_h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68960"/>
            <a:ext cx="3816424" cy="3312368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39370"/>
            <a:ext cx="457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23528" y="2124448"/>
            <a:ext cx="8208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Апрель 2018 – первая стажировка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студентов в рамках молодежного обмена в профессиональной школе г.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Миндельхайм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75956" y="2996952"/>
            <a:ext cx="49680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процессе работы студенты прошли все этапы ремонта автомобилей и получили сертификаты от предприятий.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476672"/>
            <a:ext cx="134165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Мои документы\Downloads\IMG_406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149080"/>
            <a:ext cx="4248472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8328"/>
            <a:ext cx="8208912" cy="1252728"/>
          </a:xfrm>
        </p:spPr>
        <p:txBody>
          <a:bodyPr>
            <a:normAutofit/>
          </a:bodyPr>
          <a:lstStyle/>
          <a:p>
            <a:pPr defTabSz="266700">
              <a:tabLst>
                <a:tab pos="173038" algn="l"/>
                <a:tab pos="266700" algn="l"/>
              </a:tabLst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Визит  немецких студентов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332656"/>
            <a:ext cx="119763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50057" y="3480187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Май 2019 - в г. Ярославль с ответным визитом прибыла немецкая делегация профессиональной школы г.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Миндельхайм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Студенты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течение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двух недель получали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практический опыт работы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 сварочным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оборудованием,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осваивали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технологии кузовного ремонта.</a:t>
            </a:r>
            <a:endParaRPr lang="ru-RU" dirty="0"/>
          </a:p>
        </p:txBody>
      </p:sp>
      <p:pic>
        <p:nvPicPr>
          <p:cNvPr id="31746" name="Picture 2" descr="https://pu24.edu.yar.ru/foto_n_4_w250_h1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1412776"/>
            <a:ext cx="2572761" cy="1934717"/>
          </a:xfrm>
          <a:prstGeom prst="rect">
            <a:avLst/>
          </a:prstGeom>
          <a:noFill/>
        </p:spPr>
      </p:pic>
      <p:pic>
        <p:nvPicPr>
          <p:cNvPr id="31748" name="Picture 4" descr="https://pu24.edu.yar.ru/foto_n_8_w250_h1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350266"/>
            <a:ext cx="2592288" cy="1949402"/>
          </a:xfrm>
          <a:prstGeom prst="rect">
            <a:avLst/>
          </a:prstGeom>
          <a:noFill/>
        </p:spPr>
      </p:pic>
      <p:pic>
        <p:nvPicPr>
          <p:cNvPr id="31750" name="Picture 6" descr="https://pu24.edu.yar.ru/foto_n_6_w250_h1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3877" y="1575302"/>
            <a:ext cx="2544273" cy="1913294"/>
          </a:xfrm>
          <a:prstGeom prst="rect">
            <a:avLst/>
          </a:prstGeom>
          <a:noFill/>
        </p:spPr>
      </p:pic>
      <p:pic>
        <p:nvPicPr>
          <p:cNvPr id="31752" name="Picture 8" descr="https://pu24.edu.yar.ru/foto_n_11_w250_h1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4797152"/>
            <a:ext cx="2926739" cy="1871464"/>
          </a:xfrm>
          <a:prstGeom prst="rect">
            <a:avLst/>
          </a:prstGeom>
          <a:noFill/>
        </p:spPr>
      </p:pic>
      <p:pic>
        <p:nvPicPr>
          <p:cNvPr id="31754" name="Picture 10" descr="https://pu24.edu.yar.ru/foto_n_12_w250_h18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4797152"/>
            <a:ext cx="2664810" cy="1772820"/>
          </a:xfrm>
          <a:prstGeom prst="rect">
            <a:avLst/>
          </a:prstGeom>
          <a:noFill/>
        </p:spPr>
      </p:pic>
      <p:pic>
        <p:nvPicPr>
          <p:cNvPr id="4100" name="Picture 4" descr="https://pu24.edu.yar.ru/foto_n_5_w250_h18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4773834"/>
            <a:ext cx="2483768" cy="18955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Дальнейшее развитие</a:t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международного сотрудничества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pu24.edu.yar.ru/b_w262_h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0724" y="2204864"/>
            <a:ext cx="3395898" cy="41044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2204864"/>
            <a:ext cx="4968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 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Февраль 2020 – подписание соглашения о сотрудничестве между Ярославским политехническим колледжем № 24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Городокским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государственным аграрно-техническим колледжем (республика Беларусь, Витебская область).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 Цель договора - установление сотрудничества в сфере образования по направлению «Транспорт», культуры и спорта между профессиональными образовательными учреждениями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7" y="404664"/>
            <a:ext cx="144015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25247</TotalTime>
  <Words>234</Words>
  <Application>Microsoft Office PowerPoint</Application>
  <PresentationFormat>Экран (4:3)</PresentationFormat>
  <Paragraphs>43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Государственное профессиональное образовательное учреждение Ярославской области  Ярославский политехнический колледж № 24</vt:lpstr>
      <vt:lpstr>Начало  сотрудничества</vt:lpstr>
      <vt:lpstr>Первый  визит ярославской  делегации</vt:lpstr>
      <vt:lpstr>Итоги визита</vt:lpstr>
      <vt:lpstr>     Ответный  визит немецкой                 делегации</vt:lpstr>
      <vt:lpstr>      </vt:lpstr>
      <vt:lpstr>   Визит ярославских студентов                         в Германию</vt:lpstr>
      <vt:lpstr>Визит  немецких студентов</vt:lpstr>
      <vt:lpstr>             Дальнейшее развитие  международного сотрудничества</vt:lpstr>
      <vt:lpstr>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Наталья Вячеславовна Кузнецова</cp:lastModifiedBy>
  <cp:revision>350</cp:revision>
  <dcterms:created xsi:type="dcterms:W3CDTF">2013-10-11T00:05:17Z</dcterms:created>
  <dcterms:modified xsi:type="dcterms:W3CDTF">2020-10-20T12:50:45Z</dcterms:modified>
</cp:coreProperties>
</file>