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806B-B8E8-4F33-BB43-24DBC1D060B0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B085-A221-40F5-A771-BC3072688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5095-3A31-40D4-BBD5-80B131BB78C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CCAB4-C8B3-439B-A5DD-399C71CBE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B2D3-78E4-454E-AD0D-84E1F423EDB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CE0C-83A8-44A1-88B8-6F90E3F59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B6BF-7208-4D11-B9F1-4E5A309F57F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2473-63D8-438C-88DE-7AFB3DFA2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2ED2-2440-47A3-9F7C-149AF6D64A22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3339-0703-42F7-AA59-222DC9490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4DCB4-76DA-4DD5-8CC5-76BC317FF1B6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0C22B-4D52-43AF-9279-685043517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4E08E-25F7-4739-B1BE-63F7974138F5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EDE1A-D763-4C23-9699-21A72D973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DE606-77CE-461F-95E7-86D42E2EE65F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42EC-EFBD-4754-9759-B7A04F5F2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B7B2-6494-42B9-BF88-45D98D79BB6B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6D28-27C3-4601-939F-E34722944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F78C6-11AB-4594-AA37-98224E43D1BB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FBF6-CD01-4C02-9BAC-FC5DCCFB7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699C-421C-48F2-B271-35F0ED60261A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A3EB-6D9A-4BAC-B077-8107E49B7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12E20D-FE12-493C-BF2E-BF6F1D2ECE72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E14EA-1510-4BEF-9429-A5E50857B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203575" y="0"/>
            <a:ext cx="15395575" cy="6950075"/>
          </a:xfrm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31813" y="1246188"/>
            <a:ext cx="7408862" cy="2228850"/>
          </a:xfrm>
        </p:spPr>
        <p:txBody>
          <a:bodyPr/>
          <a:lstStyle/>
          <a:p>
            <a:pPr algn="ctr"/>
            <a:r>
              <a:rPr lang="ru-RU" sz="4800" b="1" smtClean="0"/>
              <a:t>Обобщение практики организации внеаудиторной самостоятельной работы в колледже.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531813" y="5286375"/>
            <a:ext cx="505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Дмитриева Екатерина Ивановна</a:t>
            </a:r>
          </a:p>
          <a:p>
            <a:r>
              <a:rPr lang="ru-RU">
                <a:latin typeface="Calibri" pitchFamily="34" charset="0"/>
              </a:rPr>
              <a:t>Методист ГПОАУ ЯО Ярославский колледж сервиса и дизайна.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7138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88" y="585788"/>
            <a:ext cx="8488362" cy="5492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Дидактические цели самостоятельной работы студентов (СРС)</a:t>
            </a:r>
            <a:endParaRPr lang="ru-RU" b="1" dirty="0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90525" y="1865313"/>
            <a:ext cx="7424738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libri" pitchFamily="34" charset="0"/>
              </a:rPr>
              <a:t>- закрепление, углубление, расширение и систематизация знаний, полученных во время внеаудиторных занятий, самостоятельное овладение новым учебным материалом;</a:t>
            </a:r>
          </a:p>
          <a:p>
            <a:r>
              <a:rPr lang="ru-RU" sz="2200">
                <a:latin typeface="Calibri" pitchFamily="34" charset="0"/>
              </a:rPr>
              <a:t>- формирование общетрудовых и профессиональных умений;</a:t>
            </a:r>
          </a:p>
          <a:p>
            <a:r>
              <a:rPr lang="ru-RU" sz="2200">
                <a:latin typeface="Calibri" pitchFamily="34" charset="0"/>
              </a:rPr>
              <a:t>- формирование умений и навыков самостоятельного умственного труда;</a:t>
            </a:r>
          </a:p>
          <a:p>
            <a:r>
              <a:rPr lang="ru-RU" sz="2200">
                <a:latin typeface="Calibri" pitchFamily="34" charset="0"/>
              </a:rPr>
              <a:t>- мотивирование регулярной целенаправленной работы по освоению специальности;</a:t>
            </a:r>
          </a:p>
          <a:p>
            <a:r>
              <a:rPr lang="ru-RU" sz="2200">
                <a:latin typeface="Calibri" pitchFamily="34" charset="0"/>
              </a:rPr>
              <a:t>- развитие самостоятельности мышления;</a:t>
            </a:r>
          </a:p>
          <a:p>
            <a:r>
              <a:rPr lang="ru-RU" sz="2200">
                <a:latin typeface="Calibri" pitchFamily="34" charset="0"/>
              </a:rPr>
              <a:t>- формирование убежденности, волевых черт характера, способности к самоорганизации;</a:t>
            </a:r>
          </a:p>
          <a:p>
            <a:r>
              <a:rPr lang="ru-RU" sz="2200">
                <a:latin typeface="Calibri" pitchFamily="34" charset="0"/>
              </a:rPr>
              <a:t>- овладение технологическим учебным инструментом.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272963" cy="6858000"/>
          </a:xfrm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5438" y="388938"/>
            <a:ext cx="7062787" cy="1244600"/>
          </a:xfrm>
        </p:spPr>
        <p:txBody>
          <a:bodyPr/>
          <a:lstStyle/>
          <a:p>
            <a:pPr algn="ctr"/>
            <a:r>
              <a:rPr lang="ru-RU" b="1" smtClean="0"/>
              <a:t>Основные виды СРС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23863" y="1590675"/>
            <a:ext cx="71437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- самостоятельное изучение теоретического курса, в том числе при подготовке к практическим занятиям;</a:t>
            </a:r>
          </a:p>
          <a:p>
            <a:r>
              <a:rPr lang="ru-RU" sz="2400">
                <a:latin typeface="Calibri" pitchFamily="34" charset="0"/>
              </a:rPr>
              <a:t>- изучение и конспектирование литературы;</a:t>
            </a:r>
          </a:p>
          <a:p>
            <a:r>
              <a:rPr lang="ru-RU" sz="2400">
                <a:latin typeface="Calibri" pitchFamily="34" charset="0"/>
              </a:rPr>
              <a:t>- домашняя работа;</a:t>
            </a:r>
          </a:p>
          <a:p>
            <a:r>
              <a:rPr lang="ru-RU" sz="2400">
                <a:latin typeface="Calibri" pitchFamily="34" charset="0"/>
              </a:rPr>
              <a:t>- написание реферата;</a:t>
            </a:r>
          </a:p>
          <a:p>
            <a:r>
              <a:rPr lang="ru-RU" sz="2400">
                <a:latin typeface="Calibri" pitchFamily="34" charset="0"/>
              </a:rPr>
              <a:t>- проектная деятельность;</a:t>
            </a:r>
          </a:p>
          <a:p>
            <a:r>
              <a:rPr lang="ru-RU" sz="2400">
                <a:latin typeface="Calibri" pitchFamily="34" charset="0"/>
              </a:rPr>
              <a:t>- индивидуальная работа, в том числе творческая;</a:t>
            </a:r>
          </a:p>
          <a:p>
            <a:r>
              <a:rPr lang="ru-RU" sz="2400">
                <a:latin typeface="Calibri" pitchFamily="34" charset="0"/>
              </a:rPr>
              <a:t>- промежуточный контроль и выполнение тестовых заданий;</a:t>
            </a:r>
          </a:p>
          <a:p>
            <a:r>
              <a:rPr lang="ru-RU" sz="2400">
                <a:latin typeface="Calibri" pitchFamily="34" charset="0"/>
              </a:rPr>
              <a:t>- курсовые и дипломные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20663" y="0"/>
            <a:ext cx="12192001" cy="6853238"/>
          </a:xfrm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481138" y="198438"/>
            <a:ext cx="11495087" cy="1438275"/>
          </a:xfrm>
        </p:spPr>
        <p:txBody>
          <a:bodyPr/>
          <a:lstStyle/>
          <a:p>
            <a:r>
              <a:rPr lang="ru-RU" b="1" smtClean="0">
                <a:latin typeface="Arial" charset="0"/>
              </a:rPr>
              <a:t>ОПЫТ ЯКСиД</a:t>
            </a:r>
            <a:endParaRPr lang="ru-RU" smtClean="0">
              <a:latin typeface="Arial" charset="0"/>
            </a:endParaRPr>
          </a:p>
        </p:txBody>
      </p:sp>
      <p:pic>
        <p:nvPicPr>
          <p:cNvPr id="16389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1365250"/>
            <a:ext cx="7675563" cy="453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9788" y="0"/>
            <a:ext cx="14301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" y="592138"/>
            <a:ext cx="8618538" cy="5673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20588" cy="6858000"/>
          </a:xfrm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92100" y="365125"/>
            <a:ext cx="8815388" cy="2292350"/>
          </a:xfrm>
        </p:spPr>
        <p:txBody>
          <a:bodyPr/>
          <a:lstStyle/>
          <a:p>
            <a:pPr algn="ctr"/>
            <a:r>
              <a:rPr lang="ru-RU" b="1" smtClean="0"/>
              <a:t>Мотивация и разработка стратегий повышения интереса к СРС во внеаудиторное время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90525" y="3108325"/>
            <a:ext cx="64484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Calibri" pitchFamily="34" charset="0"/>
              </a:rPr>
              <a:t>Сущность организации СРС : максимум эффективности при минимальных затратах времени, сил и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261850" cy="6858000"/>
          </a:xfrm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95263" y="195263"/>
            <a:ext cx="7046912" cy="6327775"/>
          </a:xfrm>
        </p:spPr>
        <p:txBody>
          <a:bodyPr/>
          <a:lstStyle/>
          <a:p>
            <a:pPr marL="285750" indent="-285750"/>
            <a:r>
              <a:rPr lang="ru-RU" sz="2800" smtClean="0"/>
              <a:t>    </a:t>
            </a:r>
            <a:r>
              <a:rPr lang="ru-RU" sz="2800" b="1" smtClean="0"/>
              <a:t>- К чему стремимся при реализации. требований к организации труда студентов </a:t>
            </a:r>
            <a:br>
              <a:rPr lang="ru-RU" sz="2800" b="1" smtClean="0"/>
            </a:br>
            <a:r>
              <a:rPr lang="ru-RU" sz="2800" b="1" smtClean="0"/>
              <a:t>- Эффективность управления качеством СРС (условия).</a:t>
            </a:r>
            <a:br>
              <a:rPr lang="ru-RU" sz="2800" b="1" smtClean="0"/>
            </a:br>
            <a:r>
              <a:rPr lang="ru-RU" sz="2800" b="1" smtClean="0"/>
              <a:t>- Стимулирование работы студента.</a:t>
            </a:r>
            <a:br>
              <a:rPr lang="ru-RU" sz="2800" b="1" smtClean="0"/>
            </a:br>
            <a:r>
              <a:rPr lang="ru-RU" sz="2800" b="1" smtClean="0"/>
              <a:t>- Оценка результатов (критерии).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024188" y="0"/>
            <a:ext cx="15216188" cy="8558213"/>
          </a:xfrm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35038" y="1839913"/>
            <a:ext cx="5538787" cy="1325562"/>
          </a:xfrm>
        </p:spPr>
        <p:txBody>
          <a:bodyPr/>
          <a:lstStyle/>
          <a:p>
            <a:pPr algn="ctr"/>
            <a:r>
              <a:rPr lang="ru-RU" b="1" smtClean="0"/>
              <a:t>Спасибо за внимание!</a:t>
            </a:r>
            <a:br>
              <a:rPr lang="ru-RU" b="1" smtClean="0"/>
            </a:br>
            <a:r>
              <a:rPr lang="ru-RU" b="1" smtClean="0"/>
              <a:t>До новых встреч!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168</Words>
  <Application>Microsoft Office PowerPoint</Application>
  <PresentationFormat>Custom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Calibri Light</vt:lpstr>
      <vt:lpstr>Тема Office</vt:lpstr>
      <vt:lpstr>Обобщение практики организации внеаудиторной самостоятельной работы в колледже.</vt:lpstr>
      <vt:lpstr>Дидактические цели самостоятельной работы студентов (СРС)</vt:lpstr>
      <vt:lpstr>Основные виды СРС</vt:lpstr>
      <vt:lpstr>ОПЫТ ЯКСиД</vt:lpstr>
      <vt:lpstr>Слайд 5</vt:lpstr>
      <vt:lpstr>Мотивация и разработка стратегий повышения интереса к СРС во внеаудиторное время</vt:lpstr>
      <vt:lpstr>    - К чему стремимся при реализации. требований к организации труда студентов  - Эффективность управления качеством СРС (условия). - Стимулирование работы студента. - Оценка результатов (критерии). </vt:lpstr>
      <vt:lpstr>Спасибо за внимание! До новых встреч!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практики организации внеаудиторной самостоятельной работы в колледже</dc:title>
  <dc:creator>Старший методист</dc:creator>
  <cp:lastModifiedBy>Катя</cp:lastModifiedBy>
  <cp:revision>16</cp:revision>
  <dcterms:created xsi:type="dcterms:W3CDTF">2020-10-13T11:24:39Z</dcterms:created>
  <dcterms:modified xsi:type="dcterms:W3CDTF">2020-10-14T17:59:05Z</dcterms:modified>
</cp:coreProperties>
</file>