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1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9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8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9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1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7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3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7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3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E4712-E65D-46DF-B051-97A072B8D647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70C4-F466-42B5-8DDE-F49A8BED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6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9700" y="1028699"/>
            <a:ext cx="9385300" cy="41275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Контрольно-измерительные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материалы по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дисциплинам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обществоведческого цикла 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оценивания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метапредметных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результатов студентов 1 курса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457200"/>
            <a:ext cx="4703392" cy="589279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117" y="324110"/>
            <a:ext cx="5698798" cy="615897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Умение анализировать историческую информацию, представленную в разных знаковых системах (историческая карта (схема), иллюстрация)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321" y="0"/>
            <a:ext cx="110773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принципы причинно-следственного, структурно-функционального, временного и пространственного анализа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исторических процессов и явлений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84" y="2382091"/>
            <a:ext cx="9087632" cy="44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050038" cy="17430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систематизировать разнообразную историческую информацию на основе своих представлений об общих закономерностях исторического процесса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594" y="2108200"/>
            <a:ext cx="10354850" cy="46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74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представлять результаты историко-познавательной деятельности в свободной форме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ориентацией на заданные параметры деятельности (историческое сочинение)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966760"/>
            <a:ext cx="7302500" cy="48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52" y="515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исторические сведения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аргументации в ходе дискуссии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092" y="1728266"/>
            <a:ext cx="9359900" cy="48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23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заданий по обществознанию(ВПР)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418" y="676406"/>
            <a:ext cx="11587619" cy="6475955"/>
          </a:xfrm>
        </p:spPr>
        <p:txBody>
          <a:bodyPr>
            <a:norm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Задание 1</a:t>
            </a:r>
            <a:r>
              <a:rPr lang="ru-RU" dirty="0">
                <a:latin typeface="Cambria" panose="02040503050406030204" pitchFamily="18" charset="0"/>
              </a:rPr>
              <a:t> нацелено на проверку умения анализировать и оценивать собственную деятельность и ее результаты. Задание предполагает систему вопросов об одном из видов деятельности в духовной и экономической сферах жизни с опорой на личный социальный опыт обучающегося.</a:t>
            </a:r>
          </a:p>
          <a:p>
            <a:r>
              <a:rPr lang="ru-RU" b="1" dirty="0" smtClean="0">
                <a:latin typeface="Cambria" panose="02040503050406030204" pitchFamily="18" charset="0"/>
              </a:rPr>
              <a:t>Задания </a:t>
            </a:r>
            <a:r>
              <a:rPr lang="ru-RU" b="1" dirty="0">
                <a:latin typeface="Cambria" panose="02040503050406030204" pitchFamily="18" charset="0"/>
              </a:rPr>
              <a:t>2 и 6 </a:t>
            </a:r>
            <a:r>
              <a:rPr lang="ru-RU" dirty="0">
                <a:latin typeface="Cambria" panose="02040503050406030204" pitchFamily="18" charset="0"/>
              </a:rPr>
              <a:t>предполагают выбор и запись нескольких правильных ответов из предложенного перечня ответов. Задание 2 проверяет умение характеризовать понятия; задание 6 – умение применять обществоведческие знания в процессе решения типичных задач.</a:t>
            </a:r>
          </a:p>
          <a:p>
            <a:r>
              <a:rPr lang="ru-RU" b="1" dirty="0">
                <a:latin typeface="Cambria" panose="02040503050406030204" pitchFamily="18" charset="0"/>
              </a:rPr>
              <a:t>Задание 3 </a:t>
            </a:r>
            <a:r>
              <a:rPr lang="ru-RU" dirty="0">
                <a:latin typeface="Cambria" panose="02040503050406030204" pitchFamily="18" charset="0"/>
              </a:rPr>
              <a:t>построено на основе графического представления статистической информации. Оно нацелено на проверку умения осуществлять поиск социальной информации, представленной в различных знаковых системах (диаграммах) и состоит из двух частей. 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674" y="0"/>
            <a:ext cx="10515600" cy="83924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заданий по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обществознанию (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51" y="739036"/>
            <a:ext cx="11955049" cy="6288065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Задание 4</a:t>
            </a:r>
            <a:r>
              <a:rPr lang="ru-RU" dirty="0">
                <a:latin typeface="Cambria" panose="02040503050406030204" pitchFamily="18" charset="0"/>
              </a:rPr>
              <a:t> предполагает установление соответствия между существенными чертами и признаками изученных социальных явлений и обществоведческими терминами и понятиями. </a:t>
            </a:r>
          </a:p>
          <a:p>
            <a:r>
              <a:rPr lang="ru-RU" b="1" dirty="0">
                <a:latin typeface="Cambria" panose="02040503050406030204" pitchFamily="18" charset="0"/>
              </a:rPr>
              <a:t>Задание 5</a:t>
            </a:r>
            <a:r>
              <a:rPr lang="ru-RU" dirty="0">
                <a:latin typeface="Cambria" panose="02040503050406030204" pitchFamily="18" charset="0"/>
              </a:rPr>
              <a:t> направлено на анализ социальной ситуации, описанной в форме цитаты известного писателя, ученого, общественного деятеля и т.п.</a:t>
            </a:r>
          </a:p>
          <a:p>
            <a:r>
              <a:rPr lang="ru-RU" b="1" dirty="0">
                <a:latin typeface="Cambria" panose="02040503050406030204" pitchFamily="18" charset="0"/>
              </a:rPr>
              <a:t>Задание 7</a:t>
            </a:r>
            <a:r>
              <a:rPr lang="ru-RU" dirty="0">
                <a:latin typeface="Cambria" panose="02040503050406030204" pitchFamily="18" charset="0"/>
              </a:rPr>
              <a:t> предполагают анализ визуального изображения социальных объектов, социальных ситуаций. Обучающийся должен осуществить поиск социальной информации, представленной в различных знаковых системах. </a:t>
            </a:r>
          </a:p>
          <a:p>
            <a:r>
              <a:rPr lang="ru-RU" b="1" dirty="0">
                <a:latin typeface="Cambria" panose="02040503050406030204" pitchFamily="18" charset="0"/>
              </a:rPr>
              <a:t>Задания-задачи 8 и 9</a:t>
            </a:r>
            <a:r>
              <a:rPr lang="ru-RU" dirty="0">
                <a:latin typeface="Cambria" panose="02040503050406030204" pitchFamily="18" charset="0"/>
              </a:rPr>
              <a:t> требуют анализа представленной информации. При выполнении этих заданий проверяется умение применять обществоведческие знания в процессе решения типичных задач в области социальных отношений.</a:t>
            </a:r>
          </a:p>
          <a:p>
            <a:r>
              <a:rPr lang="ru-RU" b="1" dirty="0">
                <a:latin typeface="Cambria" panose="02040503050406030204" pitchFamily="18" charset="0"/>
              </a:rPr>
              <a:t>Задание 10</a:t>
            </a:r>
            <a:r>
              <a:rPr lang="ru-RU" dirty="0">
                <a:latin typeface="Cambria" panose="02040503050406030204" pitchFamily="18" charset="0"/>
              </a:rPr>
              <a:t> направлено на проверку умения осознанно и произвольно строить речевое высказывание в письменной форме на заданную тему с использованием предложенных понятий.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9" y="0"/>
            <a:ext cx="11879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72" y="0"/>
            <a:ext cx="9216442" cy="69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33" y="0"/>
            <a:ext cx="1091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3" y="390177"/>
            <a:ext cx="11446179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источники для создания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5375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Cambria" panose="02040503050406030204" pitchFamily="18" charset="0"/>
              </a:rPr>
              <a:t>Федеральный институт педагогических измерений (открытый банк заданий ЕГЭ)</a:t>
            </a:r>
          </a:p>
          <a:p>
            <a:r>
              <a:rPr lang="ru-RU" sz="3400" dirty="0" smtClean="0">
                <a:latin typeface="Cambria" panose="02040503050406030204" pitchFamily="18" charset="0"/>
              </a:rPr>
              <a:t>Всероссийские проверочные работы</a:t>
            </a:r>
            <a:r>
              <a:rPr lang="ru-RU" sz="3400" dirty="0">
                <a:latin typeface="Cambria" panose="02040503050406030204" pitchFamily="18" charset="0"/>
              </a:rPr>
              <a:t>.</a:t>
            </a:r>
            <a:r>
              <a:rPr lang="ru-RU" sz="3400" dirty="0" smtClean="0">
                <a:latin typeface="Cambria" panose="02040503050406030204" pitchFamily="18" charset="0"/>
              </a:rPr>
              <a:t> </a:t>
            </a:r>
            <a:r>
              <a:rPr lang="ru-RU" sz="3400" dirty="0" err="1" smtClean="0">
                <a:latin typeface="Cambria" panose="02040503050406030204" pitchFamily="18" charset="0"/>
              </a:rPr>
              <a:t>СтатГрад</a:t>
            </a:r>
            <a:r>
              <a:rPr lang="ru-RU" sz="3400" dirty="0" smtClean="0">
                <a:latin typeface="Cambria" panose="02040503050406030204" pitchFamily="18" charset="0"/>
              </a:rPr>
              <a:t>: официальный сайт</a:t>
            </a:r>
          </a:p>
          <a:p>
            <a:r>
              <a:rPr lang="ru-RU" sz="3400" dirty="0" smtClean="0">
                <a:latin typeface="Cambria" panose="02040503050406030204" pitchFamily="18" charset="0"/>
              </a:rPr>
              <a:t>Образовательный портал Сдам ГИА: решу ВПР</a:t>
            </a:r>
          </a:p>
          <a:p>
            <a:r>
              <a:rPr lang="ru-RU" sz="3400" dirty="0" smtClean="0">
                <a:latin typeface="Cambria" panose="02040503050406030204" pitchFamily="18" charset="0"/>
              </a:rPr>
              <a:t>Федеральный институт оценки качества образования (открытые задания PISA)</a:t>
            </a:r>
            <a:endParaRPr lang="ru-RU" sz="3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38" y="1528175"/>
            <a:ext cx="11812044" cy="49352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ru-RU" sz="3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Умение проводить поиск исторической информации в источниках разных типов</a:t>
            </a:r>
            <a:br>
              <a:rPr lang="ru-RU" sz="38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ru-RU" sz="3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Умение осуществлять внешнюю и внутреннюю критику источника (характеризовать авторство источника, время, обстоятельства, цели его создания, степень достоверности)</a:t>
            </a:r>
            <a:br>
              <a:rPr lang="ru-RU" sz="38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ru-RU" sz="3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Умение анализировать историческую информацию, представленную в разных знаковых системах (историческая карта (схема), иллюстрация)</a:t>
            </a:r>
            <a:br>
              <a:rPr lang="ru-RU" sz="38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3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6097" y="327846"/>
            <a:ext cx="10476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заданий с учетом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(ЕГЭ)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58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38" y="1029004"/>
            <a:ext cx="12029162" cy="60229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4.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Умение использовать принципы причинно-следственного, структурно-функционального, временного и пространственного анализа для изучения исторических процессов и явлений</a:t>
            </a:r>
            <a:b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5.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Умение систематизировать разнообразную историческую информацию на основе своих представлений об общих закономерностях исторического процесса</a:t>
            </a:r>
            <a:b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6.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Умение представлять результаты историко-познавательной деятельности в свободной форме с ориентацией на заданные параметры деятельности (историческое сочинение)</a:t>
            </a:r>
            <a:b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7.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Умение использовать исторические сведения для аргументации в ходе дискуссии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9395" y="129580"/>
            <a:ext cx="10476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заданий с учетом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67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882" y="7283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поиск исторической информации в источниках разных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690688"/>
            <a:ext cx="8674100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811" y="1966587"/>
            <a:ext cx="10558310" cy="4674817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Установите соответствие между фрагментами исторических источников и </a:t>
            </a:r>
            <a:r>
              <a:rPr lang="ru-RU" sz="3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их краткими </a:t>
            </a:r>
            <a:r>
              <a:rPr lang="ru-RU" sz="3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характеристиками: к каждому фрагменту, обозначенному </a:t>
            </a:r>
            <a:r>
              <a:rPr lang="ru-RU" sz="3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буквой, подберите </a:t>
            </a:r>
            <a:r>
              <a:rPr lang="ru-RU" sz="3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две соответствующие характеристики, обозначенные цифрами.</a:t>
            </a:r>
            <a:br>
              <a:rPr lang="ru-RU" sz="3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34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045" y="260286"/>
            <a:ext cx="10079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внешнюю и внутреннюю критику источника (характеризовать авторство источника, время, обстоятельства, цели его создания, степень достоверности)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421</Words>
  <Application>Microsoft Office PowerPoint</Application>
  <PresentationFormat>Широкоэкранный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Возможные источники для создания КИМов</vt:lpstr>
      <vt:lpstr> 1. Умение проводить поиск исторической информации в источниках разных типов 2. Умение осуществлять внешнюю и внутреннюю критику источника (характеризовать авторство источника, время, обстоятельства, цели его создания, степень достоверности) 3. Умение анализировать историческую информацию, представленную в разных знаковых системах (историческая карта (схема), иллюстрация) </vt:lpstr>
      <vt:lpstr>4. Умение использовать принципы причинно-следственного, структурно-функционального, временного и пространственного анализа для изучения исторических процессов и явлений 5. Умение систематизировать разнообразную историческую информацию на основе своих представлений об общих закономерностях исторического процесса 6. Умение представлять результаты историко-познавательной деятельности в свободной форме с ориентацией на заданные параметры деятельности (историческое сочинение) 7. Умение использовать исторические сведения для аргументации в ходе дискуссии</vt:lpstr>
      <vt:lpstr>Умение проводить поиск исторической информации в источниках разных типов  </vt:lpstr>
      <vt:lpstr>    Установите соответствие между фрагментами исторических источников и их краткими характеристиками: к каждому фрагменту, обозначенному буквой, подберите по две соответствующие характеристики, обозначенные цифрами. </vt:lpstr>
      <vt:lpstr>Презентация PowerPoint</vt:lpstr>
      <vt:lpstr> </vt:lpstr>
      <vt:lpstr>Умение систематизировать разнообразную историческую информацию на основе своих представлений об общих закономерностях исторического процесса </vt:lpstr>
      <vt:lpstr>Умение представлять результаты историко-познавательной деятельности в свободной форме  с ориентацией на заданные параметры деятельности (историческое сочинение)</vt:lpstr>
      <vt:lpstr>Умение использовать исторические сведения  для аргументации в ходе дискуссии </vt:lpstr>
      <vt:lpstr>Виды заданий по обществознанию(ВПР)</vt:lpstr>
      <vt:lpstr>Виды заданий по обществознанию (ВПР)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Куницыны</dc:creator>
  <cp:lastModifiedBy>Куницыны</cp:lastModifiedBy>
  <cp:revision>10</cp:revision>
  <cp:lastPrinted>2020-06-22T09:38:48Z</cp:lastPrinted>
  <dcterms:created xsi:type="dcterms:W3CDTF">2020-06-21T22:17:42Z</dcterms:created>
  <dcterms:modified xsi:type="dcterms:W3CDTF">2020-06-22T09:40:39Z</dcterms:modified>
</cp:coreProperties>
</file>