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7" r:id="rId8"/>
    <p:sldId id="266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1" d="100"/>
          <a:sy n="131" d="100"/>
        </p:scale>
        <p:origin x="77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IMG_2811.MP4" TargetMode="External"/><Relationship Id="rId2" Type="http://schemas.openxmlformats.org/officeDocument/2006/relationships/hyperlink" Target="&#1054;&#1090;&#1095;&#1077;&#1090;%20&#1084;&#1072;&#1089;&#1090;&#1077;&#1088;&#1072;%20&#1050;&#1088;&#1091;&#1095;&#1080;&#1085;&#1080;&#1085;&#1072;.docx" TargetMode="External"/><Relationship Id="rId1" Type="http://schemas.openxmlformats.org/officeDocument/2006/relationships/hyperlink" Target="&#1087;&#1083;&#1072;&#1085;%20&#1076;&#1080;&#1089;&#1090;&#1072;&#1085;&#1094;&#1080;&#1086;&#1085;&#1085;&#1086;&#1075;&#1086;%20&#1091;&#1088;&#1086;&#1082;&#1072;.docx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IMG_2811.MP4" TargetMode="External"/><Relationship Id="rId2" Type="http://schemas.openxmlformats.org/officeDocument/2006/relationships/hyperlink" Target="&#1054;&#1090;&#1095;&#1077;&#1090;%20&#1084;&#1072;&#1089;&#1090;&#1077;&#1088;&#1072;%20&#1050;&#1088;&#1091;&#1095;&#1080;&#1085;&#1080;&#1085;&#1072;.docx" TargetMode="External"/><Relationship Id="rId1" Type="http://schemas.openxmlformats.org/officeDocument/2006/relationships/hyperlink" Target="&#1087;&#1083;&#1072;&#1085;%20&#1076;&#1080;&#1089;&#1090;&#1072;&#1085;&#1094;&#1080;&#1086;&#1085;&#1085;&#1086;&#1075;&#1086;%20&#1091;&#1088;&#1086;&#1082;&#1072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B96A7-C249-44CE-8860-B85972FC9D0B}" type="doc">
      <dgm:prSet loTypeId="urn:microsoft.com/office/officeart/2005/8/layout/hierarchy1" loCatId="hierarchy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6628CE-7DCA-4691-9735-9CB9A1AD2269}">
      <dgm:prSet phldrT="[Текст]"/>
      <dgm:spPr/>
      <dgm:t>
        <a:bodyPr/>
        <a:lstStyle/>
        <a:p>
          <a:r>
            <a:rPr lang="ru-RU" dirty="0" smtClean="0"/>
            <a:t>Реализация учебной практики  в дистанционной форме</a:t>
          </a:r>
          <a:endParaRPr lang="ru-RU" dirty="0"/>
        </a:p>
      </dgm:t>
    </dgm:pt>
    <dgm:pt modelId="{B7F107F2-F64A-43CA-A66F-82CEA9727F5A}" type="parTrans" cxnId="{966EDE92-8145-45B0-B400-32F528B10AAA}">
      <dgm:prSet/>
      <dgm:spPr/>
      <dgm:t>
        <a:bodyPr/>
        <a:lstStyle/>
        <a:p>
          <a:endParaRPr lang="ru-RU"/>
        </a:p>
      </dgm:t>
    </dgm:pt>
    <dgm:pt modelId="{4E212A19-5F41-45DE-8EAB-2D0B507F7AC4}" type="sibTrans" cxnId="{966EDE92-8145-45B0-B400-32F528B10AAA}">
      <dgm:prSet/>
      <dgm:spPr/>
      <dgm:t>
        <a:bodyPr/>
        <a:lstStyle/>
        <a:p>
          <a:endParaRPr lang="ru-RU"/>
        </a:p>
      </dgm:t>
    </dgm:pt>
    <dgm:pt modelId="{4952A410-9CF4-469C-976E-63F5CC266196}">
      <dgm:prSet phldrT="[Текст]"/>
      <dgm:spPr/>
      <dgm:t>
        <a:bodyPr/>
        <a:lstStyle/>
        <a:p>
          <a:r>
            <a:rPr lang="ru-RU" dirty="0" smtClean="0"/>
            <a:t>Деятельность администрации</a:t>
          </a:r>
          <a:endParaRPr lang="ru-RU" dirty="0"/>
        </a:p>
      </dgm:t>
    </dgm:pt>
    <dgm:pt modelId="{A8E5E2B2-DBB2-4ACA-8FCA-858F522F0975}" type="parTrans" cxnId="{C7899053-8B1D-4B92-9F11-E585870C83EB}">
      <dgm:prSet/>
      <dgm:spPr/>
      <dgm:t>
        <a:bodyPr/>
        <a:lstStyle/>
        <a:p>
          <a:endParaRPr lang="ru-RU"/>
        </a:p>
      </dgm:t>
    </dgm:pt>
    <dgm:pt modelId="{BB6FA36E-2E2C-42EE-A920-F190B0EAE994}" type="sibTrans" cxnId="{C7899053-8B1D-4B92-9F11-E585870C83EB}">
      <dgm:prSet/>
      <dgm:spPr/>
      <dgm:t>
        <a:bodyPr/>
        <a:lstStyle/>
        <a:p>
          <a:endParaRPr lang="ru-RU"/>
        </a:p>
      </dgm:t>
    </dgm:pt>
    <dgm:pt modelId="{8D4E5012-9433-4980-86DA-CF0F2E492920}">
      <dgm:prSet phldrT="[Текст]"/>
      <dgm:spPr/>
      <dgm:t>
        <a:bodyPr/>
        <a:lstStyle/>
        <a:p>
          <a:r>
            <a:rPr lang="ru-RU" dirty="0" smtClean="0"/>
            <a:t>Деятельность педагогов</a:t>
          </a:r>
          <a:endParaRPr lang="ru-RU" dirty="0"/>
        </a:p>
      </dgm:t>
    </dgm:pt>
    <dgm:pt modelId="{55D47714-AAB0-411A-9A31-0911C9024B4E}" type="parTrans" cxnId="{064C7BA8-762C-4131-BC77-314DE50A3693}">
      <dgm:prSet/>
      <dgm:spPr/>
      <dgm:t>
        <a:bodyPr/>
        <a:lstStyle/>
        <a:p>
          <a:endParaRPr lang="ru-RU"/>
        </a:p>
      </dgm:t>
    </dgm:pt>
    <dgm:pt modelId="{312ED71F-961B-4C09-95A6-E456D237C45A}" type="sibTrans" cxnId="{064C7BA8-762C-4131-BC77-314DE50A3693}">
      <dgm:prSet/>
      <dgm:spPr/>
      <dgm:t>
        <a:bodyPr/>
        <a:lstStyle/>
        <a:p>
          <a:endParaRPr lang="ru-RU"/>
        </a:p>
      </dgm:t>
    </dgm:pt>
    <dgm:pt modelId="{35389447-CD95-4710-88BD-C699FDE1E42C}" type="pres">
      <dgm:prSet presAssocID="{A16B96A7-C249-44CE-8860-B85972FC9D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A65009-B6E3-4FDD-B132-C48248AFD91A}" type="pres">
      <dgm:prSet presAssocID="{2A6628CE-7DCA-4691-9735-9CB9A1AD2269}" presName="hierRoot1" presStyleCnt="0"/>
      <dgm:spPr/>
    </dgm:pt>
    <dgm:pt modelId="{75C09684-8968-4567-BBD3-A963E83BFBC7}" type="pres">
      <dgm:prSet presAssocID="{2A6628CE-7DCA-4691-9735-9CB9A1AD2269}" presName="composite" presStyleCnt="0"/>
      <dgm:spPr/>
    </dgm:pt>
    <dgm:pt modelId="{95137ECD-19A3-4C7C-A54F-F019DBB77C0F}" type="pres">
      <dgm:prSet presAssocID="{2A6628CE-7DCA-4691-9735-9CB9A1AD2269}" presName="background" presStyleLbl="node0" presStyleIdx="0" presStyleCnt="1"/>
      <dgm:spPr/>
    </dgm:pt>
    <dgm:pt modelId="{1E8206A1-9FFE-4389-BA48-122F7E7FB9A0}" type="pres">
      <dgm:prSet presAssocID="{2A6628CE-7DCA-4691-9735-9CB9A1AD22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3B8E1F-B6FF-418E-B611-318802405A30}" type="pres">
      <dgm:prSet presAssocID="{2A6628CE-7DCA-4691-9735-9CB9A1AD2269}" presName="hierChild2" presStyleCnt="0"/>
      <dgm:spPr/>
    </dgm:pt>
    <dgm:pt modelId="{13AB8418-5FAE-4422-A51E-D3A304B228CC}" type="pres">
      <dgm:prSet presAssocID="{A8E5E2B2-DBB2-4ACA-8FCA-858F522F097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DF41E9D-4C8D-4EDD-93FC-4679BB87B979}" type="pres">
      <dgm:prSet presAssocID="{4952A410-9CF4-469C-976E-63F5CC266196}" presName="hierRoot2" presStyleCnt="0"/>
      <dgm:spPr/>
    </dgm:pt>
    <dgm:pt modelId="{B6E389A6-077E-468B-9F4F-74425A0BDA14}" type="pres">
      <dgm:prSet presAssocID="{4952A410-9CF4-469C-976E-63F5CC266196}" presName="composite2" presStyleCnt="0"/>
      <dgm:spPr/>
    </dgm:pt>
    <dgm:pt modelId="{B4A3C615-7EC4-4758-9A9A-A758FC5A449B}" type="pres">
      <dgm:prSet presAssocID="{4952A410-9CF4-469C-976E-63F5CC266196}" presName="background2" presStyleLbl="node2" presStyleIdx="0" presStyleCnt="2"/>
      <dgm:spPr/>
    </dgm:pt>
    <dgm:pt modelId="{EE2E006E-3967-41DF-8A89-52F0B0F99AC4}" type="pres">
      <dgm:prSet presAssocID="{4952A410-9CF4-469C-976E-63F5CC26619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E4DC7D-FCC8-479D-A707-E8CD48AC5453}" type="pres">
      <dgm:prSet presAssocID="{4952A410-9CF4-469C-976E-63F5CC266196}" presName="hierChild3" presStyleCnt="0"/>
      <dgm:spPr/>
    </dgm:pt>
    <dgm:pt modelId="{6866710F-B0BD-45FD-95B3-8851A1B2CDCC}" type="pres">
      <dgm:prSet presAssocID="{55D47714-AAB0-411A-9A31-0911C9024B4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C72B658-6068-4553-81E4-242605474145}" type="pres">
      <dgm:prSet presAssocID="{8D4E5012-9433-4980-86DA-CF0F2E492920}" presName="hierRoot2" presStyleCnt="0"/>
      <dgm:spPr/>
    </dgm:pt>
    <dgm:pt modelId="{C517BA40-4C4E-4852-9045-643A9B5422E3}" type="pres">
      <dgm:prSet presAssocID="{8D4E5012-9433-4980-86DA-CF0F2E492920}" presName="composite2" presStyleCnt="0"/>
      <dgm:spPr/>
    </dgm:pt>
    <dgm:pt modelId="{8D583277-36DE-478C-81B4-F917FD8BA9EF}" type="pres">
      <dgm:prSet presAssocID="{8D4E5012-9433-4980-86DA-CF0F2E492920}" presName="background2" presStyleLbl="node2" presStyleIdx="1" presStyleCnt="2"/>
      <dgm:spPr/>
    </dgm:pt>
    <dgm:pt modelId="{79723F88-C9B3-425B-93E2-BFBBFB983AE7}" type="pres">
      <dgm:prSet presAssocID="{8D4E5012-9433-4980-86DA-CF0F2E49292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BDC370-0C98-4F5C-8AB1-00799C0ADB43}" type="pres">
      <dgm:prSet presAssocID="{8D4E5012-9433-4980-86DA-CF0F2E492920}" presName="hierChild3" presStyleCnt="0"/>
      <dgm:spPr/>
    </dgm:pt>
  </dgm:ptLst>
  <dgm:cxnLst>
    <dgm:cxn modelId="{064C7BA8-762C-4131-BC77-314DE50A3693}" srcId="{2A6628CE-7DCA-4691-9735-9CB9A1AD2269}" destId="{8D4E5012-9433-4980-86DA-CF0F2E492920}" srcOrd="1" destOrd="0" parTransId="{55D47714-AAB0-411A-9A31-0911C9024B4E}" sibTransId="{312ED71F-961B-4C09-95A6-E456D237C45A}"/>
    <dgm:cxn modelId="{5560A043-1D80-40C0-8D19-BF304BB67D49}" type="presOf" srcId="{A8E5E2B2-DBB2-4ACA-8FCA-858F522F0975}" destId="{13AB8418-5FAE-4422-A51E-D3A304B228CC}" srcOrd="0" destOrd="0" presId="urn:microsoft.com/office/officeart/2005/8/layout/hierarchy1"/>
    <dgm:cxn modelId="{966EDE92-8145-45B0-B400-32F528B10AAA}" srcId="{A16B96A7-C249-44CE-8860-B85972FC9D0B}" destId="{2A6628CE-7DCA-4691-9735-9CB9A1AD2269}" srcOrd="0" destOrd="0" parTransId="{B7F107F2-F64A-43CA-A66F-82CEA9727F5A}" sibTransId="{4E212A19-5F41-45DE-8EAB-2D0B507F7AC4}"/>
    <dgm:cxn modelId="{FD55579E-4997-4CA8-A282-3884BFE5FD18}" type="presOf" srcId="{4952A410-9CF4-469C-976E-63F5CC266196}" destId="{EE2E006E-3967-41DF-8A89-52F0B0F99AC4}" srcOrd="0" destOrd="0" presId="urn:microsoft.com/office/officeart/2005/8/layout/hierarchy1"/>
    <dgm:cxn modelId="{01FCA1CF-30DF-4867-9465-C4028345B36D}" type="presOf" srcId="{2A6628CE-7DCA-4691-9735-9CB9A1AD2269}" destId="{1E8206A1-9FFE-4389-BA48-122F7E7FB9A0}" srcOrd="0" destOrd="0" presId="urn:microsoft.com/office/officeart/2005/8/layout/hierarchy1"/>
    <dgm:cxn modelId="{E49BE3DF-E419-45AF-8421-F8D01DC98980}" type="presOf" srcId="{8D4E5012-9433-4980-86DA-CF0F2E492920}" destId="{79723F88-C9B3-425B-93E2-BFBBFB983AE7}" srcOrd="0" destOrd="0" presId="urn:microsoft.com/office/officeart/2005/8/layout/hierarchy1"/>
    <dgm:cxn modelId="{FE7EC9C6-E8D4-4A9E-96C9-3D0BE04C1AF1}" type="presOf" srcId="{A16B96A7-C249-44CE-8860-B85972FC9D0B}" destId="{35389447-CD95-4710-88BD-C699FDE1E42C}" srcOrd="0" destOrd="0" presId="urn:microsoft.com/office/officeart/2005/8/layout/hierarchy1"/>
    <dgm:cxn modelId="{EEA3547A-1764-4FA4-8537-7897F7AE4EB1}" type="presOf" srcId="{55D47714-AAB0-411A-9A31-0911C9024B4E}" destId="{6866710F-B0BD-45FD-95B3-8851A1B2CDCC}" srcOrd="0" destOrd="0" presId="urn:microsoft.com/office/officeart/2005/8/layout/hierarchy1"/>
    <dgm:cxn modelId="{C7899053-8B1D-4B92-9F11-E585870C83EB}" srcId="{2A6628CE-7DCA-4691-9735-9CB9A1AD2269}" destId="{4952A410-9CF4-469C-976E-63F5CC266196}" srcOrd="0" destOrd="0" parTransId="{A8E5E2B2-DBB2-4ACA-8FCA-858F522F0975}" sibTransId="{BB6FA36E-2E2C-42EE-A920-F190B0EAE994}"/>
    <dgm:cxn modelId="{5B75DD06-DC5B-4548-BB7A-907CA60E5E0B}" type="presParOf" srcId="{35389447-CD95-4710-88BD-C699FDE1E42C}" destId="{51A65009-B6E3-4FDD-B132-C48248AFD91A}" srcOrd="0" destOrd="0" presId="urn:microsoft.com/office/officeart/2005/8/layout/hierarchy1"/>
    <dgm:cxn modelId="{D753BDB9-7A09-4AA8-A8D9-446CD99B79FA}" type="presParOf" srcId="{51A65009-B6E3-4FDD-B132-C48248AFD91A}" destId="{75C09684-8968-4567-BBD3-A963E83BFBC7}" srcOrd="0" destOrd="0" presId="urn:microsoft.com/office/officeart/2005/8/layout/hierarchy1"/>
    <dgm:cxn modelId="{1B617C83-17DF-4405-985A-8E68C65D8717}" type="presParOf" srcId="{75C09684-8968-4567-BBD3-A963E83BFBC7}" destId="{95137ECD-19A3-4C7C-A54F-F019DBB77C0F}" srcOrd="0" destOrd="0" presId="urn:microsoft.com/office/officeart/2005/8/layout/hierarchy1"/>
    <dgm:cxn modelId="{BBA98F18-90B4-4FDE-A995-F37F02BB6866}" type="presParOf" srcId="{75C09684-8968-4567-BBD3-A963E83BFBC7}" destId="{1E8206A1-9FFE-4389-BA48-122F7E7FB9A0}" srcOrd="1" destOrd="0" presId="urn:microsoft.com/office/officeart/2005/8/layout/hierarchy1"/>
    <dgm:cxn modelId="{5FB5B659-D7AE-40FC-9CCE-6EDA6F2C5B16}" type="presParOf" srcId="{51A65009-B6E3-4FDD-B132-C48248AFD91A}" destId="{5D3B8E1F-B6FF-418E-B611-318802405A30}" srcOrd="1" destOrd="0" presId="urn:microsoft.com/office/officeart/2005/8/layout/hierarchy1"/>
    <dgm:cxn modelId="{2DA1399A-C58C-4ED1-A735-EC8ECC54AA4F}" type="presParOf" srcId="{5D3B8E1F-B6FF-418E-B611-318802405A30}" destId="{13AB8418-5FAE-4422-A51E-D3A304B228CC}" srcOrd="0" destOrd="0" presId="urn:microsoft.com/office/officeart/2005/8/layout/hierarchy1"/>
    <dgm:cxn modelId="{0763B61F-1D01-4988-8749-830F4EA3EC3D}" type="presParOf" srcId="{5D3B8E1F-B6FF-418E-B611-318802405A30}" destId="{FDF41E9D-4C8D-4EDD-93FC-4679BB87B979}" srcOrd="1" destOrd="0" presId="urn:microsoft.com/office/officeart/2005/8/layout/hierarchy1"/>
    <dgm:cxn modelId="{753B5212-9D84-46D5-843E-F54778976B9D}" type="presParOf" srcId="{FDF41E9D-4C8D-4EDD-93FC-4679BB87B979}" destId="{B6E389A6-077E-468B-9F4F-74425A0BDA14}" srcOrd="0" destOrd="0" presId="urn:microsoft.com/office/officeart/2005/8/layout/hierarchy1"/>
    <dgm:cxn modelId="{53545B45-D8C2-4B00-B580-7E163DE9949B}" type="presParOf" srcId="{B6E389A6-077E-468B-9F4F-74425A0BDA14}" destId="{B4A3C615-7EC4-4758-9A9A-A758FC5A449B}" srcOrd="0" destOrd="0" presId="urn:microsoft.com/office/officeart/2005/8/layout/hierarchy1"/>
    <dgm:cxn modelId="{3ABDB001-0206-4DDE-BB51-EE4B59CE5098}" type="presParOf" srcId="{B6E389A6-077E-468B-9F4F-74425A0BDA14}" destId="{EE2E006E-3967-41DF-8A89-52F0B0F99AC4}" srcOrd="1" destOrd="0" presId="urn:microsoft.com/office/officeart/2005/8/layout/hierarchy1"/>
    <dgm:cxn modelId="{06EB011B-8663-476E-8256-685085EBE824}" type="presParOf" srcId="{FDF41E9D-4C8D-4EDD-93FC-4679BB87B979}" destId="{88E4DC7D-FCC8-479D-A707-E8CD48AC5453}" srcOrd="1" destOrd="0" presId="urn:microsoft.com/office/officeart/2005/8/layout/hierarchy1"/>
    <dgm:cxn modelId="{E0116A56-70C6-45C1-ADDF-4ECCDB66A7BF}" type="presParOf" srcId="{5D3B8E1F-B6FF-418E-B611-318802405A30}" destId="{6866710F-B0BD-45FD-95B3-8851A1B2CDCC}" srcOrd="2" destOrd="0" presId="urn:microsoft.com/office/officeart/2005/8/layout/hierarchy1"/>
    <dgm:cxn modelId="{85A4C227-3126-4114-B98F-6BAA63225484}" type="presParOf" srcId="{5D3B8E1F-B6FF-418E-B611-318802405A30}" destId="{BC72B658-6068-4553-81E4-242605474145}" srcOrd="3" destOrd="0" presId="urn:microsoft.com/office/officeart/2005/8/layout/hierarchy1"/>
    <dgm:cxn modelId="{164C9DF3-0B12-40F6-B0BC-43761D1DD4B4}" type="presParOf" srcId="{BC72B658-6068-4553-81E4-242605474145}" destId="{C517BA40-4C4E-4852-9045-643A9B5422E3}" srcOrd="0" destOrd="0" presId="urn:microsoft.com/office/officeart/2005/8/layout/hierarchy1"/>
    <dgm:cxn modelId="{C32BA8F2-4F38-4B3A-9093-9CC1D68CD570}" type="presParOf" srcId="{C517BA40-4C4E-4852-9045-643A9B5422E3}" destId="{8D583277-36DE-478C-81B4-F917FD8BA9EF}" srcOrd="0" destOrd="0" presId="urn:microsoft.com/office/officeart/2005/8/layout/hierarchy1"/>
    <dgm:cxn modelId="{5D9B1F57-6558-4408-821D-CBE7CF923961}" type="presParOf" srcId="{C517BA40-4C4E-4852-9045-643A9B5422E3}" destId="{79723F88-C9B3-425B-93E2-BFBBFB983AE7}" srcOrd="1" destOrd="0" presId="urn:microsoft.com/office/officeart/2005/8/layout/hierarchy1"/>
    <dgm:cxn modelId="{22A8B94B-A845-4005-BAE0-AAE290FA83B8}" type="presParOf" srcId="{BC72B658-6068-4553-81E4-242605474145}" destId="{88BDC370-0C98-4F5C-8AB1-00799C0ADB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C22FB-E596-4E95-92A0-2451C890B3A8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ACB659-1A05-433E-9535-B10224257656}">
      <dgm:prSet phldrT="[Текст]" custT="1"/>
      <dgm:spPr/>
      <dgm:t>
        <a:bodyPr/>
        <a:lstStyle/>
        <a:p>
          <a:r>
            <a:rPr lang="ru-RU" sz="1600" dirty="0" smtClean="0"/>
            <a:t>Деятельность администрации</a:t>
          </a:r>
          <a:endParaRPr lang="ru-RU" sz="1600" dirty="0"/>
        </a:p>
      </dgm:t>
    </dgm:pt>
    <dgm:pt modelId="{73ED4A5E-EB8B-447C-B95B-D523277B1708}" type="parTrans" cxnId="{02C3F5AE-1C07-4B71-B88B-1038F06C02E1}">
      <dgm:prSet/>
      <dgm:spPr/>
      <dgm:t>
        <a:bodyPr/>
        <a:lstStyle/>
        <a:p>
          <a:endParaRPr lang="ru-RU"/>
        </a:p>
      </dgm:t>
    </dgm:pt>
    <dgm:pt modelId="{D61DA946-D6BC-4EFF-8431-E3C77E0652DD}" type="sibTrans" cxnId="{02C3F5AE-1C07-4B71-B88B-1038F06C02E1}">
      <dgm:prSet/>
      <dgm:spPr/>
      <dgm:t>
        <a:bodyPr/>
        <a:lstStyle/>
        <a:p>
          <a:endParaRPr lang="ru-RU"/>
        </a:p>
      </dgm:t>
    </dgm:pt>
    <dgm:pt modelId="{21AC10E1-C105-485F-8B50-47A1B3924BA3}">
      <dgm:prSet phldrT="[Текст]" custT="1"/>
      <dgm:spPr/>
      <dgm:t>
        <a:bodyPr/>
        <a:lstStyle/>
        <a:p>
          <a:r>
            <a:rPr lang="ru-RU" sz="1200" dirty="0" smtClean="0"/>
            <a:t>методическое </a:t>
          </a:r>
          <a:r>
            <a:rPr lang="ru-RU" sz="1200" dirty="0" smtClean="0"/>
            <a:t>и </a:t>
          </a:r>
          <a:r>
            <a:rPr lang="ru-RU" sz="1200" dirty="0" smtClean="0"/>
            <a:t>нормативное сопровождение</a:t>
          </a:r>
          <a:endParaRPr lang="ru-RU" sz="1200" dirty="0"/>
        </a:p>
      </dgm:t>
    </dgm:pt>
    <dgm:pt modelId="{684EF3AA-6E92-4B02-8609-A693FB463061}" type="parTrans" cxnId="{6456EBAD-EC1D-4363-AF15-E59448EB206F}">
      <dgm:prSet/>
      <dgm:spPr/>
      <dgm:t>
        <a:bodyPr/>
        <a:lstStyle/>
        <a:p>
          <a:endParaRPr lang="ru-RU"/>
        </a:p>
      </dgm:t>
    </dgm:pt>
    <dgm:pt modelId="{2050FD03-A70F-4C28-AB82-722BF9A85E51}" type="sibTrans" cxnId="{6456EBAD-EC1D-4363-AF15-E59448EB206F}">
      <dgm:prSet/>
      <dgm:spPr/>
      <dgm:t>
        <a:bodyPr/>
        <a:lstStyle/>
        <a:p>
          <a:endParaRPr lang="ru-RU"/>
        </a:p>
      </dgm:t>
    </dgm:pt>
    <dgm:pt modelId="{BDE298E5-9552-4F8C-A657-646D294AF97D}">
      <dgm:prSet phldrT="[Текст]" custT="1"/>
      <dgm:spPr/>
      <dgm:t>
        <a:bodyPr/>
        <a:lstStyle/>
        <a:p>
          <a:r>
            <a:rPr lang="ru-RU" sz="1200" b="1" dirty="0" smtClean="0"/>
            <a:t>локальные акты по дистанционному обучению</a:t>
          </a:r>
          <a:endParaRPr lang="ru-RU" sz="1200" b="1" dirty="0"/>
        </a:p>
      </dgm:t>
    </dgm:pt>
    <dgm:pt modelId="{436F41E4-80F7-4739-9125-072AE2DF0298}" type="parTrans" cxnId="{6034B76B-BF64-47D8-B175-8DCDB01F53BE}">
      <dgm:prSet/>
      <dgm:spPr/>
      <dgm:t>
        <a:bodyPr/>
        <a:lstStyle/>
        <a:p>
          <a:endParaRPr lang="ru-RU"/>
        </a:p>
      </dgm:t>
    </dgm:pt>
    <dgm:pt modelId="{BC0BEFDC-34F5-4C31-B55E-C55AC3BFE7E7}" type="sibTrans" cxnId="{6034B76B-BF64-47D8-B175-8DCDB01F53BE}">
      <dgm:prSet/>
      <dgm:spPr/>
      <dgm:t>
        <a:bodyPr/>
        <a:lstStyle/>
        <a:p>
          <a:endParaRPr lang="ru-RU"/>
        </a:p>
      </dgm:t>
    </dgm:pt>
    <dgm:pt modelId="{2C7EEC0B-6FC5-4468-BB16-5006051B3212}">
      <dgm:prSet custT="1"/>
      <dgm:spPr/>
      <dgm:t>
        <a:bodyPr/>
        <a:lstStyle/>
        <a:p>
          <a:r>
            <a:rPr lang="ru-RU" sz="1200" dirty="0" smtClean="0"/>
            <a:t>Информационное сопровождение</a:t>
          </a:r>
          <a:endParaRPr lang="en-US" sz="1200" dirty="0" smtClean="0"/>
        </a:p>
      </dgm:t>
    </dgm:pt>
    <dgm:pt modelId="{8EBE0950-A5C9-40DD-B240-D124E42A2DDD}" type="parTrans" cxnId="{7F17DE37-CF12-41C0-A344-D136E5F2AAE1}">
      <dgm:prSet/>
      <dgm:spPr/>
      <dgm:t>
        <a:bodyPr/>
        <a:lstStyle/>
        <a:p>
          <a:endParaRPr lang="ru-RU"/>
        </a:p>
      </dgm:t>
    </dgm:pt>
    <dgm:pt modelId="{692E21F0-3B77-46DB-B156-4FE8ED782B96}" type="sibTrans" cxnId="{7F17DE37-CF12-41C0-A344-D136E5F2AAE1}">
      <dgm:prSet/>
      <dgm:spPr/>
      <dgm:t>
        <a:bodyPr/>
        <a:lstStyle/>
        <a:p>
          <a:endParaRPr lang="ru-RU"/>
        </a:p>
      </dgm:t>
    </dgm:pt>
    <dgm:pt modelId="{AD15246D-4D47-45EE-8943-6C48EF9E7E7A}">
      <dgm:prSet/>
      <dgm:spPr/>
      <dgm:t>
        <a:bodyPr/>
        <a:lstStyle/>
        <a:p>
          <a:r>
            <a:rPr lang="ru-RU" b="1" dirty="0" smtClean="0"/>
            <a:t>Виртуальный методический </a:t>
          </a:r>
          <a:r>
            <a:rPr lang="ru-RU" b="1" dirty="0" smtClean="0">
              <a:hlinkClick xmlns:r="http://schemas.openxmlformats.org/officeDocument/2006/relationships" r:id="rId1" action="ppaction://hlinksldjump"/>
            </a:rPr>
            <a:t>кабинет</a:t>
          </a:r>
          <a:endParaRPr lang="ru-RU" b="1" dirty="0"/>
        </a:p>
      </dgm:t>
    </dgm:pt>
    <dgm:pt modelId="{3C791B16-94C3-4A2F-AFF6-BF6695FFBA37}" type="parTrans" cxnId="{6260D6B0-2DDC-4CEF-80FB-97C84C412798}">
      <dgm:prSet/>
      <dgm:spPr/>
      <dgm:t>
        <a:bodyPr/>
        <a:lstStyle/>
        <a:p>
          <a:endParaRPr lang="ru-RU"/>
        </a:p>
      </dgm:t>
    </dgm:pt>
    <dgm:pt modelId="{D6BEE3BE-49DC-4E65-937F-B2A57D8240CC}" type="sibTrans" cxnId="{6260D6B0-2DDC-4CEF-80FB-97C84C412798}">
      <dgm:prSet/>
      <dgm:spPr/>
      <dgm:t>
        <a:bodyPr/>
        <a:lstStyle/>
        <a:p>
          <a:endParaRPr lang="ru-RU"/>
        </a:p>
      </dgm:t>
    </dgm:pt>
    <dgm:pt modelId="{D0D0CF54-A52B-42E0-BAC1-F9B42E78A50F}">
      <dgm:prSet/>
      <dgm:spPr/>
      <dgm:t>
        <a:bodyPr/>
        <a:lstStyle/>
        <a:p>
          <a:r>
            <a:rPr lang="ru-RU" b="1" dirty="0" smtClean="0"/>
            <a:t>Повышение квалификации</a:t>
          </a:r>
          <a:endParaRPr lang="ru-RU" b="1" dirty="0"/>
        </a:p>
      </dgm:t>
    </dgm:pt>
    <dgm:pt modelId="{EDCFF644-B451-48FE-93C3-04FA619E8979}" type="parTrans" cxnId="{51A72819-BF19-46F4-9B89-B71EF1A80E4B}">
      <dgm:prSet/>
      <dgm:spPr/>
      <dgm:t>
        <a:bodyPr/>
        <a:lstStyle/>
        <a:p>
          <a:endParaRPr lang="ru-RU"/>
        </a:p>
      </dgm:t>
    </dgm:pt>
    <dgm:pt modelId="{E041B20C-A6B8-453C-B4DC-AA3DF3BDC626}" type="sibTrans" cxnId="{51A72819-BF19-46F4-9B89-B71EF1A80E4B}">
      <dgm:prSet/>
      <dgm:spPr/>
      <dgm:t>
        <a:bodyPr/>
        <a:lstStyle/>
        <a:p>
          <a:endParaRPr lang="ru-RU"/>
        </a:p>
      </dgm:t>
    </dgm:pt>
    <dgm:pt modelId="{31C7651A-FCD5-41F6-8798-EBD4F36C3F35}">
      <dgm:prSet/>
      <dgm:spPr/>
      <dgm:t>
        <a:bodyPr/>
        <a:lstStyle/>
        <a:p>
          <a:r>
            <a:rPr lang="ru-RU" b="1" dirty="0" smtClean="0"/>
            <a:t>Мониторинг</a:t>
          </a:r>
          <a:endParaRPr lang="ru-RU" b="1" dirty="0"/>
        </a:p>
      </dgm:t>
    </dgm:pt>
    <dgm:pt modelId="{D2CC8CBD-3B28-4DCF-941A-60F7D6008994}" type="parTrans" cxnId="{C39224D8-61CE-46DD-86C7-A9D8F4672A15}">
      <dgm:prSet/>
      <dgm:spPr/>
      <dgm:t>
        <a:bodyPr/>
        <a:lstStyle/>
        <a:p>
          <a:endParaRPr lang="ru-RU"/>
        </a:p>
      </dgm:t>
    </dgm:pt>
    <dgm:pt modelId="{5E18723A-6752-4B59-BF4A-61447680B17E}" type="sibTrans" cxnId="{C39224D8-61CE-46DD-86C7-A9D8F4672A15}">
      <dgm:prSet/>
      <dgm:spPr/>
      <dgm:t>
        <a:bodyPr/>
        <a:lstStyle/>
        <a:p>
          <a:endParaRPr lang="ru-RU"/>
        </a:p>
      </dgm:t>
    </dgm:pt>
    <dgm:pt modelId="{7B3843E8-9CA5-4DA3-AD44-AEBA550475B8}">
      <dgm:prSet/>
      <dgm:spPr/>
      <dgm:t>
        <a:bodyPr/>
        <a:lstStyle/>
        <a:p>
          <a:r>
            <a:rPr lang="ru-RU" b="1" dirty="0" smtClean="0"/>
            <a:t>Ежедневные отчёты</a:t>
          </a:r>
          <a:endParaRPr lang="ru-RU" b="1" dirty="0"/>
        </a:p>
      </dgm:t>
    </dgm:pt>
    <dgm:pt modelId="{26A268AE-97D2-4918-ADC8-2C6A0B24A22E}" type="parTrans" cxnId="{401FA054-C1AF-40B4-8109-E825C55E3BE4}">
      <dgm:prSet/>
      <dgm:spPr/>
      <dgm:t>
        <a:bodyPr/>
        <a:lstStyle/>
        <a:p>
          <a:endParaRPr lang="ru-RU"/>
        </a:p>
      </dgm:t>
    </dgm:pt>
    <dgm:pt modelId="{7749AD1D-E006-4745-81C1-E8704BD43975}" type="sibTrans" cxnId="{401FA054-C1AF-40B4-8109-E825C55E3BE4}">
      <dgm:prSet/>
      <dgm:spPr/>
      <dgm:t>
        <a:bodyPr/>
        <a:lstStyle/>
        <a:p>
          <a:endParaRPr lang="ru-RU"/>
        </a:p>
      </dgm:t>
    </dgm:pt>
    <dgm:pt modelId="{BE2F3CF4-80CE-4310-9D00-746A2139F543}">
      <dgm:prSet/>
      <dgm:spPr/>
      <dgm:t>
        <a:bodyPr/>
        <a:lstStyle/>
        <a:p>
          <a:r>
            <a:rPr lang="ru-RU" b="1" dirty="0" smtClean="0"/>
            <a:t>Посещение занятий</a:t>
          </a:r>
          <a:endParaRPr lang="ru-RU" b="1" dirty="0"/>
        </a:p>
      </dgm:t>
    </dgm:pt>
    <dgm:pt modelId="{1764C0C1-F3A9-4324-A437-E11F042EEDCE}" type="parTrans" cxnId="{BDDAB797-1132-45B2-8FD0-2B8E8F10BBD8}">
      <dgm:prSet/>
      <dgm:spPr/>
      <dgm:t>
        <a:bodyPr/>
        <a:lstStyle/>
        <a:p>
          <a:endParaRPr lang="ru-RU"/>
        </a:p>
      </dgm:t>
    </dgm:pt>
    <dgm:pt modelId="{40636ABE-9B10-44B5-832F-1A60FE3D43B3}" type="sibTrans" cxnId="{BDDAB797-1132-45B2-8FD0-2B8E8F10BBD8}">
      <dgm:prSet/>
      <dgm:spPr/>
      <dgm:t>
        <a:bodyPr/>
        <a:lstStyle/>
        <a:p>
          <a:endParaRPr lang="ru-RU"/>
        </a:p>
      </dgm:t>
    </dgm:pt>
    <dgm:pt modelId="{4F1B890C-AD44-4703-901C-6A50C09B1976}">
      <dgm:prSet/>
      <dgm:spPr/>
      <dgm:t>
        <a:bodyPr/>
        <a:lstStyle/>
        <a:p>
          <a:r>
            <a:rPr lang="ru-RU" dirty="0" smtClean="0"/>
            <a:t>Техническое сопровождение</a:t>
          </a:r>
          <a:endParaRPr lang="ru-RU" dirty="0"/>
        </a:p>
      </dgm:t>
    </dgm:pt>
    <dgm:pt modelId="{69389AF6-C3D6-4126-92BC-3FD63ED4F99A}" type="parTrans" cxnId="{5C946CE3-654B-43CE-87C7-FF72186B8815}">
      <dgm:prSet/>
      <dgm:spPr/>
      <dgm:t>
        <a:bodyPr/>
        <a:lstStyle/>
        <a:p>
          <a:endParaRPr lang="ru-RU"/>
        </a:p>
      </dgm:t>
    </dgm:pt>
    <dgm:pt modelId="{A82FB054-B835-425A-B425-EC6BC91A75F8}" type="sibTrans" cxnId="{5C946CE3-654B-43CE-87C7-FF72186B8815}">
      <dgm:prSet/>
      <dgm:spPr/>
      <dgm:t>
        <a:bodyPr/>
        <a:lstStyle/>
        <a:p>
          <a:endParaRPr lang="ru-RU"/>
        </a:p>
      </dgm:t>
    </dgm:pt>
    <dgm:pt modelId="{AD0FC6C8-6F4F-4C6E-99FF-BF7BF6DB4678}" type="pres">
      <dgm:prSet presAssocID="{49AC22FB-E596-4E95-92A0-2451C890B3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845AFD-430B-4B87-9572-5E7D763A0E81}" type="pres">
      <dgm:prSet presAssocID="{FFACB659-1A05-433E-9535-B10224257656}" presName="hierRoot1" presStyleCnt="0"/>
      <dgm:spPr/>
    </dgm:pt>
    <dgm:pt modelId="{877DB6E6-859A-4F3A-B0C5-51F069C4C580}" type="pres">
      <dgm:prSet presAssocID="{FFACB659-1A05-433E-9535-B10224257656}" presName="composite" presStyleCnt="0"/>
      <dgm:spPr/>
    </dgm:pt>
    <dgm:pt modelId="{BC0CA4F5-2461-49CE-A669-FF001B43F716}" type="pres">
      <dgm:prSet presAssocID="{FFACB659-1A05-433E-9535-B10224257656}" presName="background" presStyleLbl="node0" presStyleIdx="0" presStyleCnt="1"/>
      <dgm:spPr/>
    </dgm:pt>
    <dgm:pt modelId="{6768E13D-8D4C-4E16-BAAE-F5C1BC0E5970}" type="pres">
      <dgm:prSet presAssocID="{FFACB659-1A05-433E-9535-B10224257656}" presName="text" presStyleLbl="fgAcc0" presStyleIdx="0" presStyleCnt="1" custScaleX="184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AB62FB-BA9E-4A79-8827-AC199DE372D3}" type="pres">
      <dgm:prSet presAssocID="{FFACB659-1A05-433E-9535-B10224257656}" presName="hierChild2" presStyleCnt="0"/>
      <dgm:spPr/>
    </dgm:pt>
    <dgm:pt modelId="{8884DAEF-7A0F-44D4-8D5D-DFF7C39CE452}" type="pres">
      <dgm:prSet presAssocID="{684EF3AA-6E92-4B02-8609-A693FB46306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2660332-9949-4C71-A9A8-AD1EDA3B2AB1}" type="pres">
      <dgm:prSet presAssocID="{21AC10E1-C105-485F-8B50-47A1B3924BA3}" presName="hierRoot2" presStyleCnt="0"/>
      <dgm:spPr/>
    </dgm:pt>
    <dgm:pt modelId="{25CD48B3-173D-4917-8E05-12AE19AD5223}" type="pres">
      <dgm:prSet presAssocID="{21AC10E1-C105-485F-8B50-47A1B3924BA3}" presName="composite2" presStyleCnt="0"/>
      <dgm:spPr/>
    </dgm:pt>
    <dgm:pt modelId="{E1231CDC-306D-4845-BDCB-FA2C349AC6A2}" type="pres">
      <dgm:prSet presAssocID="{21AC10E1-C105-485F-8B50-47A1B3924BA3}" presName="background2" presStyleLbl="node2" presStyleIdx="0" presStyleCnt="3"/>
      <dgm:spPr/>
    </dgm:pt>
    <dgm:pt modelId="{399EE150-3B05-41AB-ADF3-9F148F9E7E9F}" type="pres">
      <dgm:prSet presAssocID="{21AC10E1-C105-485F-8B50-47A1B3924BA3}" presName="text2" presStyleLbl="fgAcc2" presStyleIdx="0" presStyleCnt="3" custScaleX="160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C9CF3-F83C-47F3-85D9-7F193A9ED0EF}" type="pres">
      <dgm:prSet presAssocID="{21AC10E1-C105-485F-8B50-47A1B3924BA3}" presName="hierChild3" presStyleCnt="0"/>
      <dgm:spPr/>
    </dgm:pt>
    <dgm:pt modelId="{B707089C-3B71-4CDD-87AD-FC873F1E6A66}" type="pres">
      <dgm:prSet presAssocID="{436F41E4-80F7-4739-9125-072AE2DF0298}" presName="Name17" presStyleLbl="parChTrans1D3" presStyleIdx="0" presStyleCnt="4"/>
      <dgm:spPr/>
      <dgm:t>
        <a:bodyPr/>
        <a:lstStyle/>
        <a:p>
          <a:endParaRPr lang="ru-RU"/>
        </a:p>
      </dgm:t>
    </dgm:pt>
    <dgm:pt modelId="{173853CA-002F-43D7-9B36-9604B39B58FA}" type="pres">
      <dgm:prSet presAssocID="{BDE298E5-9552-4F8C-A657-646D294AF97D}" presName="hierRoot3" presStyleCnt="0"/>
      <dgm:spPr/>
    </dgm:pt>
    <dgm:pt modelId="{B01802A7-3EBB-4DCF-80F3-5D1009D72848}" type="pres">
      <dgm:prSet presAssocID="{BDE298E5-9552-4F8C-A657-646D294AF97D}" presName="composite3" presStyleCnt="0"/>
      <dgm:spPr/>
    </dgm:pt>
    <dgm:pt modelId="{C789A34B-928B-48BA-8892-57F78A9CC3EE}" type="pres">
      <dgm:prSet presAssocID="{BDE298E5-9552-4F8C-A657-646D294AF97D}" presName="background3" presStyleLbl="node3" presStyleIdx="0" presStyleCnt="4"/>
      <dgm:spPr/>
    </dgm:pt>
    <dgm:pt modelId="{1E41E356-3733-42D0-A36E-552E857388BC}" type="pres">
      <dgm:prSet presAssocID="{BDE298E5-9552-4F8C-A657-646D294AF97D}" presName="text3" presStyleLbl="fgAcc3" presStyleIdx="0" presStyleCnt="4" custScaleX="111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FF1140-3A1B-4E69-979D-57298529CF68}" type="pres">
      <dgm:prSet presAssocID="{BDE298E5-9552-4F8C-A657-646D294AF97D}" presName="hierChild4" presStyleCnt="0"/>
      <dgm:spPr/>
    </dgm:pt>
    <dgm:pt modelId="{4C7904B9-89AD-456B-856D-76BB2FC2AEE0}" type="pres">
      <dgm:prSet presAssocID="{3C791B16-94C3-4A2F-AFF6-BF6695FFBA37}" presName="Name17" presStyleLbl="parChTrans1D3" presStyleIdx="1" presStyleCnt="4"/>
      <dgm:spPr/>
      <dgm:t>
        <a:bodyPr/>
        <a:lstStyle/>
        <a:p>
          <a:endParaRPr lang="ru-RU"/>
        </a:p>
      </dgm:t>
    </dgm:pt>
    <dgm:pt modelId="{DF65F480-8E33-444C-A963-BE73D925F5AF}" type="pres">
      <dgm:prSet presAssocID="{AD15246D-4D47-45EE-8943-6C48EF9E7E7A}" presName="hierRoot3" presStyleCnt="0"/>
      <dgm:spPr/>
    </dgm:pt>
    <dgm:pt modelId="{F90235E4-150D-4403-BF48-84E227163779}" type="pres">
      <dgm:prSet presAssocID="{AD15246D-4D47-45EE-8943-6C48EF9E7E7A}" presName="composite3" presStyleCnt="0"/>
      <dgm:spPr/>
    </dgm:pt>
    <dgm:pt modelId="{DEBBA745-7772-42E3-87C4-7B38DE9F6A4A}" type="pres">
      <dgm:prSet presAssocID="{AD15246D-4D47-45EE-8943-6C48EF9E7E7A}" presName="background3" presStyleLbl="node3" presStyleIdx="1" presStyleCnt="4"/>
      <dgm:spPr/>
    </dgm:pt>
    <dgm:pt modelId="{EC04FC58-4DB6-4A36-BCE5-3BA6BE7A7D60}" type="pres">
      <dgm:prSet presAssocID="{AD15246D-4D47-45EE-8943-6C48EF9E7E7A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2C9F2E-19DC-41E3-953A-A052FD42F2EC}" type="pres">
      <dgm:prSet presAssocID="{AD15246D-4D47-45EE-8943-6C48EF9E7E7A}" presName="hierChild4" presStyleCnt="0"/>
      <dgm:spPr/>
    </dgm:pt>
    <dgm:pt modelId="{2652BEE5-532C-4A1F-A698-684F82816275}" type="pres">
      <dgm:prSet presAssocID="{EDCFF644-B451-48FE-93C3-04FA619E8979}" presName="Name17" presStyleLbl="parChTrans1D3" presStyleIdx="2" presStyleCnt="4"/>
      <dgm:spPr/>
      <dgm:t>
        <a:bodyPr/>
        <a:lstStyle/>
        <a:p>
          <a:endParaRPr lang="ru-RU"/>
        </a:p>
      </dgm:t>
    </dgm:pt>
    <dgm:pt modelId="{08F47CD4-249E-4DE0-BEC8-D74C3D98EA0C}" type="pres">
      <dgm:prSet presAssocID="{D0D0CF54-A52B-42E0-BAC1-F9B42E78A50F}" presName="hierRoot3" presStyleCnt="0"/>
      <dgm:spPr/>
    </dgm:pt>
    <dgm:pt modelId="{78A3B766-D041-42D0-B5DD-EBE58537EF41}" type="pres">
      <dgm:prSet presAssocID="{D0D0CF54-A52B-42E0-BAC1-F9B42E78A50F}" presName="composite3" presStyleCnt="0"/>
      <dgm:spPr/>
    </dgm:pt>
    <dgm:pt modelId="{FFE8B3EF-586A-4ED0-A243-C68DB46532D8}" type="pres">
      <dgm:prSet presAssocID="{D0D0CF54-A52B-42E0-BAC1-F9B42E78A50F}" presName="background3" presStyleLbl="node3" presStyleIdx="2" presStyleCnt="4"/>
      <dgm:spPr/>
    </dgm:pt>
    <dgm:pt modelId="{EB34488B-BF69-49D6-9921-2A4BA8120A9D}" type="pres">
      <dgm:prSet presAssocID="{D0D0CF54-A52B-42E0-BAC1-F9B42E78A50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80D63E-3E17-4508-A294-0B1B9F0A3F2F}" type="pres">
      <dgm:prSet presAssocID="{D0D0CF54-A52B-42E0-BAC1-F9B42E78A50F}" presName="hierChild4" presStyleCnt="0"/>
      <dgm:spPr/>
    </dgm:pt>
    <dgm:pt modelId="{3A4FFC48-1C66-417E-AE36-87AB1336AA31}" type="pres">
      <dgm:prSet presAssocID="{D2CC8CBD-3B28-4DCF-941A-60F7D6008994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6D8FC52-9470-4C80-BDF3-68629E5125CD}" type="pres">
      <dgm:prSet presAssocID="{31C7651A-FCD5-41F6-8798-EBD4F36C3F35}" presName="hierRoot3" presStyleCnt="0"/>
      <dgm:spPr/>
    </dgm:pt>
    <dgm:pt modelId="{EDFFA618-224F-4690-B503-373780D3DE9C}" type="pres">
      <dgm:prSet presAssocID="{31C7651A-FCD5-41F6-8798-EBD4F36C3F35}" presName="composite3" presStyleCnt="0"/>
      <dgm:spPr/>
    </dgm:pt>
    <dgm:pt modelId="{EA9AC34C-55E0-4736-A163-7A789EB379EA}" type="pres">
      <dgm:prSet presAssocID="{31C7651A-FCD5-41F6-8798-EBD4F36C3F35}" presName="background3" presStyleLbl="node3" presStyleIdx="3" presStyleCnt="4"/>
      <dgm:spPr/>
    </dgm:pt>
    <dgm:pt modelId="{1EE4567C-3711-4A8B-B45C-FAC749C196B7}" type="pres">
      <dgm:prSet presAssocID="{31C7651A-FCD5-41F6-8798-EBD4F36C3F3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0605B6-0DE9-4247-9151-44F4A222A59F}" type="pres">
      <dgm:prSet presAssocID="{31C7651A-FCD5-41F6-8798-EBD4F36C3F35}" presName="hierChild4" presStyleCnt="0"/>
      <dgm:spPr/>
    </dgm:pt>
    <dgm:pt modelId="{34543577-3BF2-4910-B963-7F74114D06D1}" type="pres">
      <dgm:prSet presAssocID="{26A268AE-97D2-4918-ADC8-2C6A0B24A22E}" presName="Name23" presStyleLbl="parChTrans1D4" presStyleIdx="0" presStyleCnt="2"/>
      <dgm:spPr/>
      <dgm:t>
        <a:bodyPr/>
        <a:lstStyle/>
        <a:p>
          <a:endParaRPr lang="ru-RU"/>
        </a:p>
      </dgm:t>
    </dgm:pt>
    <dgm:pt modelId="{861EC100-8186-4658-9AE1-F700537EF1E6}" type="pres">
      <dgm:prSet presAssocID="{7B3843E8-9CA5-4DA3-AD44-AEBA550475B8}" presName="hierRoot4" presStyleCnt="0"/>
      <dgm:spPr/>
    </dgm:pt>
    <dgm:pt modelId="{F51047D5-B192-4A4D-A38F-DC0AF116D6E3}" type="pres">
      <dgm:prSet presAssocID="{7B3843E8-9CA5-4DA3-AD44-AEBA550475B8}" presName="composite4" presStyleCnt="0"/>
      <dgm:spPr/>
    </dgm:pt>
    <dgm:pt modelId="{4DB2A318-4419-4E30-A105-2D606E25AC76}" type="pres">
      <dgm:prSet presAssocID="{7B3843E8-9CA5-4DA3-AD44-AEBA550475B8}" presName="background4" presStyleLbl="node4" presStyleIdx="0" presStyleCnt="2"/>
      <dgm:spPr/>
    </dgm:pt>
    <dgm:pt modelId="{5F371379-7D04-4702-90DA-E6CB89810B49}" type="pres">
      <dgm:prSet presAssocID="{7B3843E8-9CA5-4DA3-AD44-AEBA550475B8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BB943-7099-494A-83F7-EAA86C8FE8A0}" type="pres">
      <dgm:prSet presAssocID="{7B3843E8-9CA5-4DA3-AD44-AEBA550475B8}" presName="hierChild5" presStyleCnt="0"/>
      <dgm:spPr/>
    </dgm:pt>
    <dgm:pt modelId="{30FEA2F8-021D-4C3B-8016-D432E58A1366}" type="pres">
      <dgm:prSet presAssocID="{1764C0C1-F3A9-4324-A437-E11F042EEDCE}" presName="Name23" presStyleLbl="parChTrans1D4" presStyleIdx="1" presStyleCnt="2"/>
      <dgm:spPr/>
      <dgm:t>
        <a:bodyPr/>
        <a:lstStyle/>
        <a:p>
          <a:endParaRPr lang="ru-RU"/>
        </a:p>
      </dgm:t>
    </dgm:pt>
    <dgm:pt modelId="{1B9E478B-6B56-413D-9076-D0052848C6E8}" type="pres">
      <dgm:prSet presAssocID="{BE2F3CF4-80CE-4310-9D00-746A2139F543}" presName="hierRoot4" presStyleCnt="0"/>
      <dgm:spPr/>
    </dgm:pt>
    <dgm:pt modelId="{59947B66-8E2B-43CF-A0D2-E398F4653DD6}" type="pres">
      <dgm:prSet presAssocID="{BE2F3CF4-80CE-4310-9D00-746A2139F543}" presName="composite4" presStyleCnt="0"/>
      <dgm:spPr/>
    </dgm:pt>
    <dgm:pt modelId="{5F066FB0-FB0A-4D19-A09C-6F26342B6ABF}" type="pres">
      <dgm:prSet presAssocID="{BE2F3CF4-80CE-4310-9D00-746A2139F543}" presName="background4" presStyleLbl="node4" presStyleIdx="1" presStyleCnt="2"/>
      <dgm:spPr/>
    </dgm:pt>
    <dgm:pt modelId="{66F73FD6-E692-4F59-9F05-FEFE21BFFC72}" type="pres">
      <dgm:prSet presAssocID="{BE2F3CF4-80CE-4310-9D00-746A2139F543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B536DB-DD55-4497-96EA-01118A2B3296}" type="pres">
      <dgm:prSet presAssocID="{BE2F3CF4-80CE-4310-9D00-746A2139F543}" presName="hierChild5" presStyleCnt="0"/>
      <dgm:spPr/>
    </dgm:pt>
    <dgm:pt modelId="{B9AF4961-5D59-4F10-88CB-682232730B2D}" type="pres">
      <dgm:prSet presAssocID="{8EBE0950-A5C9-40DD-B240-D124E42A2DD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B199842-B3EE-478E-A043-16EA78E30269}" type="pres">
      <dgm:prSet presAssocID="{2C7EEC0B-6FC5-4468-BB16-5006051B3212}" presName="hierRoot2" presStyleCnt="0"/>
      <dgm:spPr/>
    </dgm:pt>
    <dgm:pt modelId="{4F709713-C847-4696-923B-E1EE7920BD3C}" type="pres">
      <dgm:prSet presAssocID="{2C7EEC0B-6FC5-4468-BB16-5006051B3212}" presName="composite2" presStyleCnt="0"/>
      <dgm:spPr/>
    </dgm:pt>
    <dgm:pt modelId="{926BA37C-96B6-4FA2-BDDE-2299EFD4CF1C}" type="pres">
      <dgm:prSet presAssocID="{2C7EEC0B-6FC5-4468-BB16-5006051B3212}" presName="background2" presStyleLbl="node2" presStyleIdx="1" presStyleCnt="3"/>
      <dgm:spPr/>
    </dgm:pt>
    <dgm:pt modelId="{9A0A48B5-8349-40F5-B1E4-22558350DA68}" type="pres">
      <dgm:prSet presAssocID="{2C7EEC0B-6FC5-4468-BB16-5006051B3212}" presName="text2" presStyleLbl="fgAcc2" presStyleIdx="1" presStyleCnt="3" custScaleX="137772" custLinFactNeighborX="399" custLinFactNeighborY="-40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E67200-99E6-4862-9F04-43301F0CA9AF}" type="pres">
      <dgm:prSet presAssocID="{2C7EEC0B-6FC5-4468-BB16-5006051B3212}" presName="hierChild3" presStyleCnt="0"/>
      <dgm:spPr/>
    </dgm:pt>
    <dgm:pt modelId="{07AE6FFF-1678-4F75-B16C-EA18854DA4DE}" type="pres">
      <dgm:prSet presAssocID="{69389AF6-C3D6-4126-92BC-3FD63ED4F99A}" presName="Name10" presStyleLbl="parChTrans1D2" presStyleIdx="2" presStyleCnt="3"/>
      <dgm:spPr/>
    </dgm:pt>
    <dgm:pt modelId="{B4181EE7-882C-420B-94AE-9F2AD7A5D585}" type="pres">
      <dgm:prSet presAssocID="{4F1B890C-AD44-4703-901C-6A50C09B1976}" presName="hierRoot2" presStyleCnt="0"/>
      <dgm:spPr/>
    </dgm:pt>
    <dgm:pt modelId="{19F0096E-F030-4D63-95C4-BD255A18FB21}" type="pres">
      <dgm:prSet presAssocID="{4F1B890C-AD44-4703-901C-6A50C09B1976}" presName="composite2" presStyleCnt="0"/>
      <dgm:spPr/>
    </dgm:pt>
    <dgm:pt modelId="{516CB705-8802-4E36-B59B-B12E6C3A1654}" type="pres">
      <dgm:prSet presAssocID="{4F1B890C-AD44-4703-901C-6A50C09B1976}" presName="background2" presStyleLbl="node2" presStyleIdx="2" presStyleCnt="3"/>
      <dgm:spPr/>
    </dgm:pt>
    <dgm:pt modelId="{353025AB-6D8A-4657-916D-24E906E051FF}" type="pres">
      <dgm:prSet presAssocID="{4F1B890C-AD44-4703-901C-6A50C09B1976}" presName="text2" presStyleLbl="fgAcc2" presStyleIdx="2" presStyleCnt="3" custScaleX="139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4B000-2BD3-4F90-8C19-2345A2A4BCAE}" type="pres">
      <dgm:prSet presAssocID="{4F1B890C-AD44-4703-901C-6A50C09B1976}" presName="hierChild3" presStyleCnt="0"/>
      <dgm:spPr/>
    </dgm:pt>
  </dgm:ptLst>
  <dgm:cxnLst>
    <dgm:cxn modelId="{7F17DE37-CF12-41C0-A344-D136E5F2AAE1}" srcId="{FFACB659-1A05-433E-9535-B10224257656}" destId="{2C7EEC0B-6FC5-4468-BB16-5006051B3212}" srcOrd="1" destOrd="0" parTransId="{8EBE0950-A5C9-40DD-B240-D124E42A2DDD}" sibTransId="{692E21F0-3B77-46DB-B156-4FE8ED782B96}"/>
    <dgm:cxn modelId="{E4B1F0E1-C1E0-40AD-BAA0-DC51D5952822}" type="presOf" srcId="{BE2F3CF4-80CE-4310-9D00-746A2139F543}" destId="{66F73FD6-E692-4F59-9F05-FEFE21BFFC72}" srcOrd="0" destOrd="0" presId="urn:microsoft.com/office/officeart/2005/8/layout/hierarchy1"/>
    <dgm:cxn modelId="{79DFE1BC-0146-495C-B2A3-26ADAD03ABC0}" type="presOf" srcId="{3C791B16-94C3-4A2F-AFF6-BF6695FFBA37}" destId="{4C7904B9-89AD-456B-856D-76BB2FC2AEE0}" srcOrd="0" destOrd="0" presId="urn:microsoft.com/office/officeart/2005/8/layout/hierarchy1"/>
    <dgm:cxn modelId="{36590695-7439-45F9-9490-12C3F3B1F2D9}" type="presOf" srcId="{EDCFF644-B451-48FE-93C3-04FA619E8979}" destId="{2652BEE5-532C-4A1F-A698-684F82816275}" srcOrd="0" destOrd="0" presId="urn:microsoft.com/office/officeart/2005/8/layout/hierarchy1"/>
    <dgm:cxn modelId="{F7BBE8BA-7B01-4E3C-89BB-576A6AEF193C}" type="presOf" srcId="{FFACB659-1A05-433E-9535-B10224257656}" destId="{6768E13D-8D4C-4E16-BAAE-F5C1BC0E5970}" srcOrd="0" destOrd="0" presId="urn:microsoft.com/office/officeart/2005/8/layout/hierarchy1"/>
    <dgm:cxn modelId="{5C946CE3-654B-43CE-87C7-FF72186B8815}" srcId="{FFACB659-1A05-433E-9535-B10224257656}" destId="{4F1B890C-AD44-4703-901C-6A50C09B1976}" srcOrd="2" destOrd="0" parTransId="{69389AF6-C3D6-4126-92BC-3FD63ED4F99A}" sibTransId="{A82FB054-B835-425A-B425-EC6BC91A75F8}"/>
    <dgm:cxn modelId="{C39224D8-61CE-46DD-86C7-A9D8F4672A15}" srcId="{21AC10E1-C105-485F-8B50-47A1B3924BA3}" destId="{31C7651A-FCD5-41F6-8798-EBD4F36C3F35}" srcOrd="3" destOrd="0" parTransId="{D2CC8CBD-3B28-4DCF-941A-60F7D6008994}" sibTransId="{5E18723A-6752-4B59-BF4A-61447680B17E}"/>
    <dgm:cxn modelId="{FBE297DB-05FA-4D9C-9023-4523514D52CF}" type="presOf" srcId="{69389AF6-C3D6-4126-92BC-3FD63ED4F99A}" destId="{07AE6FFF-1678-4F75-B16C-EA18854DA4DE}" srcOrd="0" destOrd="0" presId="urn:microsoft.com/office/officeart/2005/8/layout/hierarchy1"/>
    <dgm:cxn modelId="{AB0EAAA2-8928-42FF-917F-FC7B45E13192}" type="presOf" srcId="{49AC22FB-E596-4E95-92A0-2451C890B3A8}" destId="{AD0FC6C8-6F4F-4C6E-99FF-BF7BF6DB4678}" srcOrd="0" destOrd="0" presId="urn:microsoft.com/office/officeart/2005/8/layout/hierarchy1"/>
    <dgm:cxn modelId="{975EDF06-2274-4AD7-8FC3-68E1761BBF97}" type="presOf" srcId="{8EBE0950-A5C9-40DD-B240-D124E42A2DDD}" destId="{B9AF4961-5D59-4F10-88CB-682232730B2D}" srcOrd="0" destOrd="0" presId="urn:microsoft.com/office/officeart/2005/8/layout/hierarchy1"/>
    <dgm:cxn modelId="{DFAA92BB-7344-4490-93CE-EAE80DC3EAEE}" type="presOf" srcId="{31C7651A-FCD5-41F6-8798-EBD4F36C3F35}" destId="{1EE4567C-3711-4A8B-B45C-FAC749C196B7}" srcOrd="0" destOrd="0" presId="urn:microsoft.com/office/officeart/2005/8/layout/hierarchy1"/>
    <dgm:cxn modelId="{02C3F5AE-1C07-4B71-B88B-1038F06C02E1}" srcId="{49AC22FB-E596-4E95-92A0-2451C890B3A8}" destId="{FFACB659-1A05-433E-9535-B10224257656}" srcOrd="0" destOrd="0" parTransId="{73ED4A5E-EB8B-447C-B95B-D523277B1708}" sibTransId="{D61DA946-D6BC-4EFF-8431-E3C77E0652DD}"/>
    <dgm:cxn modelId="{51A72819-BF19-46F4-9B89-B71EF1A80E4B}" srcId="{21AC10E1-C105-485F-8B50-47A1B3924BA3}" destId="{D0D0CF54-A52B-42E0-BAC1-F9B42E78A50F}" srcOrd="2" destOrd="0" parTransId="{EDCFF644-B451-48FE-93C3-04FA619E8979}" sibTransId="{E041B20C-A6B8-453C-B4DC-AA3DF3BDC626}"/>
    <dgm:cxn modelId="{F4348904-4F94-4E24-9456-322496DAA235}" type="presOf" srcId="{7B3843E8-9CA5-4DA3-AD44-AEBA550475B8}" destId="{5F371379-7D04-4702-90DA-E6CB89810B49}" srcOrd="0" destOrd="0" presId="urn:microsoft.com/office/officeart/2005/8/layout/hierarchy1"/>
    <dgm:cxn modelId="{35311F50-FAE8-4AF1-A594-AD01E141F280}" type="presOf" srcId="{436F41E4-80F7-4739-9125-072AE2DF0298}" destId="{B707089C-3B71-4CDD-87AD-FC873F1E6A66}" srcOrd="0" destOrd="0" presId="urn:microsoft.com/office/officeart/2005/8/layout/hierarchy1"/>
    <dgm:cxn modelId="{89D2B3CB-7F6F-4E2A-B939-97F6E2811AEE}" type="presOf" srcId="{D2CC8CBD-3B28-4DCF-941A-60F7D6008994}" destId="{3A4FFC48-1C66-417E-AE36-87AB1336AA31}" srcOrd="0" destOrd="0" presId="urn:microsoft.com/office/officeart/2005/8/layout/hierarchy1"/>
    <dgm:cxn modelId="{C9D135A4-B7E3-4D0D-9C00-5310A1D8B337}" type="presOf" srcId="{2C7EEC0B-6FC5-4468-BB16-5006051B3212}" destId="{9A0A48B5-8349-40F5-B1E4-22558350DA68}" srcOrd="0" destOrd="0" presId="urn:microsoft.com/office/officeart/2005/8/layout/hierarchy1"/>
    <dgm:cxn modelId="{6034B76B-BF64-47D8-B175-8DCDB01F53BE}" srcId="{21AC10E1-C105-485F-8B50-47A1B3924BA3}" destId="{BDE298E5-9552-4F8C-A657-646D294AF97D}" srcOrd="0" destOrd="0" parTransId="{436F41E4-80F7-4739-9125-072AE2DF0298}" sibTransId="{BC0BEFDC-34F5-4C31-B55E-C55AC3BFE7E7}"/>
    <dgm:cxn modelId="{6260D6B0-2DDC-4CEF-80FB-97C84C412798}" srcId="{21AC10E1-C105-485F-8B50-47A1B3924BA3}" destId="{AD15246D-4D47-45EE-8943-6C48EF9E7E7A}" srcOrd="1" destOrd="0" parTransId="{3C791B16-94C3-4A2F-AFF6-BF6695FFBA37}" sibTransId="{D6BEE3BE-49DC-4E65-937F-B2A57D8240CC}"/>
    <dgm:cxn modelId="{603EC11F-72C7-4B3C-BD1A-6DEAED251B53}" type="presOf" srcId="{1764C0C1-F3A9-4324-A437-E11F042EEDCE}" destId="{30FEA2F8-021D-4C3B-8016-D432E58A1366}" srcOrd="0" destOrd="0" presId="urn:microsoft.com/office/officeart/2005/8/layout/hierarchy1"/>
    <dgm:cxn modelId="{B18357DF-CC5C-43B1-9B85-533993241860}" type="presOf" srcId="{684EF3AA-6E92-4B02-8609-A693FB463061}" destId="{8884DAEF-7A0F-44D4-8D5D-DFF7C39CE452}" srcOrd="0" destOrd="0" presId="urn:microsoft.com/office/officeart/2005/8/layout/hierarchy1"/>
    <dgm:cxn modelId="{881AC918-0488-4FE1-883E-5CDA9EDAC958}" type="presOf" srcId="{4F1B890C-AD44-4703-901C-6A50C09B1976}" destId="{353025AB-6D8A-4657-916D-24E906E051FF}" srcOrd="0" destOrd="0" presId="urn:microsoft.com/office/officeart/2005/8/layout/hierarchy1"/>
    <dgm:cxn modelId="{CA9187E8-3141-414B-97E0-04751EC5D1F5}" type="presOf" srcId="{D0D0CF54-A52B-42E0-BAC1-F9B42E78A50F}" destId="{EB34488B-BF69-49D6-9921-2A4BA8120A9D}" srcOrd="0" destOrd="0" presId="urn:microsoft.com/office/officeart/2005/8/layout/hierarchy1"/>
    <dgm:cxn modelId="{7E4BC009-343C-4DD2-840B-512C504A703F}" type="presOf" srcId="{21AC10E1-C105-485F-8B50-47A1B3924BA3}" destId="{399EE150-3B05-41AB-ADF3-9F148F9E7E9F}" srcOrd="0" destOrd="0" presId="urn:microsoft.com/office/officeart/2005/8/layout/hierarchy1"/>
    <dgm:cxn modelId="{F3BCCA7A-9CAA-4EA7-9202-B324049BBC26}" type="presOf" srcId="{26A268AE-97D2-4918-ADC8-2C6A0B24A22E}" destId="{34543577-3BF2-4910-B963-7F74114D06D1}" srcOrd="0" destOrd="0" presId="urn:microsoft.com/office/officeart/2005/8/layout/hierarchy1"/>
    <dgm:cxn modelId="{6456EBAD-EC1D-4363-AF15-E59448EB206F}" srcId="{FFACB659-1A05-433E-9535-B10224257656}" destId="{21AC10E1-C105-485F-8B50-47A1B3924BA3}" srcOrd="0" destOrd="0" parTransId="{684EF3AA-6E92-4B02-8609-A693FB463061}" sibTransId="{2050FD03-A70F-4C28-AB82-722BF9A85E51}"/>
    <dgm:cxn modelId="{AC5295BB-CAD6-4026-86C0-AB1ECF7987DE}" type="presOf" srcId="{BDE298E5-9552-4F8C-A657-646D294AF97D}" destId="{1E41E356-3733-42D0-A36E-552E857388BC}" srcOrd="0" destOrd="0" presId="urn:microsoft.com/office/officeart/2005/8/layout/hierarchy1"/>
    <dgm:cxn modelId="{BDDAB797-1132-45B2-8FD0-2B8E8F10BBD8}" srcId="{31C7651A-FCD5-41F6-8798-EBD4F36C3F35}" destId="{BE2F3CF4-80CE-4310-9D00-746A2139F543}" srcOrd="1" destOrd="0" parTransId="{1764C0C1-F3A9-4324-A437-E11F042EEDCE}" sibTransId="{40636ABE-9B10-44B5-832F-1A60FE3D43B3}"/>
    <dgm:cxn modelId="{1456EA73-F0B6-4182-983C-0C41B223D49D}" type="presOf" srcId="{AD15246D-4D47-45EE-8943-6C48EF9E7E7A}" destId="{EC04FC58-4DB6-4A36-BCE5-3BA6BE7A7D60}" srcOrd="0" destOrd="0" presId="urn:microsoft.com/office/officeart/2005/8/layout/hierarchy1"/>
    <dgm:cxn modelId="{401FA054-C1AF-40B4-8109-E825C55E3BE4}" srcId="{31C7651A-FCD5-41F6-8798-EBD4F36C3F35}" destId="{7B3843E8-9CA5-4DA3-AD44-AEBA550475B8}" srcOrd="0" destOrd="0" parTransId="{26A268AE-97D2-4918-ADC8-2C6A0B24A22E}" sibTransId="{7749AD1D-E006-4745-81C1-E8704BD43975}"/>
    <dgm:cxn modelId="{3B01F46A-20E4-467E-BBA4-30D2B6AFB746}" type="presParOf" srcId="{AD0FC6C8-6F4F-4C6E-99FF-BF7BF6DB4678}" destId="{5A845AFD-430B-4B87-9572-5E7D763A0E81}" srcOrd="0" destOrd="0" presId="urn:microsoft.com/office/officeart/2005/8/layout/hierarchy1"/>
    <dgm:cxn modelId="{86F89EF8-688F-425B-8D1E-151377EC821C}" type="presParOf" srcId="{5A845AFD-430B-4B87-9572-5E7D763A0E81}" destId="{877DB6E6-859A-4F3A-B0C5-51F069C4C580}" srcOrd="0" destOrd="0" presId="urn:microsoft.com/office/officeart/2005/8/layout/hierarchy1"/>
    <dgm:cxn modelId="{CB519F84-5F7D-4434-A0C9-3D814A085BFB}" type="presParOf" srcId="{877DB6E6-859A-4F3A-B0C5-51F069C4C580}" destId="{BC0CA4F5-2461-49CE-A669-FF001B43F716}" srcOrd="0" destOrd="0" presId="urn:microsoft.com/office/officeart/2005/8/layout/hierarchy1"/>
    <dgm:cxn modelId="{A7E4D2A7-41B3-4C89-9415-43BFA2CD5416}" type="presParOf" srcId="{877DB6E6-859A-4F3A-B0C5-51F069C4C580}" destId="{6768E13D-8D4C-4E16-BAAE-F5C1BC0E5970}" srcOrd="1" destOrd="0" presId="urn:microsoft.com/office/officeart/2005/8/layout/hierarchy1"/>
    <dgm:cxn modelId="{5649675E-775A-4A64-A027-FE1089F81036}" type="presParOf" srcId="{5A845AFD-430B-4B87-9572-5E7D763A0E81}" destId="{5FAB62FB-BA9E-4A79-8827-AC199DE372D3}" srcOrd="1" destOrd="0" presId="urn:microsoft.com/office/officeart/2005/8/layout/hierarchy1"/>
    <dgm:cxn modelId="{9AC5C427-50B5-455F-BF71-61395EB35330}" type="presParOf" srcId="{5FAB62FB-BA9E-4A79-8827-AC199DE372D3}" destId="{8884DAEF-7A0F-44D4-8D5D-DFF7C39CE452}" srcOrd="0" destOrd="0" presId="urn:microsoft.com/office/officeart/2005/8/layout/hierarchy1"/>
    <dgm:cxn modelId="{1D9CAD96-DEF7-4D58-9449-45A738E0D478}" type="presParOf" srcId="{5FAB62FB-BA9E-4A79-8827-AC199DE372D3}" destId="{32660332-9949-4C71-A9A8-AD1EDA3B2AB1}" srcOrd="1" destOrd="0" presId="urn:microsoft.com/office/officeart/2005/8/layout/hierarchy1"/>
    <dgm:cxn modelId="{FED15474-8BE3-412B-831B-2C2286C2BECC}" type="presParOf" srcId="{32660332-9949-4C71-A9A8-AD1EDA3B2AB1}" destId="{25CD48B3-173D-4917-8E05-12AE19AD5223}" srcOrd="0" destOrd="0" presId="urn:microsoft.com/office/officeart/2005/8/layout/hierarchy1"/>
    <dgm:cxn modelId="{D3F20CFA-E3BD-4027-A8A1-A40DDB0A69C5}" type="presParOf" srcId="{25CD48B3-173D-4917-8E05-12AE19AD5223}" destId="{E1231CDC-306D-4845-BDCB-FA2C349AC6A2}" srcOrd="0" destOrd="0" presId="urn:microsoft.com/office/officeart/2005/8/layout/hierarchy1"/>
    <dgm:cxn modelId="{6FE91FF7-3FA6-45CD-89E7-2EBC874591F6}" type="presParOf" srcId="{25CD48B3-173D-4917-8E05-12AE19AD5223}" destId="{399EE150-3B05-41AB-ADF3-9F148F9E7E9F}" srcOrd="1" destOrd="0" presId="urn:microsoft.com/office/officeart/2005/8/layout/hierarchy1"/>
    <dgm:cxn modelId="{5E81F42B-91D5-4B82-876D-1105ECBD5ABF}" type="presParOf" srcId="{32660332-9949-4C71-A9A8-AD1EDA3B2AB1}" destId="{6A5C9CF3-F83C-47F3-85D9-7F193A9ED0EF}" srcOrd="1" destOrd="0" presId="urn:microsoft.com/office/officeart/2005/8/layout/hierarchy1"/>
    <dgm:cxn modelId="{305CB1CC-49DF-449D-9FAD-91F7C360BDA8}" type="presParOf" srcId="{6A5C9CF3-F83C-47F3-85D9-7F193A9ED0EF}" destId="{B707089C-3B71-4CDD-87AD-FC873F1E6A66}" srcOrd="0" destOrd="0" presId="urn:microsoft.com/office/officeart/2005/8/layout/hierarchy1"/>
    <dgm:cxn modelId="{A574EEC9-8546-4A89-912F-72A97F7FFB35}" type="presParOf" srcId="{6A5C9CF3-F83C-47F3-85D9-7F193A9ED0EF}" destId="{173853CA-002F-43D7-9B36-9604B39B58FA}" srcOrd="1" destOrd="0" presId="urn:microsoft.com/office/officeart/2005/8/layout/hierarchy1"/>
    <dgm:cxn modelId="{AADA806E-211B-4729-858D-62C7E3B27563}" type="presParOf" srcId="{173853CA-002F-43D7-9B36-9604B39B58FA}" destId="{B01802A7-3EBB-4DCF-80F3-5D1009D72848}" srcOrd="0" destOrd="0" presId="urn:microsoft.com/office/officeart/2005/8/layout/hierarchy1"/>
    <dgm:cxn modelId="{4E15765F-59C8-4E69-906D-523701CE9763}" type="presParOf" srcId="{B01802A7-3EBB-4DCF-80F3-5D1009D72848}" destId="{C789A34B-928B-48BA-8892-57F78A9CC3EE}" srcOrd="0" destOrd="0" presId="urn:microsoft.com/office/officeart/2005/8/layout/hierarchy1"/>
    <dgm:cxn modelId="{B70D7CDD-3273-48B0-A95C-21F94BB530EF}" type="presParOf" srcId="{B01802A7-3EBB-4DCF-80F3-5D1009D72848}" destId="{1E41E356-3733-42D0-A36E-552E857388BC}" srcOrd="1" destOrd="0" presId="urn:microsoft.com/office/officeart/2005/8/layout/hierarchy1"/>
    <dgm:cxn modelId="{AAA01028-6877-4656-A526-C7B66D999798}" type="presParOf" srcId="{173853CA-002F-43D7-9B36-9604B39B58FA}" destId="{A9FF1140-3A1B-4E69-979D-57298529CF68}" srcOrd="1" destOrd="0" presId="urn:microsoft.com/office/officeart/2005/8/layout/hierarchy1"/>
    <dgm:cxn modelId="{26C87685-8390-481A-B869-E86EA7AFBCB4}" type="presParOf" srcId="{6A5C9CF3-F83C-47F3-85D9-7F193A9ED0EF}" destId="{4C7904B9-89AD-456B-856D-76BB2FC2AEE0}" srcOrd="2" destOrd="0" presId="urn:microsoft.com/office/officeart/2005/8/layout/hierarchy1"/>
    <dgm:cxn modelId="{CBAFAB47-4E36-4CFE-A666-232CA4C919E1}" type="presParOf" srcId="{6A5C9CF3-F83C-47F3-85D9-7F193A9ED0EF}" destId="{DF65F480-8E33-444C-A963-BE73D925F5AF}" srcOrd="3" destOrd="0" presId="urn:microsoft.com/office/officeart/2005/8/layout/hierarchy1"/>
    <dgm:cxn modelId="{48D83A32-9799-4CA7-8328-CEA398DCB07E}" type="presParOf" srcId="{DF65F480-8E33-444C-A963-BE73D925F5AF}" destId="{F90235E4-150D-4403-BF48-84E227163779}" srcOrd="0" destOrd="0" presId="urn:microsoft.com/office/officeart/2005/8/layout/hierarchy1"/>
    <dgm:cxn modelId="{E5E23FBE-6F40-4DD4-9B59-E0F35C30AE76}" type="presParOf" srcId="{F90235E4-150D-4403-BF48-84E227163779}" destId="{DEBBA745-7772-42E3-87C4-7B38DE9F6A4A}" srcOrd="0" destOrd="0" presId="urn:microsoft.com/office/officeart/2005/8/layout/hierarchy1"/>
    <dgm:cxn modelId="{B183D372-8F6E-4E81-A97E-41A19836B860}" type="presParOf" srcId="{F90235E4-150D-4403-BF48-84E227163779}" destId="{EC04FC58-4DB6-4A36-BCE5-3BA6BE7A7D60}" srcOrd="1" destOrd="0" presId="urn:microsoft.com/office/officeart/2005/8/layout/hierarchy1"/>
    <dgm:cxn modelId="{97011B74-FBAC-4662-84CC-CBBB01B6DE55}" type="presParOf" srcId="{DF65F480-8E33-444C-A963-BE73D925F5AF}" destId="{3F2C9F2E-19DC-41E3-953A-A052FD42F2EC}" srcOrd="1" destOrd="0" presId="urn:microsoft.com/office/officeart/2005/8/layout/hierarchy1"/>
    <dgm:cxn modelId="{D6C29F15-49ED-41C0-B1CD-C23D535D7171}" type="presParOf" srcId="{6A5C9CF3-F83C-47F3-85D9-7F193A9ED0EF}" destId="{2652BEE5-532C-4A1F-A698-684F82816275}" srcOrd="4" destOrd="0" presId="urn:microsoft.com/office/officeart/2005/8/layout/hierarchy1"/>
    <dgm:cxn modelId="{EB3C27D1-489E-4477-87A1-A0676B6858CA}" type="presParOf" srcId="{6A5C9CF3-F83C-47F3-85D9-7F193A9ED0EF}" destId="{08F47CD4-249E-4DE0-BEC8-D74C3D98EA0C}" srcOrd="5" destOrd="0" presId="urn:microsoft.com/office/officeart/2005/8/layout/hierarchy1"/>
    <dgm:cxn modelId="{2B5EB125-F91A-4473-B056-CDDBA474F1AF}" type="presParOf" srcId="{08F47CD4-249E-4DE0-BEC8-D74C3D98EA0C}" destId="{78A3B766-D041-42D0-B5DD-EBE58537EF41}" srcOrd="0" destOrd="0" presId="urn:microsoft.com/office/officeart/2005/8/layout/hierarchy1"/>
    <dgm:cxn modelId="{FDACEF26-F2EB-4FBF-91D7-3C25BB89AD48}" type="presParOf" srcId="{78A3B766-D041-42D0-B5DD-EBE58537EF41}" destId="{FFE8B3EF-586A-4ED0-A243-C68DB46532D8}" srcOrd="0" destOrd="0" presId="urn:microsoft.com/office/officeart/2005/8/layout/hierarchy1"/>
    <dgm:cxn modelId="{090FB913-81A2-4FB9-978B-252017DF0861}" type="presParOf" srcId="{78A3B766-D041-42D0-B5DD-EBE58537EF41}" destId="{EB34488B-BF69-49D6-9921-2A4BA8120A9D}" srcOrd="1" destOrd="0" presId="urn:microsoft.com/office/officeart/2005/8/layout/hierarchy1"/>
    <dgm:cxn modelId="{87144179-F918-4078-990D-3D6177B36DB7}" type="presParOf" srcId="{08F47CD4-249E-4DE0-BEC8-D74C3D98EA0C}" destId="{CA80D63E-3E17-4508-A294-0B1B9F0A3F2F}" srcOrd="1" destOrd="0" presId="urn:microsoft.com/office/officeart/2005/8/layout/hierarchy1"/>
    <dgm:cxn modelId="{9C252DC4-06B7-42BF-96A6-F9415E1688B3}" type="presParOf" srcId="{6A5C9CF3-F83C-47F3-85D9-7F193A9ED0EF}" destId="{3A4FFC48-1C66-417E-AE36-87AB1336AA31}" srcOrd="6" destOrd="0" presId="urn:microsoft.com/office/officeart/2005/8/layout/hierarchy1"/>
    <dgm:cxn modelId="{4AAD61DF-0977-4CAA-B3AA-C466009F2697}" type="presParOf" srcId="{6A5C9CF3-F83C-47F3-85D9-7F193A9ED0EF}" destId="{A6D8FC52-9470-4C80-BDF3-68629E5125CD}" srcOrd="7" destOrd="0" presId="urn:microsoft.com/office/officeart/2005/8/layout/hierarchy1"/>
    <dgm:cxn modelId="{CAEE4914-6CA1-4F96-A273-5862D0B5CA3C}" type="presParOf" srcId="{A6D8FC52-9470-4C80-BDF3-68629E5125CD}" destId="{EDFFA618-224F-4690-B503-373780D3DE9C}" srcOrd="0" destOrd="0" presId="urn:microsoft.com/office/officeart/2005/8/layout/hierarchy1"/>
    <dgm:cxn modelId="{8EE58DFE-90B0-4398-A1C5-960EA2999A7E}" type="presParOf" srcId="{EDFFA618-224F-4690-B503-373780D3DE9C}" destId="{EA9AC34C-55E0-4736-A163-7A789EB379EA}" srcOrd="0" destOrd="0" presId="urn:microsoft.com/office/officeart/2005/8/layout/hierarchy1"/>
    <dgm:cxn modelId="{FC7ED244-D00F-453C-A449-A1BAD0F8E51E}" type="presParOf" srcId="{EDFFA618-224F-4690-B503-373780D3DE9C}" destId="{1EE4567C-3711-4A8B-B45C-FAC749C196B7}" srcOrd="1" destOrd="0" presId="urn:microsoft.com/office/officeart/2005/8/layout/hierarchy1"/>
    <dgm:cxn modelId="{5738318F-6344-456C-959B-895AD475E9DE}" type="presParOf" srcId="{A6D8FC52-9470-4C80-BDF3-68629E5125CD}" destId="{110605B6-0DE9-4247-9151-44F4A222A59F}" srcOrd="1" destOrd="0" presId="urn:microsoft.com/office/officeart/2005/8/layout/hierarchy1"/>
    <dgm:cxn modelId="{8A7B3DEC-2CD1-4F73-8CB3-34B55D535BBC}" type="presParOf" srcId="{110605B6-0DE9-4247-9151-44F4A222A59F}" destId="{34543577-3BF2-4910-B963-7F74114D06D1}" srcOrd="0" destOrd="0" presId="urn:microsoft.com/office/officeart/2005/8/layout/hierarchy1"/>
    <dgm:cxn modelId="{654DF01A-2A2E-41E0-8361-9321B8038A24}" type="presParOf" srcId="{110605B6-0DE9-4247-9151-44F4A222A59F}" destId="{861EC100-8186-4658-9AE1-F700537EF1E6}" srcOrd="1" destOrd="0" presId="urn:microsoft.com/office/officeart/2005/8/layout/hierarchy1"/>
    <dgm:cxn modelId="{AE1637F2-4472-4258-B54B-974DF6F2D32F}" type="presParOf" srcId="{861EC100-8186-4658-9AE1-F700537EF1E6}" destId="{F51047D5-B192-4A4D-A38F-DC0AF116D6E3}" srcOrd="0" destOrd="0" presId="urn:microsoft.com/office/officeart/2005/8/layout/hierarchy1"/>
    <dgm:cxn modelId="{EACB3B27-66C8-44BF-A152-2F06C323228F}" type="presParOf" srcId="{F51047D5-B192-4A4D-A38F-DC0AF116D6E3}" destId="{4DB2A318-4419-4E30-A105-2D606E25AC76}" srcOrd="0" destOrd="0" presId="urn:microsoft.com/office/officeart/2005/8/layout/hierarchy1"/>
    <dgm:cxn modelId="{AFF4E7CD-7E1D-46CD-9780-C9E00855791A}" type="presParOf" srcId="{F51047D5-B192-4A4D-A38F-DC0AF116D6E3}" destId="{5F371379-7D04-4702-90DA-E6CB89810B49}" srcOrd="1" destOrd="0" presId="urn:microsoft.com/office/officeart/2005/8/layout/hierarchy1"/>
    <dgm:cxn modelId="{EC5BA9A5-5B30-4129-9056-89B207C31E03}" type="presParOf" srcId="{861EC100-8186-4658-9AE1-F700537EF1E6}" destId="{4ABBB943-7099-494A-83F7-EAA86C8FE8A0}" srcOrd="1" destOrd="0" presId="urn:microsoft.com/office/officeart/2005/8/layout/hierarchy1"/>
    <dgm:cxn modelId="{536262D4-4CB2-4D69-841A-F6426F7B02E0}" type="presParOf" srcId="{110605B6-0DE9-4247-9151-44F4A222A59F}" destId="{30FEA2F8-021D-4C3B-8016-D432E58A1366}" srcOrd="2" destOrd="0" presId="urn:microsoft.com/office/officeart/2005/8/layout/hierarchy1"/>
    <dgm:cxn modelId="{5B1FDC24-F0F4-4FD5-A220-0F0172A99AEA}" type="presParOf" srcId="{110605B6-0DE9-4247-9151-44F4A222A59F}" destId="{1B9E478B-6B56-413D-9076-D0052848C6E8}" srcOrd="3" destOrd="0" presId="urn:microsoft.com/office/officeart/2005/8/layout/hierarchy1"/>
    <dgm:cxn modelId="{4FC637F0-F82E-4DDB-958F-DF098065FC9C}" type="presParOf" srcId="{1B9E478B-6B56-413D-9076-D0052848C6E8}" destId="{59947B66-8E2B-43CF-A0D2-E398F4653DD6}" srcOrd="0" destOrd="0" presId="urn:microsoft.com/office/officeart/2005/8/layout/hierarchy1"/>
    <dgm:cxn modelId="{68A0A7CB-2D97-4B19-A51F-D74F9785A0B5}" type="presParOf" srcId="{59947B66-8E2B-43CF-A0D2-E398F4653DD6}" destId="{5F066FB0-FB0A-4D19-A09C-6F26342B6ABF}" srcOrd="0" destOrd="0" presId="urn:microsoft.com/office/officeart/2005/8/layout/hierarchy1"/>
    <dgm:cxn modelId="{ED67173F-96D3-43E9-8A61-EC0482F3F14D}" type="presParOf" srcId="{59947B66-8E2B-43CF-A0D2-E398F4653DD6}" destId="{66F73FD6-E692-4F59-9F05-FEFE21BFFC72}" srcOrd="1" destOrd="0" presId="urn:microsoft.com/office/officeart/2005/8/layout/hierarchy1"/>
    <dgm:cxn modelId="{36C3BE64-1F22-46FF-93A3-0A2508D651DB}" type="presParOf" srcId="{1B9E478B-6B56-413D-9076-D0052848C6E8}" destId="{15B536DB-DD55-4497-96EA-01118A2B3296}" srcOrd="1" destOrd="0" presId="urn:microsoft.com/office/officeart/2005/8/layout/hierarchy1"/>
    <dgm:cxn modelId="{50CE47E4-6F6D-4D6E-8910-57432AC1AF91}" type="presParOf" srcId="{5FAB62FB-BA9E-4A79-8827-AC199DE372D3}" destId="{B9AF4961-5D59-4F10-88CB-682232730B2D}" srcOrd="2" destOrd="0" presId="urn:microsoft.com/office/officeart/2005/8/layout/hierarchy1"/>
    <dgm:cxn modelId="{2187B610-ED3A-4478-9E9A-F553E9AB2689}" type="presParOf" srcId="{5FAB62FB-BA9E-4A79-8827-AC199DE372D3}" destId="{6B199842-B3EE-478E-A043-16EA78E30269}" srcOrd="3" destOrd="0" presId="urn:microsoft.com/office/officeart/2005/8/layout/hierarchy1"/>
    <dgm:cxn modelId="{2866F160-7DDF-4283-8B56-111152E32E4D}" type="presParOf" srcId="{6B199842-B3EE-478E-A043-16EA78E30269}" destId="{4F709713-C847-4696-923B-E1EE7920BD3C}" srcOrd="0" destOrd="0" presId="urn:microsoft.com/office/officeart/2005/8/layout/hierarchy1"/>
    <dgm:cxn modelId="{8FA4F73D-0101-4655-A10F-42E82216A841}" type="presParOf" srcId="{4F709713-C847-4696-923B-E1EE7920BD3C}" destId="{926BA37C-96B6-4FA2-BDDE-2299EFD4CF1C}" srcOrd="0" destOrd="0" presId="urn:microsoft.com/office/officeart/2005/8/layout/hierarchy1"/>
    <dgm:cxn modelId="{0847CCC8-85DB-4935-A8BB-29FA127F8592}" type="presParOf" srcId="{4F709713-C847-4696-923B-E1EE7920BD3C}" destId="{9A0A48B5-8349-40F5-B1E4-22558350DA68}" srcOrd="1" destOrd="0" presId="urn:microsoft.com/office/officeart/2005/8/layout/hierarchy1"/>
    <dgm:cxn modelId="{C073805B-37B8-4261-A63F-164EE8785CA5}" type="presParOf" srcId="{6B199842-B3EE-478E-A043-16EA78E30269}" destId="{51E67200-99E6-4862-9F04-43301F0CA9AF}" srcOrd="1" destOrd="0" presId="urn:microsoft.com/office/officeart/2005/8/layout/hierarchy1"/>
    <dgm:cxn modelId="{118C9596-AC92-4E45-B388-6DAEA87094D0}" type="presParOf" srcId="{5FAB62FB-BA9E-4A79-8827-AC199DE372D3}" destId="{07AE6FFF-1678-4F75-B16C-EA18854DA4DE}" srcOrd="4" destOrd="0" presId="urn:microsoft.com/office/officeart/2005/8/layout/hierarchy1"/>
    <dgm:cxn modelId="{8D27223F-EBA4-4936-9935-4CB4EF06FBD0}" type="presParOf" srcId="{5FAB62FB-BA9E-4A79-8827-AC199DE372D3}" destId="{B4181EE7-882C-420B-94AE-9F2AD7A5D585}" srcOrd="5" destOrd="0" presId="urn:microsoft.com/office/officeart/2005/8/layout/hierarchy1"/>
    <dgm:cxn modelId="{3D585340-CF91-43D6-B2DF-13A1FF57021B}" type="presParOf" srcId="{B4181EE7-882C-420B-94AE-9F2AD7A5D585}" destId="{19F0096E-F030-4D63-95C4-BD255A18FB21}" srcOrd="0" destOrd="0" presId="urn:microsoft.com/office/officeart/2005/8/layout/hierarchy1"/>
    <dgm:cxn modelId="{E139C338-0023-4583-8C8D-AF5AE094C32F}" type="presParOf" srcId="{19F0096E-F030-4D63-95C4-BD255A18FB21}" destId="{516CB705-8802-4E36-B59B-B12E6C3A1654}" srcOrd="0" destOrd="0" presId="urn:microsoft.com/office/officeart/2005/8/layout/hierarchy1"/>
    <dgm:cxn modelId="{F54ED77E-17AB-4448-84BE-F74B5BCEA216}" type="presParOf" srcId="{19F0096E-F030-4D63-95C4-BD255A18FB21}" destId="{353025AB-6D8A-4657-916D-24E906E051FF}" srcOrd="1" destOrd="0" presId="urn:microsoft.com/office/officeart/2005/8/layout/hierarchy1"/>
    <dgm:cxn modelId="{1D5B7AE9-6001-4A7A-ABAD-E3480F7DD386}" type="presParOf" srcId="{B4181EE7-882C-420B-94AE-9F2AD7A5D585}" destId="{7194B000-2BD3-4F90-8C19-2345A2A4BC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D31BC-9DEF-495C-89F3-3CA9007CB2E7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111AF1-8661-45EC-A41B-0B11AA4C385A}">
      <dgm:prSet phldrT="[Текст]"/>
      <dgm:spPr/>
      <dgm:t>
        <a:bodyPr/>
        <a:lstStyle/>
        <a:p>
          <a:r>
            <a:rPr lang="ru-RU" dirty="0" smtClean="0"/>
            <a:t>Информационное сопровождение</a:t>
          </a:r>
          <a:endParaRPr lang="ru-RU" dirty="0"/>
        </a:p>
      </dgm:t>
    </dgm:pt>
    <dgm:pt modelId="{8D6117D5-46C5-4497-A961-0F0ED7F71219}" type="parTrans" cxnId="{C1CCCC76-E38F-4C06-B05F-89D6AFF6ECAA}">
      <dgm:prSet/>
      <dgm:spPr/>
      <dgm:t>
        <a:bodyPr/>
        <a:lstStyle/>
        <a:p>
          <a:endParaRPr lang="ru-RU"/>
        </a:p>
      </dgm:t>
    </dgm:pt>
    <dgm:pt modelId="{00E6AF08-1FC3-4F2E-B103-ADAB9040B89D}" type="sibTrans" cxnId="{C1CCCC76-E38F-4C06-B05F-89D6AFF6ECAA}">
      <dgm:prSet/>
      <dgm:spPr/>
      <dgm:t>
        <a:bodyPr/>
        <a:lstStyle/>
        <a:p>
          <a:endParaRPr lang="ru-RU"/>
        </a:p>
      </dgm:t>
    </dgm:pt>
    <dgm:pt modelId="{DFD80ADA-1879-461B-B38D-C26E2C8694EC}">
      <dgm:prSet phldrT="[Текст]"/>
      <dgm:spPr/>
      <dgm:t>
        <a:bodyPr/>
        <a:lstStyle/>
        <a:p>
          <a:r>
            <a:rPr lang="ru-RU" dirty="0" smtClean="0"/>
            <a:t>Система дистанционного обучения </a:t>
          </a:r>
          <a:r>
            <a:rPr lang="en-US" dirty="0" smtClean="0"/>
            <a:t>Moodle</a:t>
          </a:r>
          <a:endParaRPr lang="ru-RU" dirty="0"/>
        </a:p>
      </dgm:t>
    </dgm:pt>
    <dgm:pt modelId="{DE302191-C944-4EE9-8C54-1CBB730A932D}" type="parTrans" cxnId="{41D35097-5E9D-4685-BFBC-C0CB43C844AC}">
      <dgm:prSet/>
      <dgm:spPr/>
      <dgm:t>
        <a:bodyPr/>
        <a:lstStyle/>
        <a:p>
          <a:endParaRPr lang="ru-RU"/>
        </a:p>
      </dgm:t>
    </dgm:pt>
    <dgm:pt modelId="{048A26AB-7BCB-46D8-B548-B808C4C540CE}" type="sibTrans" cxnId="{41D35097-5E9D-4685-BFBC-C0CB43C844AC}">
      <dgm:prSet/>
      <dgm:spPr/>
      <dgm:t>
        <a:bodyPr/>
        <a:lstStyle/>
        <a:p>
          <a:endParaRPr lang="ru-RU"/>
        </a:p>
      </dgm:t>
    </dgm:pt>
    <dgm:pt modelId="{A47E6B5A-D4FC-498D-9294-F1E746A49E87}">
      <dgm:prSet phldrT="[Текст]" phldr="1"/>
      <dgm:spPr/>
      <dgm:t>
        <a:bodyPr/>
        <a:lstStyle/>
        <a:p>
          <a:endParaRPr lang="ru-RU" dirty="0"/>
        </a:p>
      </dgm:t>
    </dgm:pt>
    <dgm:pt modelId="{CE422DB0-2974-4589-8427-59EC4F268AE4}" type="parTrans" cxnId="{BA1AED45-F8C6-417A-9B81-0496866D9493}">
      <dgm:prSet/>
      <dgm:spPr/>
      <dgm:t>
        <a:bodyPr/>
        <a:lstStyle/>
        <a:p>
          <a:endParaRPr lang="ru-RU"/>
        </a:p>
      </dgm:t>
    </dgm:pt>
    <dgm:pt modelId="{936E3E9D-A548-4A0E-A45D-F5ADCAE74AAD}" type="sibTrans" cxnId="{BA1AED45-F8C6-417A-9B81-0496866D9493}">
      <dgm:prSet/>
      <dgm:spPr/>
      <dgm:t>
        <a:bodyPr/>
        <a:lstStyle/>
        <a:p>
          <a:endParaRPr lang="ru-RU"/>
        </a:p>
      </dgm:t>
    </dgm:pt>
    <dgm:pt modelId="{8BDBE536-E334-44C7-8790-144C4B5077ED}">
      <dgm:prSet/>
      <dgm:spPr/>
      <dgm:t>
        <a:bodyPr/>
        <a:lstStyle/>
        <a:p>
          <a:r>
            <a:rPr lang="ru-RU" dirty="0" smtClean="0"/>
            <a:t>Инструкции для педагогов, студентов, родителей</a:t>
          </a:r>
          <a:endParaRPr lang="ru-RU" dirty="0"/>
        </a:p>
      </dgm:t>
    </dgm:pt>
    <dgm:pt modelId="{FAB74C71-1757-4A20-9FCC-7142C9C9B811}" type="parTrans" cxnId="{F7CA6E6C-1DF9-4138-B8FC-28D86219006D}">
      <dgm:prSet/>
      <dgm:spPr/>
      <dgm:t>
        <a:bodyPr/>
        <a:lstStyle/>
        <a:p>
          <a:endParaRPr lang="ru-RU"/>
        </a:p>
      </dgm:t>
    </dgm:pt>
    <dgm:pt modelId="{CF2926FC-A2AF-48F0-82CF-4BC2B788FCB6}" type="sibTrans" cxnId="{F7CA6E6C-1DF9-4138-B8FC-28D86219006D}">
      <dgm:prSet/>
      <dgm:spPr/>
      <dgm:t>
        <a:bodyPr/>
        <a:lstStyle/>
        <a:p>
          <a:endParaRPr lang="ru-RU"/>
        </a:p>
      </dgm:t>
    </dgm:pt>
    <dgm:pt modelId="{C46FCDD2-F2BC-464D-A736-4B278B2642DC}">
      <dgm:prSet/>
      <dgm:spPr/>
      <dgm:t>
        <a:bodyPr/>
        <a:lstStyle/>
        <a:p>
          <a:r>
            <a:rPr lang="ru-RU" dirty="0" smtClean="0"/>
            <a:t>Бесплатные интернет ресурсы</a:t>
          </a:r>
          <a:endParaRPr lang="ru-RU" dirty="0"/>
        </a:p>
      </dgm:t>
    </dgm:pt>
    <dgm:pt modelId="{F1D30F83-C491-4141-854E-934A4B134083}" type="parTrans" cxnId="{B50E4E76-C6A9-4F68-AB67-0E040C704AE1}">
      <dgm:prSet/>
      <dgm:spPr/>
      <dgm:t>
        <a:bodyPr/>
        <a:lstStyle/>
        <a:p>
          <a:endParaRPr lang="ru-RU"/>
        </a:p>
      </dgm:t>
    </dgm:pt>
    <dgm:pt modelId="{FED0D57B-12CD-42C3-8418-F785E34C335E}" type="sibTrans" cxnId="{B50E4E76-C6A9-4F68-AB67-0E040C704AE1}">
      <dgm:prSet/>
      <dgm:spPr/>
      <dgm:t>
        <a:bodyPr/>
        <a:lstStyle/>
        <a:p>
          <a:endParaRPr lang="ru-RU"/>
        </a:p>
      </dgm:t>
    </dgm:pt>
    <dgm:pt modelId="{AC450EC4-277F-4510-876D-857B2D22D986}">
      <dgm:prSet/>
      <dgm:spPr/>
      <dgm:t>
        <a:bodyPr/>
        <a:lstStyle/>
        <a:p>
          <a:r>
            <a:rPr lang="ru-RU" dirty="0" smtClean="0"/>
            <a:t>Индивидуальные </a:t>
          </a:r>
          <a:r>
            <a:rPr lang="en-US" dirty="0" smtClean="0"/>
            <a:t>on-line</a:t>
          </a:r>
          <a:r>
            <a:rPr lang="ru-RU" dirty="0" smtClean="0"/>
            <a:t> консультации</a:t>
          </a:r>
          <a:endParaRPr lang="ru-RU" dirty="0"/>
        </a:p>
      </dgm:t>
    </dgm:pt>
    <dgm:pt modelId="{49063533-764E-4C23-8550-9080D4C43E67}" type="parTrans" cxnId="{E86285BA-37A1-44CC-A8EF-B7046B9D28F2}">
      <dgm:prSet/>
      <dgm:spPr/>
      <dgm:t>
        <a:bodyPr/>
        <a:lstStyle/>
        <a:p>
          <a:endParaRPr lang="ru-RU"/>
        </a:p>
      </dgm:t>
    </dgm:pt>
    <dgm:pt modelId="{48830E83-E039-47E8-8CEF-49CDF9D397AC}" type="sibTrans" cxnId="{E86285BA-37A1-44CC-A8EF-B7046B9D28F2}">
      <dgm:prSet/>
      <dgm:spPr/>
      <dgm:t>
        <a:bodyPr/>
        <a:lstStyle/>
        <a:p>
          <a:endParaRPr lang="ru-RU"/>
        </a:p>
      </dgm:t>
    </dgm:pt>
    <dgm:pt modelId="{18AA6996-6AE9-495B-99EB-78244308E221}" type="pres">
      <dgm:prSet presAssocID="{6D3D31BC-9DEF-495C-89F3-3CA9007CB2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9DD2EC-25BA-4896-B270-3A5FB78FE7AB}" type="pres">
      <dgm:prSet presAssocID="{95111AF1-8661-45EC-A41B-0B11AA4C385A}" presName="root1" presStyleCnt="0"/>
      <dgm:spPr/>
    </dgm:pt>
    <dgm:pt modelId="{C0E8417A-EB6C-4B6D-8FF4-A334D91766CB}" type="pres">
      <dgm:prSet presAssocID="{95111AF1-8661-45EC-A41B-0B11AA4C385A}" presName="LevelOneTextNode" presStyleLbl="node0" presStyleIdx="0" presStyleCnt="1">
        <dgm:presLayoutVars>
          <dgm:chPref val="3"/>
        </dgm:presLayoutVars>
      </dgm:prSet>
      <dgm:spPr/>
    </dgm:pt>
    <dgm:pt modelId="{377E228E-C76E-4C32-9345-DCD9B9327F02}" type="pres">
      <dgm:prSet presAssocID="{95111AF1-8661-45EC-A41B-0B11AA4C385A}" presName="level2hierChild" presStyleCnt="0"/>
      <dgm:spPr/>
    </dgm:pt>
    <dgm:pt modelId="{9D1C6673-5D5A-4590-BBC0-8ABD74A9B6A1}" type="pres">
      <dgm:prSet presAssocID="{DE302191-C944-4EE9-8C54-1CBB730A932D}" presName="conn2-1" presStyleLbl="parChTrans1D2" presStyleIdx="0" presStyleCnt="5"/>
      <dgm:spPr/>
    </dgm:pt>
    <dgm:pt modelId="{4A4512EA-D799-4111-84F7-AFC0FBF6D822}" type="pres">
      <dgm:prSet presAssocID="{DE302191-C944-4EE9-8C54-1CBB730A932D}" presName="connTx" presStyleLbl="parChTrans1D2" presStyleIdx="0" presStyleCnt="5"/>
      <dgm:spPr/>
    </dgm:pt>
    <dgm:pt modelId="{8BA7CD4C-D3C4-433C-BBD5-865159714CA2}" type="pres">
      <dgm:prSet presAssocID="{DFD80ADA-1879-461B-B38D-C26E2C8694EC}" presName="root2" presStyleCnt="0"/>
      <dgm:spPr/>
    </dgm:pt>
    <dgm:pt modelId="{0A6EB72A-D1D9-4905-91FA-BB76305273FB}" type="pres">
      <dgm:prSet presAssocID="{DFD80ADA-1879-461B-B38D-C26E2C8694EC}" presName="LevelTwoTextNode" presStyleLbl="node2" presStyleIdx="0" presStyleCnt="5">
        <dgm:presLayoutVars>
          <dgm:chPref val="3"/>
        </dgm:presLayoutVars>
      </dgm:prSet>
      <dgm:spPr/>
    </dgm:pt>
    <dgm:pt modelId="{991D58C1-AB5B-4F1F-94C8-708115C27B61}" type="pres">
      <dgm:prSet presAssocID="{DFD80ADA-1879-461B-B38D-C26E2C8694EC}" presName="level3hierChild" presStyleCnt="0"/>
      <dgm:spPr/>
    </dgm:pt>
    <dgm:pt modelId="{0C492A41-3710-47FA-9DDB-CD967B1C331F}" type="pres">
      <dgm:prSet presAssocID="{CE422DB0-2974-4589-8427-59EC4F268AE4}" presName="conn2-1" presStyleLbl="parChTrans1D2" presStyleIdx="1" presStyleCnt="5"/>
      <dgm:spPr/>
    </dgm:pt>
    <dgm:pt modelId="{12CCED97-AF7D-4888-8438-21062CBDE8A6}" type="pres">
      <dgm:prSet presAssocID="{CE422DB0-2974-4589-8427-59EC4F268AE4}" presName="connTx" presStyleLbl="parChTrans1D2" presStyleIdx="1" presStyleCnt="5"/>
      <dgm:spPr/>
    </dgm:pt>
    <dgm:pt modelId="{53FD22DB-1BE1-4A2F-A25C-1BDED1408520}" type="pres">
      <dgm:prSet presAssocID="{A47E6B5A-D4FC-498D-9294-F1E746A49E87}" presName="root2" presStyleCnt="0"/>
      <dgm:spPr/>
    </dgm:pt>
    <dgm:pt modelId="{780415E8-70E3-4B2D-AF07-05B10F601C5D}" type="pres">
      <dgm:prSet presAssocID="{A47E6B5A-D4FC-498D-9294-F1E746A49E87}" presName="LevelTwoTextNode" presStyleLbl="node2" presStyleIdx="1" presStyleCnt="5">
        <dgm:presLayoutVars>
          <dgm:chPref val="3"/>
        </dgm:presLayoutVars>
      </dgm:prSet>
      <dgm:spPr/>
    </dgm:pt>
    <dgm:pt modelId="{A329EE4D-9D18-4B39-A56B-4628CF652439}" type="pres">
      <dgm:prSet presAssocID="{A47E6B5A-D4FC-498D-9294-F1E746A49E87}" presName="level3hierChild" presStyleCnt="0"/>
      <dgm:spPr/>
    </dgm:pt>
    <dgm:pt modelId="{45D0237C-5DE6-4D7F-8F6B-90E3BA198A26}" type="pres">
      <dgm:prSet presAssocID="{FAB74C71-1757-4A20-9FCC-7142C9C9B811}" presName="conn2-1" presStyleLbl="parChTrans1D2" presStyleIdx="2" presStyleCnt="5"/>
      <dgm:spPr/>
    </dgm:pt>
    <dgm:pt modelId="{DA247BF1-0543-40FB-A1CB-C4874CDFF7D8}" type="pres">
      <dgm:prSet presAssocID="{FAB74C71-1757-4A20-9FCC-7142C9C9B811}" presName="connTx" presStyleLbl="parChTrans1D2" presStyleIdx="2" presStyleCnt="5"/>
      <dgm:spPr/>
    </dgm:pt>
    <dgm:pt modelId="{9A8CFEA3-35E1-4B4F-A373-B8D0A5804696}" type="pres">
      <dgm:prSet presAssocID="{8BDBE536-E334-44C7-8790-144C4B5077ED}" presName="root2" presStyleCnt="0"/>
      <dgm:spPr/>
    </dgm:pt>
    <dgm:pt modelId="{9980A663-C6E7-4DAF-9544-0C3EDF545B2E}" type="pres">
      <dgm:prSet presAssocID="{8BDBE536-E334-44C7-8790-144C4B5077ED}" presName="LevelTwoTextNode" presStyleLbl="node2" presStyleIdx="2" presStyleCnt="5">
        <dgm:presLayoutVars>
          <dgm:chPref val="3"/>
        </dgm:presLayoutVars>
      </dgm:prSet>
      <dgm:spPr/>
    </dgm:pt>
    <dgm:pt modelId="{E5581363-398A-4303-B69D-11F90CEED6D0}" type="pres">
      <dgm:prSet presAssocID="{8BDBE536-E334-44C7-8790-144C4B5077ED}" presName="level3hierChild" presStyleCnt="0"/>
      <dgm:spPr/>
    </dgm:pt>
    <dgm:pt modelId="{5C4CB5A6-AFE7-43E1-B2A6-5CCD3C803412}" type="pres">
      <dgm:prSet presAssocID="{F1D30F83-C491-4141-854E-934A4B134083}" presName="conn2-1" presStyleLbl="parChTrans1D2" presStyleIdx="3" presStyleCnt="5"/>
      <dgm:spPr/>
    </dgm:pt>
    <dgm:pt modelId="{308A06ED-D64C-41BF-933C-661482FC347B}" type="pres">
      <dgm:prSet presAssocID="{F1D30F83-C491-4141-854E-934A4B134083}" presName="connTx" presStyleLbl="parChTrans1D2" presStyleIdx="3" presStyleCnt="5"/>
      <dgm:spPr/>
    </dgm:pt>
    <dgm:pt modelId="{6DD3DC1B-1A8F-41D9-AD25-E2D97F48E594}" type="pres">
      <dgm:prSet presAssocID="{C46FCDD2-F2BC-464D-A736-4B278B2642DC}" presName="root2" presStyleCnt="0"/>
      <dgm:spPr/>
    </dgm:pt>
    <dgm:pt modelId="{AE340458-829B-4119-A917-BE920878B569}" type="pres">
      <dgm:prSet presAssocID="{C46FCDD2-F2BC-464D-A736-4B278B2642DC}" presName="LevelTwoTextNode" presStyleLbl="node2" presStyleIdx="3" presStyleCnt="5">
        <dgm:presLayoutVars>
          <dgm:chPref val="3"/>
        </dgm:presLayoutVars>
      </dgm:prSet>
      <dgm:spPr/>
    </dgm:pt>
    <dgm:pt modelId="{DE229650-FDDB-4236-A240-844BDE34BD5F}" type="pres">
      <dgm:prSet presAssocID="{C46FCDD2-F2BC-464D-A736-4B278B2642DC}" presName="level3hierChild" presStyleCnt="0"/>
      <dgm:spPr/>
    </dgm:pt>
    <dgm:pt modelId="{569E77DA-4047-4BE4-98DB-341DC24C4F84}" type="pres">
      <dgm:prSet presAssocID="{49063533-764E-4C23-8550-9080D4C43E67}" presName="conn2-1" presStyleLbl="parChTrans1D2" presStyleIdx="4" presStyleCnt="5"/>
      <dgm:spPr/>
    </dgm:pt>
    <dgm:pt modelId="{FC2F4EC7-0AA1-4C25-B77F-9CEA832DB26C}" type="pres">
      <dgm:prSet presAssocID="{49063533-764E-4C23-8550-9080D4C43E67}" presName="connTx" presStyleLbl="parChTrans1D2" presStyleIdx="4" presStyleCnt="5"/>
      <dgm:spPr/>
    </dgm:pt>
    <dgm:pt modelId="{CFF6FB37-433F-4E37-B40C-A79444A993FC}" type="pres">
      <dgm:prSet presAssocID="{AC450EC4-277F-4510-876D-857B2D22D986}" presName="root2" presStyleCnt="0"/>
      <dgm:spPr/>
    </dgm:pt>
    <dgm:pt modelId="{8BFC42DC-2291-4950-842D-3BC23F84F5B9}" type="pres">
      <dgm:prSet presAssocID="{AC450EC4-277F-4510-876D-857B2D22D98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329F81-C7D2-4A57-BE59-7326FBF14D4C}" type="pres">
      <dgm:prSet presAssocID="{AC450EC4-277F-4510-876D-857B2D22D986}" presName="level3hierChild" presStyleCnt="0"/>
      <dgm:spPr/>
    </dgm:pt>
  </dgm:ptLst>
  <dgm:cxnLst>
    <dgm:cxn modelId="{E86285BA-37A1-44CC-A8EF-B7046B9D28F2}" srcId="{95111AF1-8661-45EC-A41B-0B11AA4C385A}" destId="{AC450EC4-277F-4510-876D-857B2D22D986}" srcOrd="4" destOrd="0" parTransId="{49063533-764E-4C23-8550-9080D4C43E67}" sibTransId="{48830E83-E039-47E8-8CEF-49CDF9D397AC}"/>
    <dgm:cxn modelId="{F76B49BA-D50E-45F6-8DAA-302FAE3A67B6}" type="presOf" srcId="{49063533-764E-4C23-8550-9080D4C43E67}" destId="{569E77DA-4047-4BE4-98DB-341DC24C4F84}" srcOrd="0" destOrd="0" presId="urn:microsoft.com/office/officeart/2008/layout/HorizontalMultiLevelHierarchy"/>
    <dgm:cxn modelId="{F7CA6E6C-1DF9-4138-B8FC-28D86219006D}" srcId="{95111AF1-8661-45EC-A41B-0B11AA4C385A}" destId="{8BDBE536-E334-44C7-8790-144C4B5077ED}" srcOrd="2" destOrd="0" parTransId="{FAB74C71-1757-4A20-9FCC-7142C9C9B811}" sibTransId="{CF2926FC-A2AF-48F0-82CF-4BC2B788FCB6}"/>
    <dgm:cxn modelId="{B50E4E76-C6A9-4F68-AB67-0E040C704AE1}" srcId="{95111AF1-8661-45EC-A41B-0B11AA4C385A}" destId="{C46FCDD2-F2BC-464D-A736-4B278B2642DC}" srcOrd="3" destOrd="0" parTransId="{F1D30F83-C491-4141-854E-934A4B134083}" sibTransId="{FED0D57B-12CD-42C3-8418-F785E34C335E}"/>
    <dgm:cxn modelId="{D21D1859-A143-4693-BC83-FC5117F52C8C}" type="presOf" srcId="{DE302191-C944-4EE9-8C54-1CBB730A932D}" destId="{4A4512EA-D799-4111-84F7-AFC0FBF6D822}" srcOrd="1" destOrd="0" presId="urn:microsoft.com/office/officeart/2008/layout/HorizontalMultiLevelHierarchy"/>
    <dgm:cxn modelId="{33582A51-074B-44EF-869F-86A1E00142E3}" type="presOf" srcId="{C46FCDD2-F2BC-464D-A736-4B278B2642DC}" destId="{AE340458-829B-4119-A917-BE920878B569}" srcOrd="0" destOrd="0" presId="urn:microsoft.com/office/officeart/2008/layout/HorizontalMultiLevelHierarchy"/>
    <dgm:cxn modelId="{15A72E92-573E-4F30-AD01-3A9489D07315}" type="presOf" srcId="{F1D30F83-C491-4141-854E-934A4B134083}" destId="{5C4CB5A6-AFE7-43E1-B2A6-5CCD3C803412}" srcOrd="0" destOrd="0" presId="urn:microsoft.com/office/officeart/2008/layout/HorizontalMultiLevelHierarchy"/>
    <dgm:cxn modelId="{89733C87-BB29-45BD-AF1E-1C80D383DFE3}" type="presOf" srcId="{F1D30F83-C491-4141-854E-934A4B134083}" destId="{308A06ED-D64C-41BF-933C-661482FC347B}" srcOrd="1" destOrd="0" presId="urn:microsoft.com/office/officeart/2008/layout/HorizontalMultiLevelHierarchy"/>
    <dgm:cxn modelId="{79C47415-224A-4E2D-9DDE-0B0220E2B565}" type="presOf" srcId="{DFD80ADA-1879-461B-B38D-C26E2C8694EC}" destId="{0A6EB72A-D1D9-4905-91FA-BB76305273FB}" srcOrd="0" destOrd="0" presId="urn:microsoft.com/office/officeart/2008/layout/HorizontalMultiLevelHierarchy"/>
    <dgm:cxn modelId="{A5E41365-9493-40CD-8D3E-51DDC06B006B}" type="presOf" srcId="{95111AF1-8661-45EC-A41B-0B11AA4C385A}" destId="{C0E8417A-EB6C-4B6D-8FF4-A334D91766CB}" srcOrd="0" destOrd="0" presId="urn:microsoft.com/office/officeart/2008/layout/HorizontalMultiLevelHierarchy"/>
    <dgm:cxn modelId="{425E5DB4-3E3B-4E4E-9EE3-110746902F24}" type="presOf" srcId="{FAB74C71-1757-4A20-9FCC-7142C9C9B811}" destId="{DA247BF1-0543-40FB-A1CB-C4874CDFF7D8}" srcOrd="1" destOrd="0" presId="urn:microsoft.com/office/officeart/2008/layout/HorizontalMultiLevelHierarchy"/>
    <dgm:cxn modelId="{C1CCCC76-E38F-4C06-B05F-89D6AFF6ECAA}" srcId="{6D3D31BC-9DEF-495C-89F3-3CA9007CB2E7}" destId="{95111AF1-8661-45EC-A41B-0B11AA4C385A}" srcOrd="0" destOrd="0" parTransId="{8D6117D5-46C5-4497-A961-0F0ED7F71219}" sibTransId="{00E6AF08-1FC3-4F2E-B103-ADAB9040B89D}"/>
    <dgm:cxn modelId="{054D6831-F15D-4370-8E8C-4F657260F822}" type="presOf" srcId="{DE302191-C944-4EE9-8C54-1CBB730A932D}" destId="{9D1C6673-5D5A-4590-BBC0-8ABD74A9B6A1}" srcOrd="0" destOrd="0" presId="urn:microsoft.com/office/officeart/2008/layout/HorizontalMultiLevelHierarchy"/>
    <dgm:cxn modelId="{18E7D5A8-A0B4-4F83-BE25-8FDF9ED1F13B}" type="presOf" srcId="{CE422DB0-2974-4589-8427-59EC4F268AE4}" destId="{0C492A41-3710-47FA-9DDB-CD967B1C331F}" srcOrd="0" destOrd="0" presId="urn:microsoft.com/office/officeart/2008/layout/HorizontalMultiLevelHierarchy"/>
    <dgm:cxn modelId="{03776B86-D517-4FDC-BA8E-85DE50041206}" type="presOf" srcId="{FAB74C71-1757-4A20-9FCC-7142C9C9B811}" destId="{45D0237C-5DE6-4D7F-8F6B-90E3BA198A26}" srcOrd="0" destOrd="0" presId="urn:microsoft.com/office/officeart/2008/layout/HorizontalMultiLevelHierarchy"/>
    <dgm:cxn modelId="{01E06E90-B31A-4C63-83E7-0E2AB07133FD}" type="presOf" srcId="{49063533-764E-4C23-8550-9080D4C43E67}" destId="{FC2F4EC7-0AA1-4C25-B77F-9CEA832DB26C}" srcOrd="1" destOrd="0" presId="urn:microsoft.com/office/officeart/2008/layout/HorizontalMultiLevelHierarchy"/>
    <dgm:cxn modelId="{BA1AED45-F8C6-417A-9B81-0496866D9493}" srcId="{95111AF1-8661-45EC-A41B-0B11AA4C385A}" destId="{A47E6B5A-D4FC-498D-9294-F1E746A49E87}" srcOrd="1" destOrd="0" parTransId="{CE422DB0-2974-4589-8427-59EC4F268AE4}" sibTransId="{936E3E9D-A548-4A0E-A45D-F5ADCAE74AAD}"/>
    <dgm:cxn modelId="{4EDE89F9-3BA9-452E-B535-4E2FD42DE127}" type="presOf" srcId="{CE422DB0-2974-4589-8427-59EC4F268AE4}" destId="{12CCED97-AF7D-4888-8438-21062CBDE8A6}" srcOrd="1" destOrd="0" presId="urn:microsoft.com/office/officeart/2008/layout/HorizontalMultiLevelHierarchy"/>
    <dgm:cxn modelId="{DC6C0E92-0317-4B04-BAA3-521ADFEB8887}" type="presOf" srcId="{8BDBE536-E334-44C7-8790-144C4B5077ED}" destId="{9980A663-C6E7-4DAF-9544-0C3EDF545B2E}" srcOrd="0" destOrd="0" presId="urn:microsoft.com/office/officeart/2008/layout/HorizontalMultiLevelHierarchy"/>
    <dgm:cxn modelId="{41D35097-5E9D-4685-BFBC-C0CB43C844AC}" srcId="{95111AF1-8661-45EC-A41B-0B11AA4C385A}" destId="{DFD80ADA-1879-461B-B38D-C26E2C8694EC}" srcOrd="0" destOrd="0" parTransId="{DE302191-C944-4EE9-8C54-1CBB730A932D}" sibTransId="{048A26AB-7BCB-46D8-B548-B808C4C540CE}"/>
    <dgm:cxn modelId="{CBDE8E10-6ACA-46BA-B0CC-9A79AE1539A9}" type="presOf" srcId="{AC450EC4-277F-4510-876D-857B2D22D986}" destId="{8BFC42DC-2291-4950-842D-3BC23F84F5B9}" srcOrd="0" destOrd="0" presId="urn:microsoft.com/office/officeart/2008/layout/HorizontalMultiLevelHierarchy"/>
    <dgm:cxn modelId="{E959024C-F56C-4B77-BD9D-5F3A0AFDC247}" type="presOf" srcId="{6D3D31BC-9DEF-495C-89F3-3CA9007CB2E7}" destId="{18AA6996-6AE9-495B-99EB-78244308E221}" srcOrd="0" destOrd="0" presId="urn:microsoft.com/office/officeart/2008/layout/HorizontalMultiLevelHierarchy"/>
    <dgm:cxn modelId="{9A9EBCA3-4EE1-4D69-9759-88C0730CE0F7}" type="presOf" srcId="{A47E6B5A-D4FC-498D-9294-F1E746A49E87}" destId="{780415E8-70E3-4B2D-AF07-05B10F601C5D}" srcOrd="0" destOrd="0" presId="urn:microsoft.com/office/officeart/2008/layout/HorizontalMultiLevelHierarchy"/>
    <dgm:cxn modelId="{C055E6F6-4976-4F32-819F-84489F2671D7}" type="presParOf" srcId="{18AA6996-6AE9-495B-99EB-78244308E221}" destId="{069DD2EC-25BA-4896-B270-3A5FB78FE7AB}" srcOrd="0" destOrd="0" presId="urn:microsoft.com/office/officeart/2008/layout/HorizontalMultiLevelHierarchy"/>
    <dgm:cxn modelId="{09463E17-DE37-4081-87AC-8C660A8A8D07}" type="presParOf" srcId="{069DD2EC-25BA-4896-B270-3A5FB78FE7AB}" destId="{C0E8417A-EB6C-4B6D-8FF4-A334D91766CB}" srcOrd="0" destOrd="0" presId="urn:microsoft.com/office/officeart/2008/layout/HorizontalMultiLevelHierarchy"/>
    <dgm:cxn modelId="{D527A67D-4FE4-442B-9373-6CE2F4A90E84}" type="presParOf" srcId="{069DD2EC-25BA-4896-B270-3A5FB78FE7AB}" destId="{377E228E-C76E-4C32-9345-DCD9B9327F02}" srcOrd="1" destOrd="0" presId="urn:microsoft.com/office/officeart/2008/layout/HorizontalMultiLevelHierarchy"/>
    <dgm:cxn modelId="{1A892C93-B967-46B0-AA56-915C105E1DF5}" type="presParOf" srcId="{377E228E-C76E-4C32-9345-DCD9B9327F02}" destId="{9D1C6673-5D5A-4590-BBC0-8ABD74A9B6A1}" srcOrd="0" destOrd="0" presId="urn:microsoft.com/office/officeart/2008/layout/HorizontalMultiLevelHierarchy"/>
    <dgm:cxn modelId="{FE9FBBF7-CE9E-45C0-A965-C254B4A69505}" type="presParOf" srcId="{9D1C6673-5D5A-4590-BBC0-8ABD74A9B6A1}" destId="{4A4512EA-D799-4111-84F7-AFC0FBF6D822}" srcOrd="0" destOrd="0" presId="urn:microsoft.com/office/officeart/2008/layout/HorizontalMultiLevelHierarchy"/>
    <dgm:cxn modelId="{90713CE2-FF7E-43F9-A81B-8F8ACF98D9F0}" type="presParOf" srcId="{377E228E-C76E-4C32-9345-DCD9B9327F02}" destId="{8BA7CD4C-D3C4-433C-BBD5-865159714CA2}" srcOrd="1" destOrd="0" presId="urn:microsoft.com/office/officeart/2008/layout/HorizontalMultiLevelHierarchy"/>
    <dgm:cxn modelId="{0E1AD297-216C-423E-A9D7-6A16CE99C611}" type="presParOf" srcId="{8BA7CD4C-D3C4-433C-BBD5-865159714CA2}" destId="{0A6EB72A-D1D9-4905-91FA-BB76305273FB}" srcOrd="0" destOrd="0" presId="urn:microsoft.com/office/officeart/2008/layout/HorizontalMultiLevelHierarchy"/>
    <dgm:cxn modelId="{1C04D09D-037B-47A2-967C-03E1B772BD40}" type="presParOf" srcId="{8BA7CD4C-D3C4-433C-BBD5-865159714CA2}" destId="{991D58C1-AB5B-4F1F-94C8-708115C27B61}" srcOrd="1" destOrd="0" presId="urn:microsoft.com/office/officeart/2008/layout/HorizontalMultiLevelHierarchy"/>
    <dgm:cxn modelId="{295F0961-708F-4728-8D57-A40DBC3B570B}" type="presParOf" srcId="{377E228E-C76E-4C32-9345-DCD9B9327F02}" destId="{0C492A41-3710-47FA-9DDB-CD967B1C331F}" srcOrd="2" destOrd="0" presId="urn:microsoft.com/office/officeart/2008/layout/HorizontalMultiLevelHierarchy"/>
    <dgm:cxn modelId="{89F2FA44-CDC1-40FF-9446-9304D361B494}" type="presParOf" srcId="{0C492A41-3710-47FA-9DDB-CD967B1C331F}" destId="{12CCED97-AF7D-4888-8438-21062CBDE8A6}" srcOrd="0" destOrd="0" presId="urn:microsoft.com/office/officeart/2008/layout/HorizontalMultiLevelHierarchy"/>
    <dgm:cxn modelId="{94D1AD09-37D0-4CB7-8BAB-75E9B4658AED}" type="presParOf" srcId="{377E228E-C76E-4C32-9345-DCD9B9327F02}" destId="{53FD22DB-1BE1-4A2F-A25C-1BDED1408520}" srcOrd="3" destOrd="0" presId="urn:microsoft.com/office/officeart/2008/layout/HorizontalMultiLevelHierarchy"/>
    <dgm:cxn modelId="{8CEC76B2-8748-41FF-A278-016BFF1A74DA}" type="presParOf" srcId="{53FD22DB-1BE1-4A2F-A25C-1BDED1408520}" destId="{780415E8-70E3-4B2D-AF07-05B10F601C5D}" srcOrd="0" destOrd="0" presId="urn:microsoft.com/office/officeart/2008/layout/HorizontalMultiLevelHierarchy"/>
    <dgm:cxn modelId="{CB23C671-EF80-4339-9D50-08DD2CB6A101}" type="presParOf" srcId="{53FD22DB-1BE1-4A2F-A25C-1BDED1408520}" destId="{A329EE4D-9D18-4B39-A56B-4628CF652439}" srcOrd="1" destOrd="0" presId="urn:microsoft.com/office/officeart/2008/layout/HorizontalMultiLevelHierarchy"/>
    <dgm:cxn modelId="{8A0AC65C-840F-40C2-A58E-10C214217F8F}" type="presParOf" srcId="{377E228E-C76E-4C32-9345-DCD9B9327F02}" destId="{45D0237C-5DE6-4D7F-8F6B-90E3BA198A26}" srcOrd="4" destOrd="0" presId="urn:microsoft.com/office/officeart/2008/layout/HorizontalMultiLevelHierarchy"/>
    <dgm:cxn modelId="{6DF8CAFF-F267-4E05-B87D-E84FAD23CBBB}" type="presParOf" srcId="{45D0237C-5DE6-4D7F-8F6B-90E3BA198A26}" destId="{DA247BF1-0543-40FB-A1CB-C4874CDFF7D8}" srcOrd="0" destOrd="0" presId="urn:microsoft.com/office/officeart/2008/layout/HorizontalMultiLevelHierarchy"/>
    <dgm:cxn modelId="{9B47AF3F-7959-4CDC-AEE4-73A486E0976A}" type="presParOf" srcId="{377E228E-C76E-4C32-9345-DCD9B9327F02}" destId="{9A8CFEA3-35E1-4B4F-A373-B8D0A5804696}" srcOrd="5" destOrd="0" presId="urn:microsoft.com/office/officeart/2008/layout/HorizontalMultiLevelHierarchy"/>
    <dgm:cxn modelId="{44021A05-18D5-456E-A321-DA8F5FEB89C5}" type="presParOf" srcId="{9A8CFEA3-35E1-4B4F-A373-B8D0A5804696}" destId="{9980A663-C6E7-4DAF-9544-0C3EDF545B2E}" srcOrd="0" destOrd="0" presId="urn:microsoft.com/office/officeart/2008/layout/HorizontalMultiLevelHierarchy"/>
    <dgm:cxn modelId="{5FE3E819-3E8A-4809-9380-40E88B3BDB8F}" type="presParOf" srcId="{9A8CFEA3-35E1-4B4F-A373-B8D0A5804696}" destId="{E5581363-398A-4303-B69D-11F90CEED6D0}" srcOrd="1" destOrd="0" presId="urn:microsoft.com/office/officeart/2008/layout/HorizontalMultiLevelHierarchy"/>
    <dgm:cxn modelId="{0EDB21B5-7243-459A-9F5D-D43BA02C899D}" type="presParOf" srcId="{377E228E-C76E-4C32-9345-DCD9B9327F02}" destId="{5C4CB5A6-AFE7-43E1-B2A6-5CCD3C803412}" srcOrd="6" destOrd="0" presId="urn:microsoft.com/office/officeart/2008/layout/HorizontalMultiLevelHierarchy"/>
    <dgm:cxn modelId="{42F2DD92-947D-4E16-815F-9DE232E1DFB8}" type="presParOf" srcId="{5C4CB5A6-AFE7-43E1-B2A6-5CCD3C803412}" destId="{308A06ED-D64C-41BF-933C-661482FC347B}" srcOrd="0" destOrd="0" presId="urn:microsoft.com/office/officeart/2008/layout/HorizontalMultiLevelHierarchy"/>
    <dgm:cxn modelId="{088C47F1-BDF7-467D-9113-9E6ADEB2546B}" type="presParOf" srcId="{377E228E-C76E-4C32-9345-DCD9B9327F02}" destId="{6DD3DC1B-1A8F-41D9-AD25-E2D97F48E594}" srcOrd="7" destOrd="0" presId="urn:microsoft.com/office/officeart/2008/layout/HorizontalMultiLevelHierarchy"/>
    <dgm:cxn modelId="{E5F89B1C-CDED-4B94-95F5-E0A4BD1EC810}" type="presParOf" srcId="{6DD3DC1B-1A8F-41D9-AD25-E2D97F48E594}" destId="{AE340458-829B-4119-A917-BE920878B569}" srcOrd="0" destOrd="0" presId="urn:microsoft.com/office/officeart/2008/layout/HorizontalMultiLevelHierarchy"/>
    <dgm:cxn modelId="{5460B2C5-E3A8-4435-B002-C8183DA2D994}" type="presParOf" srcId="{6DD3DC1B-1A8F-41D9-AD25-E2D97F48E594}" destId="{DE229650-FDDB-4236-A240-844BDE34BD5F}" srcOrd="1" destOrd="0" presId="urn:microsoft.com/office/officeart/2008/layout/HorizontalMultiLevelHierarchy"/>
    <dgm:cxn modelId="{00BE2686-0C1D-4B87-9EF4-46B77DEF5961}" type="presParOf" srcId="{377E228E-C76E-4C32-9345-DCD9B9327F02}" destId="{569E77DA-4047-4BE4-98DB-341DC24C4F84}" srcOrd="8" destOrd="0" presId="urn:microsoft.com/office/officeart/2008/layout/HorizontalMultiLevelHierarchy"/>
    <dgm:cxn modelId="{670F0D39-09EC-4B31-8C5B-3A273F375E51}" type="presParOf" srcId="{569E77DA-4047-4BE4-98DB-341DC24C4F84}" destId="{FC2F4EC7-0AA1-4C25-B77F-9CEA832DB26C}" srcOrd="0" destOrd="0" presId="urn:microsoft.com/office/officeart/2008/layout/HorizontalMultiLevelHierarchy"/>
    <dgm:cxn modelId="{F215D142-C1A9-4790-9231-AE6E70F3000F}" type="presParOf" srcId="{377E228E-C76E-4C32-9345-DCD9B9327F02}" destId="{CFF6FB37-433F-4E37-B40C-A79444A993FC}" srcOrd="9" destOrd="0" presId="urn:microsoft.com/office/officeart/2008/layout/HorizontalMultiLevelHierarchy"/>
    <dgm:cxn modelId="{820C5271-0F80-443B-B9BF-D63ADDCF08AF}" type="presParOf" srcId="{CFF6FB37-433F-4E37-B40C-A79444A993FC}" destId="{8BFC42DC-2291-4950-842D-3BC23F84F5B9}" srcOrd="0" destOrd="0" presId="urn:microsoft.com/office/officeart/2008/layout/HorizontalMultiLevelHierarchy"/>
    <dgm:cxn modelId="{B99446AE-AB83-4B63-A122-CCFFCB197AF0}" type="presParOf" srcId="{CFF6FB37-433F-4E37-B40C-A79444A993FC}" destId="{65329F81-C7D2-4A57-BE59-7326FBF14D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A72E76-BFF4-427C-BEC7-B7EF4480928C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15E349-709E-4D63-B69D-6524A2B9D97A}">
      <dgm:prSet phldrT="[Текст]"/>
      <dgm:spPr/>
      <dgm:t>
        <a:bodyPr/>
        <a:lstStyle/>
        <a:p>
          <a:r>
            <a:rPr lang="ru-RU" dirty="0" smtClean="0"/>
            <a:t>Деятельность педагога</a:t>
          </a:r>
          <a:endParaRPr lang="ru-RU" dirty="0"/>
        </a:p>
      </dgm:t>
    </dgm:pt>
    <dgm:pt modelId="{EA2A2285-3F77-452E-B360-3B0CEA366B01}" type="parTrans" cxnId="{009BB664-CE24-467C-BBFA-C570BBE3F41D}">
      <dgm:prSet/>
      <dgm:spPr/>
      <dgm:t>
        <a:bodyPr/>
        <a:lstStyle/>
        <a:p>
          <a:endParaRPr lang="ru-RU"/>
        </a:p>
      </dgm:t>
    </dgm:pt>
    <dgm:pt modelId="{44946E0F-66E7-4C4C-B1CF-5FF6628340DD}" type="sibTrans" cxnId="{009BB664-CE24-467C-BBFA-C570BBE3F41D}">
      <dgm:prSet/>
      <dgm:spPr/>
      <dgm:t>
        <a:bodyPr/>
        <a:lstStyle/>
        <a:p>
          <a:endParaRPr lang="ru-RU"/>
        </a:p>
      </dgm:t>
    </dgm:pt>
    <dgm:pt modelId="{4517059B-9196-464C-AB2B-D86EC64F53E6}">
      <dgm:prSet phldrT="[Текст]"/>
      <dgm:spPr/>
      <dgm:t>
        <a:bodyPr/>
        <a:lstStyle/>
        <a:p>
          <a:r>
            <a:rPr lang="ru-RU" dirty="0" smtClean="0"/>
            <a:t>Разработка плана </a:t>
          </a:r>
          <a:r>
            <a:rPr lang="ru-RU" dirty="0" smtClean="0">
              <a:hlinkClick xmlns:r="http://schemas.openxmlformats.org/officeDocument/2006/relationships" r:id="rId1" action="ppaction://hlinkfile"/>
            </a:rPr>
            <a:t>урока</a:t>
          </a:r>
          <a:endParaRPr lang="ru-RU" dirty="0"/>
        </a:p>
      </dgm:t>
    </dgm:pt>
    <dgm:pt modelId="{0BEE4A11-804D-4F3A-A87B-A55383F528D3}" type="parTrans" cxnId="{201D3F77-577F-43EE-919C-BD990620D206}">
      <dgm:prSet/>
      <dgm:spPr/>
      <dgm:t>
        <a:bodyPr/>
        <a:lstStyle/>
        <a:p>
          <a:endParaRPr lang="ru-RU"/>
        </a:p>
      </dgm:t>
    </dgm:pt>
    <dgm:pt modelId="{1D0B94A3-A7E2-48E7-B67E-13345F37CE4A}" type="sibTrans" cxnId="{201D3F77-577F-43EE-919C-BD990620D206}">
      <dgm:prSet/>
      <dgm:spPr/>
      <dgm:t>
        <a:bodyPr/>
        <a:lstStyle/>
        <a:p>
          <a:endParaRPr lang="ru-RU"/>
        </a:p>
      </dgm:t>
    </dgm:pt>
    <dgm:pt modelId="{BAB6D061-4129-44B4-ACFD-8D67F7548387}">
      <dgm:prSet phldrT="[Текст]"/>
      <dgm:spPr/>
      <dgm:t>
        <a:bodyPr/>
        <a:lstStyle/>
        <a:p>
          <a:r>
            <a:rPr lang="ru-RU" dirty="0" smtClean="0"/>
            <a:t>Подбор материалов</a:t>
          </a:r>
          <a:endParaRPr lang="ru-RU" dirty="0"/>
        </a:p>
      </dgm:t>
    </dgm:pt>
    <dgm:pt modelId="{76455941-82F1-48A4-941F-E1154D6C63D9}" type="parTrans" cxnId="{DC50B60B-A9C7-415D-88F0-33DC6CB28F76}">
      <dgm:prSet/>
      <dgm:spPr/>
      <dgm:t>
        <a:bodyPr/>
        <a:lstStyle/>
        <a:p>
          <a:endParaRPr lang="ru-RU"/>
        </a:p>
      </dgm:t>
    </dgm:pt>
    <dgm:pt modelId="{7CCD2BCB-5E90-4467-86C5-37490AE6065D}" type="sibTrans" cxnId="{DC50B60B-A9C7-415D-88F0-33DC6CB28F76}">
      <dgm:prSet/>
      <dgm:spPr/>
      <dgm:t>
        <a:bodyPr/>
        <a:lstStyle/>
        <a:p>
          <a:endParaRPr lang="ru-RU"/>
        </a:p>
      </dgm:t>
    </dgm:pt>
    <dgm:pt modelId="{6B836E88-8BA6-4929-A48E-66FEAC4E0E1C}">
      <dgm:prSet phldrT="[Текст]"/>
      <dgm:spPr/>
      <dgm:t>
        <a:bodyPr/>
        <a:lstStyle/>
        <a:p>
          <a:r>
            <a:rPr lang="ru-RU" dirty="0" smtClean="0"/>
            <a:t>Выбор средств реализации</a:t>
          </a:r>
          <a:endParaRPr lang="ru-RU" dirty="0"/>
        </a:p>
      </dgm:t>
    </dgm:pt>
    <dgm:pt modelId="{A613A6F1-452B-4CEF-9548-AD4FEE107921}" type="parTrans" cxnId="{279B4655-D27E-4317-B69B-84C221F87F89}">
      <dgm:prSet/>
      <dgm:spPr/>
      <dgm:t>
        <a:bodyPr/>
        <a:lstStyle/>
        <a:p>
          <a:endParaRPr lang="ru-RU"/>
        </a:p>
      </dgm:t>
    </dgm:pt>
    <dgm:pt modelId="{837687B9-7EB0-4B03-B631-F7EAB822C476}" type="sibTrans" cxnId="{279B4655-D27E-4317-B69B-84C221F87F89}">
      <dgm:prSet/>
      <dgm:spPr/>
      <dgm:t>
        <a:bodyPr/>
        <a:lstStyle/>
        <a:p>
          <a:endParaRPr lang="ru-RU"/>
        </a:p>
      </dgm:t>
    </dgm:pt>
    <dgm:pt modelId="{95DBAEC8-A2F6-4385-9FAE-AE0C1DF5B8D4}">
      <dgm:prSet/>
      <dgm:spPr/>
      <dgm:t>
        <a:bodyPr/>
        <a:lstStyle/>
        <a:p>
          <a:r>
            <a:rPr lang="en-US" dirty="0" smtClean="0"/>
            <a:t>zoom</a:t>
          </a:r>
          <a:endParaRPr lang="ru-RU" dirty="0"/>
        </a:p>
      </dgm:t>
    </dgm:pt>
    <dgm:pt modelId="{2ECC788E-B57A-4BF3-A51C-5E713C68817A}" type="parTrans" cxnId="{E2011A81-82E1-4EDD-885B-8C8279E52F84}">
      <dgm:prSet/>
      <dgm:spPr/>
      <dgm:t>
        <a:bodyPr/>
        <a:lstStyle/>
        <a:p>
          <a:endParaRPr lang="ru-RU"/>
        </a:p>
      </dgm:t>
    </dgm:pt>
    <dgm:pt modelId="{27DEA0BC-4B97-45D8-9037-BD5046F92DD9}" type="sibTrans" cxnId="{E2011A81-82E1-4EDD-885B-8C8279E52F84}">
      <dgm:prSet/>
      <dgm:spPr/>
      <dgm:t>
        <a:bodyPr/>
        <a:lstStyle/>
        <a:p>
          <a:endParaRPr lang="ru-RU"/>
        </a:p>
      </dgm:t>
    </dgm:pt>
    <dgm:pt modelId="{9CCE2613-18B4-465E-9616-C514A1461FAD}">
      <dgm:prSet/>
      <dgm:spPr/>
      <dgm:t>
        <a:bodyPr/>
        <a:lstStyle/>
        <a:p>
          <a:r>
            <a:rPr lang="en-US" dirty="0" smtClean="0"/>
            <a:t>Moodle</a:t>
          </a:r>
          <a:endParaRPr lang="ru-RU" dirty="0"/>
        </a:p>
      </dgm:t>
    </dgm:pt>
    <dgm:pt modelId="{40CC837E-4F80-4556-A908-ED2D39C4F759}" type="parTrans" cxnId="{2816B0F8-B2CA-4F32-94B0-B13784E8AFF0}">
      <dgm:prSet/>
      <dgm:spPr/>
      <dgm:t>
        <a:bodyPr/>
        <a:lstStyle/>
        <a:p>
          <a:endParaRPr lang="ru-RU"/>
        </a:p>
      </dgm:t>
    </dgm:pt>
    <dgm:pt modelId="{9B67CCCA-AE38-4E30-BB1F-2DD9EE87A9D1}" type="sibTrans" cxnId="{2816B0F8-B2CA-4F32-94B0-B13784E8AFF0}">
      <dgm:prSet/>
      <dgm:spPr/>
      <dgm:t>
        <a:bodyPr/>
        <a:lstStyle/>
        <a:p>
          <a:endParaRPr lang="ru-RU"/>
        </a:p>
      </dgm:t>
    </dgm:pt>
    <dgm:pt modelId="{5C0C2646-F416-474B-9E6E-CB11DB461B21}">
      <dgm:prSet/>
      <dgm:spPr/>
      <dgm:t>
        <a:bodyPr/>
        <a:lstStyle/>
        <a:p>
          <a:r>
            <a:rPr lang="ru-RU" dirty="0" smtClean="0"/>
            <a:t>Социальные сети</a:t>
          </a:r>
          <a:endParaRPr lang="ru-RU" dirty="0"/>
        </a:p>
      </dgm:t>
    </dgm:pt>
    <dgm:pt modelId="{009CD98C-8FA3-4F64-82C7-46BD121F7CBE}" type="parTrans" cxnId="{0749DBAB-099D-4073-B8F4-69E795F4DC35}">
      <dgm:prSet/>
      <dgm:spPr/>
      <dgm:t>
        <a:bodyPr/>
        <a:lstStyle/>
        <a:p>
          <a:endParaRPr lang="ru-RU"/>
        </a:p>
      </dgm:t>
    </dgm:pt>
    <dgm:pt modelId="{D9E325EE-5AD9-4A99-8E47-1C7AC2159D9B}" type="sibTrans" cxnId="{0749DBAB-099D-4073-B8F4-69E795F4DC35}">
      <dgm:prSet/>
      <dgm:spPr/>
      <dgm:t>
        <a:bodyPr/>
        <a:lstStyle/>
        <a:p>
          <a:endParaRPr lang="ru-RU"/>
        </a:p>
      </dgm:t>
    </dgm:pt>
    <dgm:pt modelId="{9F1C781E-465B-4D86-8254-0281819B1F92}">
      <dgm:prSet/>
      <dgm:spPr/>
      <dgm:t>
        <a:bodyPr/>
        <a:lstStyle/>
        <a:p>
          <a:r>
            <a:rPr lang="en-US" dirty="0" smtClean="0"/>
            <a:t>discord</a:t>
          </a:r>
          <a:endParaRPr lang="ru-RU" dirty="0"/>
        </a:p>
      </dgm:t>
    </dgm:pt>
    <dgm:pt modelId="{2A4E1357-AC90-4BD6-AE88-1012B64D99AC}" type="parTrans" cxnId="{C6D12FC2-2B9F-46CE-83D5-248751153154}">
      <dgm:prSet/>
      <dgm:spPr/>
      <dgm:t>
        <a:bodyPr/>
        <a:lstStyle/>
        <a:p>
          <a:endParaRPr lang="ru-RU"/>
        </a:p>
      </dgm:t>
    </dgm:pt>
    <dgm:pt modelId="{BE5C1DBB-EC51-49D5-B3F6-7FD4AE0DB19B}" type="sibTrans" cxnId="{C6D12FC2-2B9F-46CE-83D5-248751153154}">
      <dgm:prSet/>
      <dgm:spPr/>
      <dgm:t>
        <a:bodyPr/>
        <a:lstStyle/>
        <a:p>
          <a:endParaRPr lang="ru-RU"/>
        </a:p>
      </dgm:t>
    </dgm:pt>
    <dgm:pt modelId="{1E06B885-953D-48D1-8029-D20E49772EC6}">
      <dgm:prSet/>
      <dgm:spPr/>
      <dgm:t>
        <a:bodyPr/>
        <a:lstStyle/>
        <a:p>
          <a:r>
            <a:rPr lang="ru-RU" dirty="0" smtClean="0"/>
            <a:t>Мессенджеры</a:t>
          </a:r>
          <a:endParaRPr lang="ru-RU" dirty="0"/>
        </a:p>
      </dgm:t>
    </dgm:pt>
    <dgm:pt modelId="{900BC72F-6052-4083-A6F6-389E55C1EC3E}" type="parTrans" cxnId="{81B7A362-A635-4FB7-BF52-5DD5A4C64ACB}">
      <dgm:prSet/>
      <dgm:spPr/>
      <dgm:t>
        <a:bodyPr/>
        <a:lstStyle/>
        <a:p>
          <a:endParaRPr lang="ru-RU"/>
        </a:p>
      </dgm:t>
    </dgm:pt>
    <dgm:pt modelId="{A8C0F203-0B65-4144-8FD5-57069957D24A}" type="sibTrans" cxnId="{81B7A362-A635-4FB7-BF52-5DD5A4C64ACB}">
      <dgm:prSet/>
      <dgm:spPr/>
      <dgm:t>
        <a:bodyPr/>
        <a:lstStyle/>
        <a:p>
          <a:endParaRPr lang="ru-RU"/>
        </a:p>
      </dgm:t>
    </dgm:pt>
    <dgm:pt modelId="{CB05E250-8AC4-432C-B455-8D661C72B084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file"/>
            </a:rPr>
            <a:t>Контроль</a:t>
          </a:r>
          <a:endParaRPr lang="ru-RU" dirty="0"/>
        </a:p>
      </dgm:t>
    </dgm:pt>
    <dgm:pt modelId="{4D8D652C-1BD7-4EDD-85C4-8C06204DB774}" type="parTrans" cxnId="{231F22FA-DBA4-45C5-B457-6F757C76DED6}">
      <dgm:prSet/>
      <dgm:spPr/>
      <dgm:t>
        <a:bodyPr/>
        <a:lstStyle/>
        <a:p>
          <a:endParaRPr lang="ru-RU"/>
        </a:p>
      </dgm:t>
    </dgm:pt>
    <dgm:pt modelId="{E6467081-D180-4E1F-82A1-0758794DDC71}" type="sibTrans" cxnId="{231F22FA-DBA4-45C5-B457-6F757C76DED6}">
      <dgm:prSet/>
      <dgm:spPr/>
      <dgm:t>
        <a:bodyPr/>
        <a:lstStyle/>
        <a:p>
          <a:endParaRPr lang="ru-RU"/>
        </a:p>
      </dgm:t>
    </dgm:pt>
    <dgm:pt modelId="{3303C78E-E728-40E8-9734-D70964202E91}">
      <dgm:prSet/>
      <dgm:spPr/>
      <dgm:t>
        <a:bodyPr/>
        <a:lstStyle/>
        <a:p>
          <a:r>
            <a:rPr lang="ru-RU" dirty="0" smtClean="0"/>
            <a:t>Отчёты </a:t>
          </a:r>
          <a:r>
            <a:rPr lang="ru-RU" dirty="0" smtClean="0">
              <a:hlinkClick xmlns:r="http://schemas.openxmlformats.org/officeDocument/2006/relationships" r:id="rId3" action="ppaction://hlinkfile"/>
            </a:rPr>
            <a:t>студентов</a:t>
          </a:r>
          <a:endParaRPr lang="ru-RU" dirty="0"/>
        </a:p>
      </dgm:t>
    </dgm:pt>
    <dgm:pt modelId="{2B8752E4-F002-4D3D-9846-5B3DCD4E5C1F}" type="parTrans" cxnId="{A6BB0D43-836B-4A7C-B059-08CEFC4AF953}">
      <dgm:prSet/>
      <dgm:spPr/>
      <dgm:t>
        <a:bodyPr/>
        <a:lstStyle/>
        <a:p>
          <a:endParaRPr lang="ru-RU"/>
        </a:p>
      </dgm:t>
    </dgm:pt>
    <dgm:pt modelId="{C46B0774-7F03-4D1F-ADA1-BF3F1E87C30E}" type="sibTrans" cxnId="{A6BB0D43-836B-4A7C-B059-08CEFC4AF953}">
      <dgm:prSet/>
      <dgm:spPr/>
    </dgm:pt>
    <dgm:pt modelId="{69AED30F-6033-42EC-87B7-3B83DA12F554}" type="pres">
      <dgm:prSet presAssocID="{FAA72E76-BFF4-427C-BEC7-B7EF448092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46758A-91BB-420C-94E0-FA18DDED77E5}" type="pres">
      <dgm:prSet presAssocID="{E115E349-709E-4D63-B69D-6524A2B9D97A}" presName="root1" presStyleCnt="0"/>
      <dgm:spPr/>
    </dgm:pt>
    <dgm:pt modelId="{5227964E-206F-43D7-A3E6-E03ADFD07BEF}" type="pres">
      <dgm:prSet presAssocID="{E115E349-709E-4D63-B69D-6524A2B9D97A}" presName="LevelOneTextNode" presStyleLbl="node0" presStyleIdx="0" presStyleCnt="1">
        <dgm:presLayoutVars>
          <dgm:chPref val="3"/>
        </dgm:presLayoutVars>
      </dgm:prSet>
      <dgm:spPr/>
    </dgm:pt>
    <dgm:pt modelId="{51543B9E-745D-411A-A897-400886C8C192}" type="pres">
      <dgm:prSet presAssocID="{E115E349-709E-4D63-B69D-6524A2B9D97A}" presName="level2hierChild" presStyleCnt="0"/>
      <dgm:spPr/>
    </dgm:pt>
    <dgm:pt modelId="{5B8907F4-2B06-47BA-9A56-637A484DA775}" type="pres">
      <dgm:prSet presAssocID="{0BEE4A11-804D-4F3A-A87B-A55383F528D3}" presName="conn2-1" presStyleLbl="parChTrans1D2" presStyleIdx="0" presStyleCnt="5"/>
      <dgm:spPr/>
    </dgm:pt>
    <dgm:pt modelId="{D3C79C87-BF89-4AFE-8E04-3A4C1B605A70}" type="pres">
      <dgm:prSet presAssocID="{0BEE4A11-804D-4F3A-A87B-A55383F528D3}" presName="connTx" presStyleLbl="parChTrans1D2" presStyleIdx="0" presStyleCnt="5"/>
      <dgm:spPr/>
    </dgm:pt>
    <dgm:pt modelId="{F0FC6BDB-6B79-4C26-97BB-20C7BC8DD421}" type="pres">
      <dgm:prSet presAssocID="{4517059B-9196-464C-AB2B-D86EC64F53E6}" presName="root2" presStyleCnt="0"/>
      <dgm:spPr/>
    </dgm:pt>
    <dgm:pt modelId="{A81E10B8-20DA-4C3F-868B-BE568C86340D}" type="pres">
      <dgm:prSet presAssocID="{4517059B-9196-464C-AB2B-D86EC64F53E6}" presName="LevelTwoTextNode" presStyleLbl="node2" presStyleIdx="0" presStyleCnt="5">
        <dgm:presLayoutVars>
          <dgm:chPref val="3"/>
        </dgm:presLayoutVars>
      </dgm:prSet>
      <dgm:spPr/>
    </dgm:pt>
    <dgm:pt modelId="{7366E05F-9F6C-4F5D-8091-40BDCC653AF1}" type="pres">
      <dgm:prSet presAssocID="{4517059B-9196-464C-AB2B-D86EC64F53E6}" presName="level3hierChild" presStyleCnt="0"/>
      <dgm:spPr/>
    </dgm:pt>
    <dgm:pt modelId="{B579FFF9-959F-4FD8-A1B4-4C6A78C051D9}" type="pres">
      <dgm:prSet presAssocID="{76455941-82F1-48A4-941F-E1154D6C63D9}" presName="conn2-1" presStyleLbl="parChTrans1D2" presStyleIdx="1" presStyleCnt="5"/>
      <dgm:spPr/>
    </dgm:pt>
    <dgm:pt modelId="{7FB3DA60-1659-4552-B73E-290846EE4F8A}" type="pres">
      <dgm:prSet presAssocID="{76455941-82F1-48A4-941F-E1154D6C63D9}" presName="connTx" presStyleLbl="parChTrans1D2" presStyleIdx="1" presStyleCnt="5"/>
      <dgm:spPr/>
    </dgm:pt>
    <dgm:pt modelId="{1C341C7A-BF5A-41D3-9257-92B67D59D7A8}" type="pres">
      <dgm:prSet presAssocID="{BAB6D061-4129-44B4-ACFD-8D67F7548387}" presName="root2" presStyleCnt="0"/>
      <dgm:spPr/>
    </dgm:pt>
    <dgm:pt modelId="{68F7C18A-3AD3-414C-9629-B6D093435340}" type="pres">
      <dgm:prSet presAssocID="{BAB6D061-4129-44B4-ACFD-8D67F7548387}" presName="LevelTwoTextNode" presStyleLbl="node2" presStyleIdx="1" presStyleCnt="5">
        <dgm:presLayoutVars>
          <dgm:chPref val="3"/>
        </dgm:presLayoutVars>
      </dgm:prSet>
      <dgm:spPr/>
    </dgm:pt>
    <dgm:pt modelId="{7D5E611A-C567-4AD8-AFAD-FC289A9EEB5A}" type="pres">
      <dgm:prSet presAssocID="{BAB6D061-4129-44B4-ACFD-8D67F7548387}" presName="level3hierChild" presStyleCnt="0"/>
      <dgm:spPr/>
    </dgm:pt>
    <dgm:pt modelId="{8336F8E1-89CE-4712-866D-AC5F947AA4DE}" type="pres">
      <dgm:prSet presAssocID="{A613A6F1-452B-4CEF-9548-AD4FEE107921}" presName="conn2-1" presStyleLbl="parChTrans1D2" presStyleIdx="2" presStyleCnt="5"/>
      <dgm:spPr/>
    </dgm:pt>
    <dgm:pt modelId="{F9FF1DFA-7FFF-481E-B8F0-7A235DAB3FCD}" type="pres">
      <dgm:prSet presAssocID="{A613A6F1-452B-4CEF-9548-AD4FEE107921}" presName="connTx" presStyleLbl="parChTrans1D2" presStyleIdx="2" presStyleCnt="5"/>
      <dgm:spPr/>
    </dgm:pt>
    <dgm:pt modelId="{DE180033-215C-4FBD-A5AC-A3D9562D4E7E}" type="pres">
      <dgm:prSet presAssocID="{6B836E88-8BA6-4929-A48E-66FEAC4E0E1C}" presName="root2" presStyleCnt="0"/>
      <dgm:spPr/>
    </dgm:pt>
    <dgm:pt modelId="{E87E260F-A92A-446C-A393-93E7B229BC8C}" type="pres">
      <dgm:prSet presAssocID="{6B836E88-8BA6-4929-A48E-66FEAC4E0E1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69AAA2-C850-48BB-BB8D-CB860FE8EEF3}" type="pres">
      <dgm:prSet presAssocID="{6B836E88-8BA6-4929-A48E-66FEAC4E0E1C}" presName="level3hierChild" presStyleCnt="0"/>
      <dgm:spPr/>
    </dgm:pt>
    <dgm:pt modelId="{17FFB9CE-8084-4F6F-9CD5-C4DB2688D9A2}" type="pres">
      <dgm:prSet presAssocID="{2ECC788E-B57A-4BF3-A51C-5E713C68817A}" presName="conn2-1" presStyleLbl="parChTrans1D3" presStyleIdx="0" presStyleCnt="5"/>
      <dgm:spPr/>
    </dgm:pt>
    <dgm:pt modelId="{ABCA4C38-0E90-4F9A-8A03-0904116D4912}" type="pres">
      <dgm:prSet presAssocID="{2ECC788E-B57A-4BF3-A51C-5E713C68817A}" presName="connTx" presStyleLbl="parChTrans1D3" presStyleIdx="0" presStyleCnt="5"/>
      <dgm:spPr/>
    </dgm:pt>
    <dgm:pt modelId="{503212AC-95EA-4107-B49B-ED100A105C74}" type="pres">
      <dgm:prSet presAssocID="{95DBAEC8-A2F6-4385-9FAE-AE0C1DF5B8D4}" presName="root2" presStyleCnt="0"/>
      <dgm:spPr/>
    </dgm:pt>
    <dgm:pt modelId="{98A0B403-1F0B-4DD7-9313-D7F1E83A1B6B}" type="pres">
      <dgm:prSet presAssocID="{95DBAEC8-A2F6-4385-9FAE-AE0C1DF5B8D4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EBA8A-77E3-4A7C-93A7-D774454B9EA4}" type="pres">
      <dgm:prSet presAssocID="{95DBAEC8-A2F6-4385-9FAE-AE0C1DF5B8D4}" presName="level3hierChild" presStyleCnt="0"/>
      <dgm:spPr/>
    </dgm:pt>
    <dgm:pt modelId="{D5E3E4AD-CABE-4D7E-9AFD-B59523789097}" type="pres">
      <dgm:prSet presAssocID="{40CC837E-4F80-4556-A908-ED2D39C4F759}" presName="conn2-1" presStyleLbl="parChTrans1D3" presStyleIdx="1" presStyleCnt="5"/>
      <dgm:spPr/>
    </dgm:pt>
    <dgm:pt modelId="{1E2A0E55-7E49-4C80-98EC-0F2060C80FFB}" type="pres">
      <dgm:prSet presAssocID="{40CC837E-4F80-4556-A908-ED2D39C4F759}" presName="connTx" presStyleLbl="parChTrans1D3" presStyleIdx="1" presStyleCnt="5"/>
      <dgm:spPr/>
    </dgm:pt>
    <dgm:pt modelId="{39260243-A624-40FF-B454-C08C92FEB019}" type="pres">
      <dgm:prSet presAssocID="{9CCE2613-18B4-465E-9616-C514A1461FAD}" presName="root2" presStyleCnt="0"/>
      <dgm:spPr/>
    </dgm:pt>
    <dgm:pt modelId="{D4113CF8-9DB4-409E-9BF9-2F58FECE93EB}" type="pres">
      <dgm:prSet presAssocID="{9CCE2613-18B4-465E-9616-C514A1461FAD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1F57AC-8709-4568-8DC5-1B2F122A4FFF}" type="pres">
      <dgm:prSet presAssocID="{9CCE2613-18B4-465E-9616-C514A1461FAD}" presName="level3hierChild" presStyleCnt="0"/>
      <dgm:spPr/>
    </dgm:pt>
    <dgm:pt modelId="{D0E8BA9A-2EE5-4643-9DE3-2689E9973902}" type="pres">
      <dgm:prSet presAssocID="{2A4E1357-AC90-4BD6-AE88-1012B64D99AC}" presName="conn2-1" presStyleLbl="parChTrans1D3" presStyleIdx="2" presStyleCnt="5"/>
      <dgm:spPr/>
    </dgm:pt>
    <dgm:pt modelId="{6BA3A461-E0D8-43DE-B658-D7A023037C45}" type="pres">
      <dgm:prSet presAssocID="{2A4E1357-AC90-4BD6-AE88-1012B64D99AC}" presName="connTx" presStyleLbl="parChTrans1D3" presStyleIdx="2" presStyleCnt="5"/>
      <dgm:spPr/>
    </dgm:pt>
    <dgm:pt modelId="{36B711B1-F9B4-46BB-946C-57E3CF6E65F6}" type="pres">
      <dgm:prSet presAssocID="{9F1C781E-465B-4D86-8254-0281819B1F92}" presName="root2" presStyleCnt="0"/>
      <dgm:spPr/>
    </dgm:pt>
    <dgm:pt modelId="{DDF8DC17-4363-48D4-9897-0DB205CA02CC}" type="pres">
      <dgm:prSet presAssocID="{9F1C781E-465B-4D86-8254-0281819B1F92}" presName="LevelTwoTextNode" presStyleLbl="node3" presStyleIdx="2" presStyleCnt="5">
        <dgm:presLayoutVars>
          <dgm:chPref val="3"/>
        </dgm:presLayoutVars>
      </dgm:prSet>
      <dgm:spPr/>
    </dgm:pt>
    <dgm:pt modelId="{9ADED776-AFEF-47A2-8B72-31E21B90CA4C}" type="pres">
      <dgm:prSet presAssocID="{9F1C781E-465B-4D86-8254-0281819B1F92}" presName="level3hierChild" presStyleCnt="0"/>
      <dgm:spPr/>
    </dgm:pt>
    <dgm:pt modelId="{020E972A-7D3E-49F4-A7CB-20A7FC4631D5}" type="pres">
      <dgm:prSet presAssocID="{009CD98C-8FA3-4F64-82C7-46BD121F7CBE}" presName="conn2-1" presStyleLbl="parChTrans1D3" presStyleIdx="3" presStyleCnt="5"/>
      <dgm:spPr/>
    </dgm:pt>
    <dgm:pt modelId="{C844473A-7B65-44EC-AF54-6AF2923DE4D8}" type="pres">
      <dgm:prSet presAssocID="{009CD98C-8FA3-4F64-82C7-46BD121F7CBE}" presName="connTx" presStyleLbl="parChTrans1D3" presStyleIdx="3" presStyleCnt="5"/>
      <dgm:spPr/>
    </dgm:pt>
    <dgm:pt modelId="{41E62C61-AD6C-4DC5-BEA9-8F084E1357F5}" type="pres">
      <dgm:prSet presAssocID="{5C0C2646-F416-474B-9E6E-CB11DB461B21}" presName="root2" presStyleCnt="0"/>
      <dgm:spPr/>
    </dgm:pt>
    <dgm:pt modelId="{2B1A357B-F37A-4EEB-81F7-0ADC9F955603}" type="pres">
      <dgm:prSet presAssocID="{5C0C2646-F416-474B-9E6E-CB11DB461B21}" presName="LevelTwoTextNode" presStyleLbl="node3" presStyleIdx="3" presStyleCnt="5">
        <dgm:presLayoutVars>
          <dgm:chPref val="3"/>
        </dgm:presLayoutVars>
      </dgm:prSet>
      <dgm:spPr/>
    </dgm:pt>
    <dgm:pt modelId="{C95DBBF8-361C-4BFB-8C1A-A9CC7F631CB1}" type="pres">
      <dgm:prSet presAssocID="{5C0C2646-F416-474B-9E6E-CB11DB461B21}" presName="level3hierChild" presStyleCnt="0"/>
      <dgm:spPr/>
    </dgm:pt>
    <dgm:pt modelId="{895B8A70-56DB-4EB3-AAAF-62B7CA9C3E04}" type="pres">
      <dgm:prSet presAssocID="{900BC72F-6052-4083-A6F6-389E55C1EC3E}" presName="conn2-1" presStyleLbl="parChTrans1D3" presStyleIdx="4" presStyleCnt="5"/>
      <dgm:spPr/>
    </dgm:pt>
    <dgm:pt modelId="{6B9BD88A-7924-4518-BB08-C39AA37A5FAE}" type="pres">
      <dgm:prSet presAssocID="{900BC72F-6052-4083-A6F6-389E55C1EC3E}" presName="connTx" presStyleLbl="parChTrans1D3" presStyleIdx="4" presStyleCnt="5"/>
      <dgm:spPr/>
    </dgm:pt>
    <dgm:pt modelId="{7F8F4FA8-BAEB-476E-8673-12E71427E9B5}" type="pres">
      <dgm:prSet presAssocID="{1E06B885-953D-48D1-8029-D20E49772EC6}" presName="root2" presStyleCnt="0"/>
      <dgm:spPr/>
    </dgm:pt>
    <dgm:pt modelId="{A66785BC-7498-49A8-BAC8-9E24608C0341}" type="pres">
      <dgm:prSet presAssocID="{1E06B885-953D-48D1-8029-D20E49772EC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F558C-D20D-4031-8FC1-3D7E1E637716}" type="pres">
      <dgm:prSet presAssocID="{1E06B885-953D-48D1-8029-D20E49772EC6}" presName="level3hierChild" presStyleCnt="0"/>
      <dgm:spPr/>
    </dgm:pt>
    <dgm:pt modelId="{DF76C32B-7261-40E0-A471-7A5023A2C017}" type="pres">
      <dgm:prSet presAssocID="{4D8D652C-1BD7-4EDD-85C4-8C06204DB774}" presName="conn2-1" presStyleLbl="parChTrans1D2" presStyleIdx="3" presStyleCnt="5"/>
      <dgm:spPr/>
    </dgm:pt>
    <dgm:pt modelId="{FB23622F-748A-437C-B06C-AD4CBCF642F7}" type="pres">
      <dgm:prSet presAssocID="{4D8D652C-1BD7-4EDD-85C4-8C06204DB774}" presName="connTx" presStyleLbl="parChTrans1D2" presStyleIdx="3" presStyleCnt="5"/>
      <dgm:spPr/>
    </dgm:pt>
    <dgm:pt modelId="{E64477F8-D670-4FA3-88AE-DF117604FD05}" type="pres">
      <dgm:prSet presAssocID="{CB05E250-8AC4-432C-B455-8D661C72B084}" presName="root2" presStyleCnt="0"/>
      <dgm:spPr/>
    </dgm:pt>
    <dgm:pt modelId="{E82F114F-65B6-4389-B00F-7FB99FD76064}" type="pres">
      <dgm:prSet presAssocID="{CB05E250-8AC4-432C-B455-8D661C72B084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2EDADD-13F4-47C4-A8A7-CDBE82A0333E}" type="pres">
      <dgm:prSet presAssocID="{CB05E250-8AC4-432C-B455-8D661C72B084}" presName="level3hierChild" presStyleCnt="0"/>
      <dgm:spPr/>
    </dgm:pt>
    <dgm:pt modelId="{6B9C4BA6-BFA5-4389-8862-8ECAF1E5F9AE}" type="pres">
      <dgm:prSet presAssocID="{2B8752E4-F002-4D3D-9846-5B3DCD4E5C1F}" presName="conn2-1" presStyleLbl="parChTrans1D2" presStyleIdx="4" presStyleCnt="5"/>
      <dgm:spPr/>
    </dgm:pt>
    <dgm:pt modelId="{D52D6690-A96E-4389-B2D9-5136EB5D92B2}" type="pres">
      <dgm:prSet presAssocID="{2B8752E4-F002-4D3D-9846-5B3DCD4E5C1F}" presName="connTx" presStyleLbl="parChTrans1D2" presStyleIdx="4" presStyleCnt="5"/>
      <dgm:spPr/>
    </dgm:pt>
    <dgm:pt modelId="{A2ED32A0-D21D-4E5E-B973-0E8D34A98655}" type="pres">
      <dgm:prSet presAssocID="{3303C78E-E728-40E8-9734-D70964202E91}" presName="root2" presStyleCnt="0"/>
      <dgm:spPr/>
    </dgm:pt>
    <dgm:pt modelId="{0DAA086F-DC8C-434B-AC17-91A1E330BA83}" type="pres">
      <dgm:prSet presAssocID="{3303C78E-E728-40E8-9734-D70964202E91}" presName="LevelTwoTextNode" presStyleLbl="node2" presStyleIdx="4" presStyleCnt="5">
        <dgm:presLayoutVars>
          <dgm:chPref val="3"/>
        </dgm:presLayoutVars>
      </dgm:prSet>
      <dgm:spPr/>
    </dgm:pt>
    <dgm:pt modelId="{47B304E6-F491-4DD4-903D-91120B629068}" type="pres">
      <dgm:prSet presAssocID="{3303C78E-E728-40E8-9734-D70964202E91}" presName="level3hierChild" presStyleCnt="0"/>
      <dgm:spPr/>
    </dgm:pt>
  </dgm:ptLst>
  <dgm:cxnLst>
    <dgm:cxn modelId="{48D104CB-1582-4FDC-BC31-E8CE7B0C098D}" type="presOf" srcId="{900BC72F-6052-4083-A6F6-389E55C1EC3E}" destId="{6B9BD88A-7924-4518-BB08-C39AA37A5FAE}" srcOrd="1" destOrd="0" presId="urn:microsoft.com/office/officeart/2008/layout/HorizontalMultiLevelHierarchy"/>
    <dgm:cxn modelId="{E2011A81-82E1-4EDD-885B-8C8279E52F84}" srcId="{6B836E88-8BA6-4929-A48E-66FEAC4E0E1C}" destId="{95DBAEC8-A2F6-4385-9FAE-AE0C1DF5B8D4}" srcOrd="0" destOrd="0" parTransId="{2ECC788E-B57A-4BF3-A51C-5E713C68817A}" sibTransId="{27DEA0BC-4B97-45D8-9037-BD5046F92DD9}"/>
    <dgm:cxn modelId="{0CB03091-D37C-4508-ADDA-986E8C5BC114}" type="presOf" srcId="{4D8D652C-1BD7-4EDD-85C4-8C06204DB774}" destId="{DF76C32B-7261-40E0-A471-7A5023A2C017}" srcOrd="0" destOrd="0" presId="urn:microsoft.com/office/officeart/2008/layout/HorizontalMultiLevelHierarchy"/>
    <dgm:cxn modelId="{A2495586-CF11-4834-B46D-6914DAA516D4}" type="presOf" srcId="{009CD98C-8FA3-4F64-82C7-46BD121F7CBE}" destId="{020E972A-7D3E-49F4-A7CB-20A7FC4631D5}" srcOrd="0" destOrd="0" presId="urn:microsoft.com/office/officeart/2008/layout/HorizontalMultiLevelHierarchy"/>
    <dgm:cxn modelId="{A6BB0D43-836B-4A7C-B059-08CEFC4AF953}" srcId="{E115E349-709E-4D63-B69D-6524A2B9D97A}" destId="{3303C78E-E728-40E8-9734-D70964202E91}" srcOrd="4" destOrd="0" parTransId="{2B8752E4-F002-4D3D-9846-5B3DCD4E5C1F}" sibTransId="{C46B0774-7F03-4D1F-ADA1-BF3F1E87C30E}"/>
    <dgm:cxn modelId="{5252C1D8-96C9-42DE-BABD-AEE5202BC578}" type="presOf" srcId="{BAB6D061-4129-44B4-ACFD-8D67F7548387}" destId="{68F7C18A-3AD3-414C-9629-B6D093435340}" srcOrd="0" destOrd="0" presId="urn:microsoft.com/office/officeart/2008/layout/HorizontalMultiLevelHierarchy"/>
    <dgm:cxn modelId="{9BE7297D-9A29-408D-A2F9-8976B66838A0}" type="presOf" srcId="{95DBAEC8-A2F6-4385-9FAE-AE0C1DF5B8D4}" destId="{98A0B403-1F0B-4DD7-9313-D7F1E83A1B6B}" srcOrd="0" destOrd="0" presId="urn:microsoft.com/office/officeart/2008/layout/HorizontalMultiLevelHierarchy"/>
    <dgm:cxn modelId="{19575BBF-D1A4-41DC-8C33-546778A52DAC}" type="presOf" srcId="{76455941-82F1-48A4-941F-E1154D6C63D9}" destId="{7FB3DA60-1659-4552-B73E-290846EE4F8A}" srcOrd="1" destOrd="0" presId="urn:microsoft.com/office/officeart/2008/layout/HorizontalMultiLevelHierarchy"/>
    <dgm:cxn modelId="{A19A6086-600F-4733-95C2-99EEA32614A8}" type="presOf" srcId="{2ECC788E-B57A-4BF3-A51C-5E713C68817A}" destId="{ABCA4C38-0E90-4F9A-8A03-0904116D4912}" srcOrd="1" destOrd="0" presId="urn:microsoft.com/office/officeart/2008/layout/HorizontalMultiLevelHierarchy"/>
    <dgm:cxn modelId="{12100CC5-C1DF-4F08-9A42-6230B575734B}" type="presOf" srcId="{2B8752E4-F002-4D3D-9846-5B3DCD4E5C1F}" destId="{D52D6690-A96E-4389-B2D9-5136EB5D92B2}" srcOrd="1" destOrd="0" presId="urn:microsoft.com/office/officeart/2008/layout/HorizontalMultiLevelHierarchy"/>
    <dgm:cxn modelId="{6B98D391-467B-448B-986F-52203BC7A798}" type="presOf" srcId="{A613A6F1-452B-4CEF-9548-AD4FEE107921}" destId="{8336F8E1-89CE-4712-866D-AC5F947AA4DE}" srcOrd="0" destOrd="0" presId="urn:microsoft.com/office/officeart/2008/layout/HorizontalMultiLevelHierarchy"/>
    <dgm:cxn modelId="{2883A70C-4AD6-434C-8CD9-1E104EBED5F9}" type="presOf" srcId="{009CD98C-8FA3-4F64-82C7-46BD121F7CBE}" destId="{C844473A-7B65-44EC-AF54-6AF2923DE4D8}" srcOrd="1" destOrd="0" presId="urn:microsoft.com/office/officeart/2008/layout/HorizontalMultiLevelHierarchy"/>
    <dgm:cxn modelId="{9F5E69BE-D9CA-48F4-A2F9-A10FF11C21C1}" type="presOf" srcId="{2A4E1357-AC90-4BD6-AE88-1012B64D99AC}" destId="{D0E8BA9A-2EE5-4643-9DE3-2689E9973902}" srcOrd="0" destOrd="0" presId="urn:microsoft.com/office/officeart/2008/layout/HorizontalMultiLevelHierarchy"/>
    <dgm:cxn modelId="{4C110843-15AF-4E20-855C-DE046B4C0363}" type="presOf" srcId="{6B836E88-8BA6-4929-A48E-66FEAC4E0E1C}" destId="{E87E260F-A92A-446C-A393-93E7B229BC8C}" srcOrd="0" destOrd="0" presId="urn:microsoft.com/office/officeart/2008/layout/HorizontalMultiLevelHierarchy"/>
    <dgm:cxn modelId="{279B4655-D27E-4317-B69B-84C221F87F89}" srcId="{E115E349-709E-4D63-B69D-6524A2B9D97A}" destId="{6B836E88-8BA6-4929-A48E-66FEAC4E0E1C}" srcOrd="2" destOrd="0" parTransId="{A613A6F1-452B-4CEF-9548-AD4FEE107921}" sibTransId="{837687B9-7EB0-4B03-B631-F7EAB822C476}"/>
    <dgm:cxn modelId="{39ABDEEC-12F5-462C-9B5E-1AE3B594AA3C}" type="presOf" srcId="{5C0C2646-F416-474B-9E6E-CB11DB461B21}" destId="{2B1A357B-F37A-4EEB-81F7-0ADC9F955603}" srcOrd="0" destOrd="0" presId="urn:microsoft.com/office/officeart/2008/layout/HorizontalMultiLevelHierarchy"/>
    <dgm:cxn modelId="{9EC69F09-419F-432F-87A1-B435D441DB79}" type="presOf" srcId="{76455941-82F1-48A4-941F-E1154D6C63D9}" destId="{B579FFF9-959F-4FD8-A1B4-4C6A78C051D9}" srcOrd="0" destOrd="0" presId="urn:microsoft.com/office/officeart/2008/layout/HorizontalMultiLevelHierarchy"/>
    <dgm:cxn modelId="{69E0AC1F-C21E-4A9D-AFC5-91C639751426}" type="presOf" srcId="{0BEE4A11-804D-4F3A-A87B-A55383F528D3}" destId="{D3C79C87-BF89-4AFE-8E04-3A4C1B605A70}" srcOrd="1" destOrd="0" presId="urn:microsoft.com/office/officeart/2008/layout/HorizontalMultiLevelHierarchy"/>
    <dgm:cxn modelId="{C6D12FC2-2B9F-46CE-83D5-248751153154}" srcId="{6B836E88-8BA6-4929-A48E-66FEAC4E0E1C}" destId="{9F1C781E-465B-4D86-8254-0281819B1F92}" srcOrd="2" destOrd="0" parTransId="{2A4E1357-AC90-4BD6-AE88-1012B64D99AC}" sibTransId="{BE5C1DBB-EC51-49D5-B3F6-7FD4AE0DB19B}"/>
    <dgm:cxn modelId="{C061E823-D842-4A22-B38D-84BF0F7A95A6}" type="presOf" srcId="{0BEE4A11-804D-4F3A-A87B-A55383F528D3}" destId="{5B8907F4-2B06-47BA-9A56-637A484DA775}" srcOrd="0" destOrd="0" presId="urn:microsoft.com/office/officeart/2008/layout/HorizontalMultiLevelHierarchy"/>
    <dgm:cxn modelId="{881525D9-E5F2-40D5-BCE5-0389744CADD1}" type="presOf" srcId="{1E06B885-953D-48D1-8029-D20E49772EC6}" destId="{A66785BC-7498-49A8-BAC8-9E24608C0341}" srcOrd="0" destOrd="0" presId="urn:microsoft.com/office/officeart/2008/layout/HorizontalMultiLevelHierarchy"/>
    <dgm:cxn modelId="{2C10FF89-CCB5-4A70-BB76-EBF43B0283EF}" type="presOf" srcId="{4517059B-9196-464C-AB2B-D86EC64F53E6}" destId="{A81E10B8-20DA-4C3F-868B-BE568C86340D}" srcOrd="0" destOrd="0" presId="urn:microsoft.com/office/officeart/2008/layout/HorizontalMultiLevelHierarchy"/>
    <dgm:cxn modelId="{51D5BC1E-7F63-470C-B84F-C473B33DF960}" type="presOf" srcId="{900BC72F-6052-4083-A6F6-389E55C1EC3E}" destId="{895B8A70-56DB-4EB3-AAAF-62B7CA9C3E04}" srcOrd="0" destOrd="0" presId="urn:microsoft.com/office/officeart/2008/layout/HorizontalMultiLevelHierarchy"/>
    <dgm:cxn modelId="{6E67251E-8A49-4562-9CED-C6F2CAEEBBCA}" type="presOf" srcId="{9CCE2613-18B4-465E-9616-C514A1461FAD}" destId="{D4113CF8-9DB4-409E-9BF9-2F58FECE93EB}" srcOrd="0" destOrd="0" presId="urn:microsoft.com/office/officeart/2008/layout/HorizontalMultiLevelHierarchy"/>
    <dgm:cxn modelId="{0749DBAB-099D-4073-B8F4-69E795F4DC35}" srcId="{6B836E88-8BA6-4929-A48E-66FEAC4E0E1C}" destId="{5C0C2646-F416-474B-9E6E-CB11DB461B21}" srcOrd="3" destOrd="0" parTransId="{009CD98C-8FA3-4F64-82C7-46BD121F7CBE}" sibTransId="{D9E325EE-5AD9-4A99-8E47-1C7AC2159D9B}"/>
    <dgm:cxn modelId="{A99352AF-7F8E-4178-B060-3206BFB44494}" type="presOf" srcId="{2B8752E4-F002-4D3D-9846-5B3DCD4E5C1F}" destId="{6B9C4BA6-BFA5-4389-8862-8ECAF1E5F9AE}" srcOrd="0" destOrd="0" presId="urn:microsoft.com/office/officeart/2008/layout/HorizontalMultiLevelHierarchy"/>
    <dgm:cxn modelId="{2816B0F8-B2CA-4F32-94B0-B13784E8AFF0}" srcId="{6B836E88-8BA6-4929-A48E-66FEAC4E0E1C}" destId="{9CCE2613-18B4-465E-9616-C514A1461FAD}" srcOrd="1" destOrd="0" parTransId="{40CC837E-4F80-4556-A908-ED2D39C4F759}" sibTransId="{9B67CCCA-AE38-4E30-BB1F-2DD9EE87A9D1}"/>
    <dgm:cxn modelId="{81B7A362-A635-4FB7-BF52-5DD5A4C64ACB}" srcId="{6B836E88-8BA6-4929-A48E-66FEAC4E0E1C}" destId="{1E06B885-953D-48D1-8029-D20E49772EC6}" srcOrd="4" destOrd="0" parTransId="{900BC72F-6052-4083-A6F6-389E55C1EC3E}" sibTransId="{A8C0F203-0B65-4144-8FD5-57069957D24A}"/>
    <dgm:cxn modelId="{C1230A8C-23C1-4EE0-82B7-6D2E5F77932D}" type="presOf" srcId="{2A4E1357-AC90-4BD6-AE88-1012B64D99AC}" destId="{6BA3A461-E0D8-43DE-B658-D7A023037C45}" srcOrd="1" destOrd="0" presId="urn:microsoft.com/office/officeart/2008/layout/HorizontalMultiLevelHierarchy"/>
    <dgm:cxn modelId="{009BB664-CE24-467C-BBFA-C570BBE3F41D}" srcId="{FAA72E76-BFF4-427C-BEC7-B7EF4480928C}" destId="{E115E349-709E-4D63-B69D-6524A2B9D97A}" srcOrd="0" destOrd="0" parTransId="{EA2A2285-3F77-452E-B360-3B0CEA366B01}" sibTransId="{44946E0F-66E7-4C4C-B1CF-5FF6628340DD}"/>
    <dgm:cxn modelId="{3C4349A2-8B9C-4E73-9A6D-C17BB9001591}" type="presOf" srcId="{FAA72E76-BFF4-427C-BEC7-B7EF4480928C}" destId="{69AED30F-6033-42EC-87B7-3B83DA12F554}" srcOrd="0" destOrd="0" presId="urn:microsoft.com/office/officeart/2008/layout/HorizontalMultiLevelHierarchy"/>
    <dgm:cxn modelId="{201D3F77-577F-43EE-919C-BD990620D206}" srcId="{E115E349-709E-4D63-B69D-6524A2B9D97A}" destId="{4517059B-9196-464C-AB2B-D86EC64F53E6}" srcOrd="0" destOrd="0" parTransId="{0BEE4A11-804D-4F3A-A87B-A55383F528D3}" sibTransId="{1D0B94A3-A7E2-48E7-B67E-13345F37CE4A}"/>
    <dgm:cxn modelId="{355D5C68-F02D-415A-8ECD-6C8EE5041372}" type="presOf" srcId="{4D8D652C-1BD7-4EDD-85C4-8C06204DB774}" destId="{FB23622F-748A-437C-B06C-AD4CBCF642F7}" srcOrd="1" destOrd="0" presId="urn:microsoft.com/office/officeart/2008/layout/HorizontalMultiLevelHierarchy"/>
    <dgm:cxn modelId="{B406AF50-99DC-4EA3-B5A9-72443D63B4E5}" type="presOf" srcId="{40CC837E-4F80-4556-A908-ED2D39C4F759}" destId="{D5E3E4AD-CABE-4D7E-9AFD-B59523789097}" srcOrd="0" destOrd="0" presId="urn:microsoft.com/office/officeart/2008/layout/HorizontalMultiLevelHierarchy"/>
    <dgm:cxn modelId="{36158381-40EE-4C60-BCEA-4EB731BBBC0C}" type="presOf" srcId="{A613A6F1-452B-4CEF-9548-AD4FEE107921}" destId="{F9FF1DFA-7FFF-481E-B8F0-7A235DAB3FCD}" srcOrd="1" destOrd="0" presId="urn:microsoft.com/office/officeart/2008/layout/HorizontalMultiLevelHierarchy"/>
    <dgm:cxn modelId="{37278FC0-F32F-4F00-AA2E-3B5E01189D5F}" type="presOf" srcId="{E115E349-709E-4D63-B69D-6524A2B9D97A}" destId="{5227964E-206F-43D7-A3E6-E03ADFD07BEF}" srcOrd="0" destOrd="0" presId="urn:microsoft.com/office/officeart/2008/layout/HorizontalMultiLevelHierarchy"/>
    <dgm:cxn modelId="{D631022B-B94D-48DF-A628-C3055844E152}" type="presOf" srcId="{9F1C781E-465B-4D86-8254-0281819B1F92}" destId="{DDF8DC17-4363-48D4-9897-0DB205CA02CC}" srcOrd="0" destOrd="0" presId="urn:microsoft.com/office/officeart/2008/layout/HorizontalMultiLevelHierarchy"/>
    <dgm:cxn modelId="{EC6E14F2-7067-4CA0-9EE7-54AF2C7E361E}" type="presOf" srcId="{3303C78E-E728-40E8-9734-D70964202E91}" destId="{0DAA086F-DC8C-434B-AC17-91A1E330BA83}" srcOrd="0" destOrd="0" presId="urn:microsoft.com/office/officeart/2008/layout/HorizontalMultiLevelHierarchy"/>
    <dgm:cxn modelId="{DC50B60B-A9C7-415D-88F0-33DC6CB28F76}" srcId="{E115E349-709E-4D63-B69D-6524A2B9D97A}" destId="{BAB6D061-4129-44B4-ACFD-8D67F7548387}" srcOrd="1" destOrd="0" parTransId="{76455941-82F1-48A4-941F-E1154D6C63D9}" sibTransId="{7CCD2BCB-5E90-4467-86C5-37490AE6065D}"/>
    <dgm:cxn modelId="{C283B3EC-5EE0-4C87-8A3E-6A5A4569A655}" type="presOf" srcId="{CB05E250-8AC4-432C-B455-8D661C72B084}" destId="{E82F114F-65B6-4389-B00F-7FB99FD76064}" srcOrd="0" destOrd="0" presId="urn:microsoft.com/office/officeart/2008/layout/HorizontalMultiLevelHierarchy"/>
    <dgm:cxn modelId="{231F22FA-DBA4-45C5-B457-6F757C76DED6}" srcId="{E115E349-709E-4D63-B69D-6524A2B9D97A}" destId="{CB05E250-8AC4-432C-B455-8D661C72B084}" srcOrd="3" destOrd="0" parTransId="{4D8D652C-1BD7-4EDD-85C4-8C06204DB774}" sibTransId="{E6467081-D180-4E1F-82A1-0758794DDC71}"/>
    <dgm:cxn modelId="{FA1B8349-943F-4CF6-9306-E45528AE1E1F}" type="presOf" srcId="{2ECC788E-B57A-4BF3-A51C-5E713C68817A}" destId="{17FFB9CE-8084-4F6F-9CD5-C4DB2688D9A2}" srcOrd="0" destOrd="0" presId="urn:microsoft.com/office/officeart/2008/layout/HorizontalMultiLevelHierarchy"/>
    <dgm:cxn modelId="{C1822470-978B-4773-AF80-F32B5BFAC240}" type="presOf" srcId="{40CC837E-4F80-4556-A908-ED2D39C4F759}" destId="{1E2A0E55-7E49-4C80-98EC-0F2060C80FFB}" srcOrd="1" destOrd="0" presId="urn:microsoft.com/office/officeart/2008/layout/HorizontalMultiLevelHierarchy"/>
    <dgm:cxn modelId="{D24E8961-1E7E-4777-8916-D5D941297702}" type="presParOf" srcId="{69AED30F-6033-42EC-87B7-3B83DA12F554}" destId="{C846758A-91BB-420C-94E0-FA18DDED77E5}" srcOrd="0" destOrd="0" presId="urn:microsoft.com/office/officeart/2008/layout/HorizontalMultiLevelHierarchy"/>
    <dgm:cxn modelId="{C856A909-57D5-4FC7-9665-E923FE8766BC}" type="presParOf" srcId="{C846758A-91BB-420C-94E0-FA18DDED77E5}" destId="{5227964E-206F-43D7-A3E6-E03ADFD07BEF}" srcOrd="0" destOrd="0" presId="urn:microsoft.com/office/officeart/2008/layout/HorizontalMultiLevelHierarchy"/>
    <dgm:cxn modelId="{2D41A0C0-AD3F-40B8-8622-963BADDED047}" type="presParOf" srcId="{C846758A-91BB-420C-94E0-FA18DDED77E5}" destId="{51543B9E-745D-411A-A897-400886C8C192}" srcOrd="1" destOrd="0" presId="urn:microsoft.com/office/officeart/2008/layout/HorizontalMultiLevelHierarchy"/>
    <dgm:cxn modelId="{C171F0BF-F982-431E-86BB-599637C121BF}" type="presParOf" srcId="{51543B9E-745D-411A-A897-400886C8C192}" destId="{5B8907F4-2B06-47BA-9A56-637A484DA775}" srcOrd="0" destOrd="0" presId="urn:microsoft.com/office/officeart/2008/layout/HorizontalMultiLevelHierarchy"/>
    <dgm:cxn modelId="{F568A830-453C-4A53-9A3A-8A145EE589F2}" type="presParOf" srcId="{5B8907F4-2B06-47BA-9A56-637A484DA775}" destId="{D3C79C87-BF89-4AFE-8E04-3A4C1B605A70}" srcOrd="0" destOrd="0" presId="urn:microsoft.com/office/officeart/2008/layout/HorizontalMultiLevelHierarchy"/>
    <dgm:cxn modelId="{C6390095-A684-402A-9730-D921C849DF6F}" type="presParOf" srcId="{51543B9E-745D-411A-A897-400886C8C192}" destId="{F0FC6BDB-6B79-4C26-97BB-20C7BC8DD421}" srcOrd="1" destOrd="0" presId="urn:microsoft.com/office/officeart/2008/layout/HorizontalMultiLevelHierarchy"/>
    <dgm:cxn modelId="{3B1DA8A1-43A5-4EB4-8EDD-9FBF7BF07B13}" type="presParOf" srcId="{F0FC6BDB-6B79-4C26-97BB-20C7BC8DD421}" destId="{A81E10B8-20DA-4C3F-868B-BE568C86340D}" srcOrd="0" destOrd="0" presId="urn:microsoft.com/office/officeart/2008/layout/HorizontalMultiLevelHierarchy"/>
    <dgm:cxn modelId="{7824B1FB-BB5A-4932-A9AC-13431A6813B1}" type="presParOf" srcId="{F0FC6BDB-6B79-4C26-97BB-20C7BC8DD421}" destId="{7366E05F-9F6C-4F5D-8091-40BDCC653AF1}" srcOrd="1" destOrd="0" presId="urn:microsoft.com/office/officeart/2008/layout/HorizontalMultiLevelHierarchy"/>
    <dgm:cxn modelId="{1A077222-2B42-4371-A9FF-24DD9DC33DD9}" type="presParOf" srcId="{51543B9E-745D-411A-A897-400886C8C192}" destId="{B579FFF9-959F-4FD8-A1B4-4C6A78C051D9}" srcOrd="2" destOrd="0" presId="urn:microsoft.com/office/officeart/2008/layout/HorizontalMultiLevelHierarchy"/>
    <dgm:cxn modelId="{09C63DF8-C166-4E8C-AFC9-333F32026E37}" type="presParOf" srcId="{B579FFF9-959F-4FD8-A1B4-4C6A78C051D9}" destId="{7FB3DA60-1659-4552-B73E-290846EE4F8A}" srcOrd="0" destOrd="0" presId="urn:microsoft.com/office/officeart/2008/layout/HorizontalMultiLevelHierarchy"/>
    <dgm:cxn modelId="{66E3EB76-1A04-4D9D-AACA-A6821E84EF22}" type="presParOf" srcId="{51543B9E-745D-411A-A897-400886C8C192}" destId="{1C341C7A-BF5A-41D3-9257-92B67D59D7A8}" srcOrd="3" destOrd="0" presId="urn:microsoft.com/office/officeart/2008/layout/HorizontalMultiLevelHierarchy"/>
    <dgm:cxn modelId="{4E43FB6B-96EA-4507-9803-9436B43AC222}" type="presParOf" srcId="{1C341C7A-BF5A-41D3-9257-92B67D59D7A8}" destId="{68F7C18A-3AD3-414C-9629-B6D093435340}" srcOrd="0" destOrd="0" presId="urn:microsoft.com/office/officeart/2008/layout/HorizontalMultiLevelHierarchy"/>
    <dgm:cxn modelId="{F9C7F8D3-C008-42F5-95A2-335AC1078A54}" type="presParOf" srcId="{1C341C7A-BF5A-41D3-9257-92B67D59D7A8}" destId="{7D5E611A-C567-4AD8-AFAD-FC289A9EEB5A}" srcOrd="1" destOrd="0" presId="urn:microsoft.com/office/officeart/2008/layout/HorizontalMultiLevelHierarchy"/>
    <dgm:cxn modelId="{8E255EB0-1C14-4B43-AED0-46B4B226AA53}" type="presParOf" srcId="{51543B9E-745D-411A-A897-400886C8C192}" destId="{8336F8E1-89CE-4712-866D-AC5F947AA4DE}" srcOrd="4" destOrd="0" presId="urn:microsoft.com/office/officeart/2008/layout/HorizontalMultiLevelHierarchy"/>
    <dgm:cxn modelId="{35CDD0B9-ADAF-4D7A-A4C3-44373E411CFB}" type="presParOf" srcId="{8336F8E1-89CE-4712-866D-AC5F947AA4DE}" destId="{F9FF1DFA-7FFF-481E-B8F0-7A235DAB3FCD}" srcOrd="0" destOrd="0" presId="urn:microsoft.com/office/officeart/2008/layout/HorizontalMultiLevelHierarchy"/>
    <dgm:cxn modelId="{AE770271-1C39-4157-AD94-871440FE3539}" type="presParOf" srcId="{51543B9E-745D-411A-A897-400886C8C192}" destId="{DE180033-215C-4FBD-A5AC-A3D9562D4E7E}" srcOrd="5" destOrd="0" presId="urn:microsoft.com/office/officeart/2008/layout/HorizontalMultiLevelHierarchy"/>
    <dgm:cxn modelId="{524E4C3F-0D1F-4E68-936C-5D192319B709}" type="presParOf" srcId="{DE180033-215C-4FBD-A5AC-A3D9562D4E7E}" destId="{E87E260F-A92A-446C-A393-93E7B229BC8C}" srcOrd="0" destOrd="0" presId="urn:microsoft.com/office/officeart/2008/layout/HorizontalMultiLevelHierarchy"/>
    <dgm:cxn modelId="{9B8B4D05-D499-4940-A69D-258B970AFC6C}" type="presParOf" srcId="{DE180033-215C-4FBD-A5AC-A3D9562D4E7E}" destId="{5D69AAA2-C850-48BB-BB8D-CB860FE8EEF3}" srcOrd="1" destOrd="0" presId="urn:microsoft.com/office/officeart/2008/layout/HorizontalMultiLevelHierarchy"/>
    <dgm:cxn modelId="{ACC05F28-B358-4108-9E6A-265F882D3E27}" type="presParOf" srcId="{5D69AAA2-C850-48BB-BB8D-CB860FE8EEF3}" destId="{17FFB9CE-8084-4F6F-9CD5-C4DB2688D9A2}" srcOrd="0" destOrd="0" presId="urn:microsoft.com/office/officeart/2008/layout/HorizontalMultiLevelHierarchy"/>
    <dgm:cxn modelId="{922149D9-386B-4F1E-AA40-DEDA47E56DF6}" type="presParOf" srcId="{17FFB9CE-8084-4F6F-9CD5-C4DB2688D9A2}" destId="{ABCA4C38-0E90-4F9A-8A03-0904116D4912}" srcOrd="0" destOrd="0" presId="urn:microsoft.com/office/officeart/2008/layout/HorizontalMultiLevelHierarchy"/>
    <dgm:cxn modelId="{9A98FB05-825A-49A4-811D-82F0DD419239}" type="presParOf" srcId="{5D69AAA2-C850-48BB-BB8D-CB860FE8EEF3}" destId="{503212AC-95EA-4107-B49B-ED100A105C74}" srcOrd="1" destOrd="0" presId="urn:microsoft.com/office/officeart/2008/layout/HorizontalMultiLevelHierarchy"/>
    <dgm:cxn modelId="{5B973FA2-8F12-459F-9756-3B601A8AE2C5}" type="presParOf" srcId="{503212AC-95EA-4107-B49B-ED100A105C74}" destId="{98A0B403-1F0B-4DD7-9313-D7F1E83A1B6B}" srcOrd="0" destOrd="0" presId="urn:microsoft.com/office/officeart/2008/layout/HorizontalMultiLevelHierarchy"/>
    <dgm:cxn modelId="{20E95C10-A690-48D0-9727-DABC7CE09B1C}" type="presParOf" srcId="{503212AC-95EA-4107-B49B-ED100A105C74}" destId="{F27EBA8A-77E3-4A7C-93A7-D774454B9EA4}" srcOrd="1" destOrd="0" presId="urn:microsoft.com/office/officeart/2008/layout/HorizontalMultiLevelHierarchy"/>
    <dgm:cxn modelId="{69415AD2-F653-4C4F-8112-2F6C6A571C02}" type="presParOf" srcId="{5D69AAA2-C850-48BB-BB8D-CB860FE8EEF3}" destId="{D5E3E4AD-CABE-4D7E-9AFD-B59523789097}" srcOrd="2" destOrd="0" presId="urn:microsoft.com/office/officeart/2008/layout/HorizontalMultiLevelHierarchy"/>
    <dgm:cxn modelId="{9DB69CD1-6817-4A1C-A847-7C0F606F7575}" type="presParOf" srcId="{D5E3E4AD-CABE-4D7E-9AFD-B59523789097}" destId="{1E2A0E55-7E49-4C80-98EC-0F2060C80FFB}" srcOrd="0" destOrd="0" presId="urn:microsoft.com/office/officeart/2008/layout/HorizontalMultiLevelHierarchy"/>
    <dgm:cxn modelId="{42D1653A-B1E4-4451-908E-DC09C0E0ECEB}" type="presParOf" srcId="{5D69AAA2-C850-48BB-BB8D-CB860FE8EEF3}" destId="{39260243-A624-40FF-B454-C08C92FEB019}" srcOrd="3" destOrd="0" presId="urn:microsoft.com/office/officeart/2008/layout/HorizontalMultiLevelHierarchy"/>
    <dgm:cxn modelId="{1555CD70-602B-4900-A36B-FDA9CA4FBB71}" type="presParOf" srcId="{39260243-A624-40FF-B454-C08C92FEB019}" destId="{D4113CF8-9DB4-409E-9BF9-2F58FECE93EB}" srcOrd="0" destOrd="0" presId="urn:microsoft.com/office/officeart/2008/layout/HorizontalMultiLevelHierarchy"/>
    <dgm:cxn modelId="{B9F6AA26-7B4B-4967-8ECE-3356816D61F7}" type="presParOf" srcId="{39260243-A624-40FF-B454-C08C92FEB019}" destId="{8E1F57AC-8709-4568-8DC5-1B2F122A4FFF}" srcOrd="1" destOrd="0" presId="urn:microsoft.com/office/officeart/2008/layout/HorizontalMultiLevelHierarchy"/>
    <dgm:cxn modelId="{8E7B35D2-9420-4C02-8ABC-AE243F4D5504}" type="presParOf" srcId="{5D69AAA2-C850-48BB-BB8D-CB860FE8EEF3}" destId="{D0E8BA9A-2EE5-4643-9DE3-2689E9973902}" srcOrd="4" destOrd="0" presId="urn:microsoft.com/office/officeart/2008/layout/HorizontalMultiLevelHierarchy"/>
    <dgm:cxn modelId="{F4B51C00-0D1B-41C3-B74B-F2980F41D0CE}" type="presParOf" srcId="{D0E8BA9A-2EE5-4643-9DE3-2689E9973902}" destId="{6BA3A461-E0D8-43DE-B658-D7A023037C45}" srcOrd="0" destOrd="0" presId="urn:microsoft.com/office/officeart/2008/layout/HorizontalMultiLevelHierarchy"/>
    <dgm:cxn modelId="{39C6AF50-045C-4209-8DA4-E599BAFBDB2F}" type="presParOf" srcId="{5D69AAA2-C850-48BB-BB8D-CB860FE8EEF3}" destId="{36B711B1-F9B4-46BB-946C-57E3CF6E65F6}" srcOrd="5" destOrd="0" presId="urn:microsoft.com/office/officeart/2008/layout/HorizontalMultiLevelHierarchy"/>
    <dgm:cxn modelId="{A84D7A1D-AA7B-43D6-A3C4-35986788F8C8}" type="presParOf" srcId="{36B711B1-F9B4-46BB-946C-57E3CF6E65F6}" destId="{DDF8DC17-4363-48D4-9897-0DB205CA02CC}" srcOrd="0" destOrd="0" presId="urn:microsoft.com/office/officeart/2008/layout/HorizontalMultiLevelHierarchy"/>
    <dgm:cxn modelId="{6FB562C2-54BC-4F28-887F-0B58A583B0B2}" type="presParOf" srcId="{36B711B1-F9B4-46BB-946C-57E3CF6E65F6}" destId="{9ADED776-AFEF-47A2-8B72-31E21B90CA4C}" srcOrd="1" destOrd="0" presId="urn:microsoft.com/office/officeart/2008/layout/HorizontalMultiLevelHierarchy"/>
    <dgm:cxn modelId="{6508AE64-A3A8-456C-BD6F-81CF4F3DC29A}" type="presParOf" srcId="{5D69AAA2-C850-48BB-BB8D-CB860FE8EEF3}" destId="{020E972A-7D3E-49F4-A7CB-20A7FC4631D5}" srcOrd="6" destOrd="0" presId="urn:microsoft.com/office/officeart/2008/layout/HorizontalMultiLevelHierarchy"/>
    <dgm:cxn modelId="{83946590-3E17-48F7-BBF2-43321512B95B}" type="presParOf" srcId="{020E972A-7D3E-49F4-A7CB-20A7FC4631D5}" destId="{C844473A-7B65-44EC-AF54-6AF2923DE4D8}" srcOrd="0" destOrd="0" presId="urn:microsoft.com/office/officeart/2008/layout/HorizontalMultiLevelHierarchy"/>
    <dgm:cxn modelId="{CB52CB50-E0BA-453A-800A-D2C14CCD59BD}" type="presParOf" srcId="{5D69AAA2-C850-48BB-BB8D-CB860FE8EEF3}" destId="{41E62C61-AD6C-4DC5-BEA9-8F084E1357F5}" srcOrd="7" destOrd="0" presId="urn:microsoft.com/office/officeart/2008/layout/HorizontalMultiLevelHierarchy"/>
    <dgm:cxn modelId="{95AAA574-4BA3-4C91-9611-E4751B3AD837}" type="presParOf" srcId="{41E62C61-AD6C-4DC5-BEA9-8F084E1357F5}" destId="{2B1A357B-F37A-4EEB-81F7-0ADC9F955603}" srcOrd="0" destOrd="0" presId="urn:microsoft.com/office/officeart/2008/layout/HorizontalMultiLevelHierarchy"/>
    <dgm:cxn modelId="{FD939300-5948-4C8A-AE13-53337EAF4E26}" type="presParOf" srcId="{41E62C61-AD6C-4DC5-BEA9-8F084E1357F5}" destId="{C95DBBF8-361C-4BFB-8C1A-A9CC7F631CB1}" srcOrd="1" destOrd="0" presId="urn:microsoft.com/office/officeart/2008/layout/HorizontalMultiLevelHierarchy"/>
    <dgm:cxn modelId="{D352BF01-2EDA-4F03-8546-5F423CDF6036}" type="presParOf" srcId="{5D69AAA2-C850-48BB-BB8D-CB860FE8EEF3}" destId="{895B8A70-56DB-4EB3-AAAF-62B7CA9C3E04}" srcOrd="8" destOrd="0" presId="urn:microsoft.com/office/officeart/2008/layout/HorizontalMultiLevelHierarchy"/>
    <dgm:cxn modelId="{FD15D487-F3D7-4DDB-9CC2-1406D92632F3}" type="presParOf" srcId="{895B8A70-56DB-4EB3-AAAF-62B7CA9C3E04}" destId="{6B9BD88A-7924-4518-BB08-C39AA37A5FAE}" srcOrd="0" destOrd="0" presId="urn:microsoft.com/office/officeart/2008/layout/HorizontalMultiLevelHierarchy"/>
    <dgm:cxn modelId="{6D8F22AF-E443-4201-9EA5-CC43FBB09896}" type="presParOf" srcId="{5D69AAA2-C850-48BB-BB8D-CB860FE8EEF3}" destId="{7F8F4FA8-BAEB-476E-8673-12E71427E9B5}" srcOrd="9" destOrd="0" presId="urn:microsoft.com/office/officeart/2008/layout/HorizontalMultiLevelHierarchy"/>
    <dgm:cxn modelId="{122942DD-0C79-4892-B930-3518CE094D3F}" type="presParOf" srcId="{7F8F4FA8-BAEB-476E-8673-12E71427E9B5}" destId="{A66785BC-7498-49A8-BAC8-9E24608C0341}" srcOrd="0" destOrd="0" presId="urn:microsoft.com/office/officeart/2008/layout/HorizontalMultiLevelHierarchy"/>
    <dgm:cxn modelId="{7EDABA52-BEB2-4B3D-82C3-893223ABE14D}" type="presParOf" srcId="{7F8F4FA8-BAEB-476E-8673-12E71427E9B5}" destId="{578F558C-D20D-4031-8FC1-3D7E1E637716}" srcOrd="1" destOrd="0" presId="urn:microsoft.com/office/officeart/2008/layout/HorizontalMultiLevelHierarchy"/>
    <dgm:cxn modelId="{1999E67A-78C0-4FE3-B339-041FCBB7827C}" type="presParOf" srcId="{51543B9E-745D-411A-A897-400886C8C192}" destId="{DF76C32B-7261-40E0-A471-7A5023A2C017}" srcOrd="6" destOrd="0" presId="urn:microsoft.com/office/officeart/2008/layout/HorizontalMultiLevelHierarchy"/>
    <dgm:cxn modelId="{ADA60C9D-46E3-4E1C-BC66-FAE88C0582CD}" type="presParOf" srcId="{DF76C32B-7261-40E0-A471-7A5023A2C017}" destId="{FB23622F-748A-437C-B06C-AD4CBCF642F7}" srcOrd="0" destOrd="0" presId="urn:microsoft.com/office/officeart/2008/layout/HorizontalMultiLevelHierarchy"/>
    <dgm:cxn modelId="{36C88357-F976-4510-B696-12566B867F17}" type="presParOf" srcId="{51543B9E-745D-411A-A897-400886C8C192}" destId="{E64477F8-D670-4FA3-88AE-DF117604FD05}" srcOrd="7" destOrd="0" presId="urn:microsoft.com/office/officeart/2008/layout/HorizontalMultiLevelHierarchy"/>
    <dgm:cxn modelId="{1A9177BF-DE4E-4958-B660-F7D0465CA6CB}" type="presParOf" srcId="{E64477F8-D670-4FA3-88AE-DF117604FD05}" destId="{E82F114F-65B6-4389-B00F-7FB99FD76064}" srcOrd="0" destOrd="0" presId="urn:microsoft.com/office/officeart/2008/layout/HorizontalMultiLevelHierarchy"/>
    <dgm:cxn modelId="{ABC8C7B9-3A68-43B0-897E-F082BDA32F4C}" type="presParOf" srcId="{E64477F8-D670-4FA3-88AE-DF117604FD05}" destId="{BC2EDADD-13F4-47C4-A8A7-CDBE82A0333E}" srcOrd="1" destOrd="0" presId="urn:microsoft.com/office/officeart/2008/layout/HorizontalMultiLevelHierarchy"/>
    <dgm:cxn modelId="{1357D63B-B54A-41FC-AF43-228587AE2C61}" type="presParOf" srcId="{51543B9E-745D-411A-A897-400886C8C192}" destId="{6B9C4BA6-BFA5-4389-8862-8ECAF1E5F9AE}" srcOrd="8" destOrd="0" presId="urn:microsoft.com/office/officeart/2008/layout/HorizontalMultiLevelHierarchy"/>
    <dgm:cxn modelId="{5043C7C2-E86C-4C0D-8DF8-C3B5D9CC412A}" type="presParOf" srcId="{6B9C4BA6-BFA5-4389-8862-8ECAF1E5F9AE}" destId="{D52D6690-A96E-4389-B2D9-5136EB5D92B2}" srcOrd="0" destOrd="0" presId="urn:microsoft.com/office/officeart/2008/layout/HorizontalMultiLevelHierarchy"/>
    <dgm:cxn modelId="{7F2B3FA7-742B-4A34-BA34-2BB4AEDF7274}" type="presParOf" srcId="{51543B9E-745D-411A-A897-400886C8C192}" destId="{A2ED32A0-D21D-4E5E-B973-0E8D34A98655}" srcOrd="9" destOrd="0" presId="urn:microsoft.com/office/officeart/2008/layout/HorizontalMultiLevelHierarchy"/>
    <dgm:cxn modelId="{2E801744-1947-4203-8339-9426E739D01D}" type="presParOf" srcId="{A2ED32A0-D21D-4E5E-B973-0E8D34A98655}" destId="{0DAA086F-DC8C-434B-AC17-91A1E330BA83}" srcOrd="0" destOrd="0" presId="urn:microsoft.com/office/officeart/2008/layout/HorizontalMultiLevelHierarchy"/>
    <dgm:cxn modelId="{9FAA2169-1AA6-4E1F-A0F3-CA702F17AF60}" type="presParOf" srcId="{A2ED32A0-D21D-4E5E-B973-0E8D34A98655}" destId="{47B304E6-F491-4DD4-903D-91120B62906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13B63B-2A35-41EA-BDF6-EF76503E9823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8BC8CA-6937-4373-93D8-79617C4348E8}">
      <dgm:prSet phldrT="[Текст]"/>
      <dgm:spPr/>
      <dgm:t>
        <a:bodyPr/>
        <a:lstStyle/>
        <a:p>
          <a:r>
            <a:rPr lang="ru-RU" dirty="0" smtClean="0"/>
            <a:t>проблемы</a:t>
          </a:r>
          <a:endParaRPr lang="ru-RU" dirty="0"/>
        </a:p>
      </dgm:t>
    </dgm:pt>
    <dgm:pt modelId="{6BBDB205-2E27-481C-9812-72864852E3EF}" type="parTrans" cxnId="{AA02858D-A193-414E-97CD-16CC051B36EB}">
      <dgm:prSet/>
      <dgm:spPr/>
      <dgm:t>
        <a:bodyPr/>
        <a:lstStyle/>
        <a:p>
          <a:endParaRPr lang="ru-RU"/>
        </a:p>
      </dgm:t>
    </dgm:pt>
    <dgm:pt modelId="{8D26A729-2422-4F97-9406-59362F467FF5}" type="sibTrans" cxnId="{AA02858D-A193-414E-97CD-16CC051B36EB}">
      <dgm:prSet/>
      <dgm:spPr/>
      <dgm:t>
        <a:bodyPr/>
        <a:lstStyle/>
        <a:p>
          <a:endParaRPr lang="ru-RU"/>
        </a:p>
      </dgm:t>
    </dgm:pt>
    <dgm:pt modelId="{590E57B0-E318-4425-940E-7609C2F2A28D}">
      <dgm:prSet phldrT="[Текст]"/>
      <dgm:spPr/>
      <dgm:t>
        <a:bodyPr/>
        <a:lstStyle/>
        <a:p>
          <a:r>
            <a:rPr lang="ru-RU" dirty="0" smtClean="0"/>
            <a:t>Различный уровень технических возможностей студентов</a:t>
          </a:r>
          <a:endParaRPr lang="ru-RU" dirty="0"/>
        </a:p>
      </dgm:t>
    </dgm:pt>
    <dgm:pt modelId="{1186A59C-835D-4BE3-84B5-08CA4E43D266}" type="parTrans" cxnId="{A35EFF1A-9252-4C4D-9763-315E217B676A}">
      <dgm:prSet/>
      <dgm:spPr/>
      <dgm:t>
        <a:bodyPr/>
        <a:lstStyle/>
        <a:p>
          <a:endParaRPr lang="ru-RU"/>
        </a:p>
      </dgm:t>
    </dgm:pt>
    <dgm:pt modelId="{6ECA323C-4C9B-438A-927F-607CD7B85A4C}" type="sibTrans" cxnId="{A35EFF1A-9252-4C4D-9763-315E217B676A}">
      <dgm:prSet/>
      <dgm:spPr/>
      <dgm:t>
        <a:bodyPr/>
        <a:lstStyle/>
        <a:p>
          <a:endParaRPr lang="ru-RU"/>
        </a:p>
      </dgm:t>
    </dgm:pt>
    <dgm:pt modelId="{33DD9AF3-8687-40B0-BEDB-CD4E73E49FB1}">
      <dgm:prSet phldrT="[Текст]"/>
      <dgm:spPr/>
      <dgm:t>
        <a:bodyPr/>
        <a:lstStyle/>
        <a:p>
          <a:r>
            <a:rPr lang="ru-RU" dirty="0" smtClean="0"/>
            <a:t>Доступ к интернету</a:t>
          </a:r>
          <a:endParaRPr lang="ru-RU" dirty="0"/>
        </a:p>
      </dgm:t>
    </dgm:pt>
    <dgm:pt modelId="{C0798485-08F5-4659-9A8A-10362C120284}" type="parTrans" cxnId="{7FE75F00-8F05-42D5-992C-696DAF58BAD4}">
      <dgm:prSet/>
      <dgm:spPr/>
      <dgm:t>
        <a:bodyPr/>
        <a:lstStyle/>
        <a:p>
          <a:endParaRPr lang="ru-RU"/>
        </a:p>
      </dgm:t>
    </dgm:pt>
    <dgm:pt modelId="{ED36BC68-1D29-40AF-9E82-E29026266E10}" type="sibTrans" cxnId="{7FE75F00-8F05-42D5-992C-696DAF58BAD4}">
      <dgm:prSet/>
      <dgm:spPr/>
      <dgm:t>
        <a:bodyPr/>
        <a:lstStyle/>
        <a:p>
          <a:endParaRPr lang="ru-RU"/>
        </a:p>
      </dgm:t>
    </dgm:pt>
    <dgm:pt modelId="{A701B87D-135E-4CF3-B0D7-F4DF1AD6495B}">
      <dgm:prSet phldrT="[Текст]"/>
      <dgm:spPr/>
      <dgm:t>
        <a:bodyPr/>
        <a:lstStyle/>
        <a:p>
          <a:r>
            <a:rPr lang="ru-RU" dirty="0" smtClean="0"/>
            <a:t>Отсутствие контроля в процессе выполнения работы</a:t>
          </a:r>
          <a:endParaRPr lang="ru-RU" dirty="0"/>
        </a:p>
      </dgm:t>
    </dgm:pt>
    <dgm:pt modelId="{99751C09-4141-492C-93E7-684E75A8432F}" type="parTrans" cxnId="{6CA707CF-FE11-449D-9EFE-CD438C6E0DBF}">
      <dgm:prSet/>
      <dgm:spPr/>
      <dgm:t>
        <a:bodyPr/>
        <a:lstStyle/>
        <a:p>
          <a:endParaRPr lang="ru-RU"/>
        </a:p>
      </dgm:t>
    </dgm:pt>
    <dgm:pt modelId="{8EA3CC67-53D0-4CC7-B376-2A119A6C34FE}" type="sibTrans" cxnId="{6CA707CF-FE11-449D-9EFE-CD438C6E0DBF}">
      <dgm:prSet/>
      <dgm:spPr/>
      <dgm:t>
        <a:bodyPr/>
        <a:lstStyle/>
        <a:p>
          <a:endParaRPr lang="ru-RU"/>
        </a:p>
      </dgm:t>
    </dgm:pt>
    <dgm:pt modelId="{42488310-87CB-4FF0-927F-3E8D82E9CE5C}">
      <dgm:prSet/>
      <dgm:spPr/>
      <dgm:t>
        <a:bodyPr/>
        <a:lstStyle/>
        <a:p>
          <a:r>
            <a:rPr lang="ru-RU" dirty="0" smtClean="0"/>
            <a:t>Различный уровень информационной компетентности педагогов</a:t>
          </a:r>
          <a:endParaRPr lang="ru-RU" dirty="0"/>
        </a:p>
      </dgm:t>
    </dgm:pt>
    <dgm:pt modelId="{54974702-BEFB-4750-9EF5-DCFF4DC81349}" type="parTrans" cxnId="{7AB38605-AE04-4FE0-A590-8DFBDA36C5A7}">
      <dgm:prSet/>
      <dgm:spPr/>
      <dgm:t>
        <a:bodyPr/>
        <a:lstStyle/>
        <a:p>
          <a:endParaRPr lang="ru-RU"/>
        </a:p>
      </dgm:t>
    </dgm:pt>
    <dgm:pt modelId="{57F017E4-EFCC-49F2-80BD-4143BAA6518F}" type="sibTrans" cxnId="{7AB38605-AE04-4FE0-A590-8DFBDA36C5A7}">
      <dgm:prSet/>
      <dgm:spPr/>
      <dgm:t>
        <a:bodyPr/>
        <a:lstStyle/>
        <a:p>
          <a:endParaRPr lang="ru-RU"/>
        </a:p>
      </dgm:t>
    </dgm:pt>
    <dgm:pt modelId="{97AAFC23-7F58-4FA1-8B8E-70E0692C60D9}" type="pres">
      <dgm:prSet presAssocID="{8D13B63B-2A35-41EA-BDF6-EF76503E98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608B0A5-09F1-4A45-921C-839E8DA8016A}" type="pres">
      <dgm:prSet presAssocID="{188BC8CA-6937-4373-93D8-79617C4348E8}" presName="root1" presStyleCnt="0"/>
      <dgm:spPr/>
    </dgm:pt>
    <dgm:pt modelId="{88B3D9AE-2DC8-43E3-BB8A-4B3A67787018}" type="pres">
      <dgm:prSet presAssocID="{188BC8CA-6937-4373-93D8-79617C4348E8}" presName="LevelOneTextNode" presStyleLbl="node0" presStyleIdx="0" presStyleCnt="1">
        <dgm:presLayoutVars>
          <dgm:chPref val="3"/>
        </dgm:presLayoutVars>
      </dgm:prSet>
      <dgm:spPr/>
    </dgm:pt>
    <dgm:pt modelId="{2A8EAC4A-93A8-4E79-BC2D-A6E25F1F2F54}" type="pres">
      <dgm:prSet presAssocID="{188BC8CA-6937-4373-93D8-79617C4348E8}" presName="level2hierChild" presStyleCnt="0"/>
      <dgm:spPr/>
    </dgm:pt>
    <dgm:pt modelId="{5DD1E345-1057-4EF8-AA88-F051BE9335D9}" type="pres">
      <dgm:prSet presAssocID="{1186A59C-835D-4BE3-84B5-08CA4E43D266}" presName="conn2-1" presStyleLbl="parChTrans1D2" presStyleIdx="0" presStyleCnt="4"/>
      <dgm:spPr/>
    </dgm:pt>
    <dgm:pt modelId="{7815AB96-C6E9-46B8-8B66-3E9B9C5368AC}" type="pres">
      <dgm:prSet presAssocID="{1186A59C-835D-4BE3-84B5-08CA4E43D266}" presName="connTx" presStyleLbl="parChTrans1D2" presStyleIdx="0" presStyleCnt="4"/>
      <dgm:spPr/>
    </dgm:pt>
    <dgm:pt modelId="{72C6A4BB-BE0C-49D5-8397-AE04FCAD666A}" type="pres">
      <dgm:prSet presAssocID="{590E57B0-E318-4425-940E-7609C2F2A28D}" presName="root2" presStyleCnt="0"/>
      <dgm:spPr/>
    </dgm:pt>
    <dgm:pt modelId="{4B933404-4CF2-433E-BAB5-52267423A52A}" type="pres">
      <dgm:prSet presAssocID="{590E57B0-E318-4425-940E-7609C2F2A28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8AA22-7522-42CE-A721-E25CF75F2BB0}" type="pres">
      <dgm:prSet presAssocID="{590E57B0-E318-4425-940E-7609C2F2A28D}" presName="level3hierChild" presStyleCnt="0"/>
      <dgm:spPr/>
    </dgm:pt>
    <dgm:pt modelId="{B75EF03A-251B-4274-9B3E-084D376D38E8}" type="pres">
      <dgm:prSet presAssocID="{C0798485-08F5-4659-9A8A-10362C120284}" presName="conn2-1" presStyleLbl="parChTrans1D2" presStyleIdx="1" presStyleCnt="4"/>
      <dgm:spPr/>
    </dgm:pt>
    <dgm:pt modelId="{FC4703AE-FD1B-4DBF-A7BB-D27FF51CFB3F}" type="pres">
      <dgm:prSet presAssocID="{C0798485-08F5-4659-9A8A-10362C120284}" presName="connTx" presStyleLbl="parChTrans1D2" presStyleIdx="1" presStyleCnt="4"/>
      <dgm:spPr/>
    </dgm:pt>
    <dgm:pt modelId="{D2FFE8EA-CD0A-4EDA-A954-4D02DA2E686B}" type="pres">
      <dgm:prSet presAssocID="{33DD9AF3-8687-40B0-BEDB-CD4E73E49FB1}" presName="root2" presStyleCnt="0"/>
      <dgm:spPr/>
    </dgm:pt>
    <dgm:pt modelId="{F39DDA2C-C4F3-4B92-B779-4FFBFD7955CE}" type="pres">
      <dgm:prSet presAssocID="{33DD9AF3-8687-40B0-BEDB-CD4E73E49FB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FA3D3-C4B1-4B4F-B437-7DD07EF7D60D}" type="pres">
      <dgm:prSet presAssocID="{33DD9AF3-8687-40B0-BEDB-CD4E73E49FB1}" presName="level3hierChild" presStyleCnt="0"/>
      <dgm:spPr/>
    </dgm:pt>
    <dgm:pt modelId="{B7DEF062-6A85-4156-90FE-0288444361D5}" type="pres">
      <dgm:prSet presAssocID="{99751C09-4141-492C-93E7-684E75A8432F}" presName="conn2-1" presStyleLbl="parChTrans1D2" presStyleIdx="2" presStyleCnt="4"/>
      <dgm:spPr/>
    </dgm:pt>
    <dgm:pt modelId="{AEB7EAF0-E371-4EA0-9051-EFD102411219}" type="pres">
      <dgm:prSet presAssocID="{99751C09-4141-492C-93E7-684E75A8432F}" presName="connTx" presStyleLbl="parChTrans1D2" presStyleIdx="2" presStyleCnt="4"/>
      <dgm:spPr/>
    </dgm:pt>
    <dgm:pt modelId="{6F36BDED-69D8-4CD1-B457-099035B4A2FA}" type="pres">
      <dgm:prSet presAssocID="{A701B87D-135E-4CF3-B0D7-F4DF1AD6495B}" presName="root2" presStyleCnt="0"/>
      <dgm:spPr/>
    </dgm:pt>
    <dgm:pt modelId="{2992E57A-144E-43D1-9CD5-21D9699F4735}" type="pres">
      <dgm:prSet presAssocID="{A701B87D-135E-4CF3-B0D7-F4DF1AD6495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C32A13-1646-4CB8-978B-B9208E860E2F}" type="pres">
      <dgm:prSet presAssocID="{A701B87D-135E-4CF3-B0D7-F4DF1AD6495B}" presName="level3hierChild" presStyleCnt="0"/>
      <dgm:spPr/>
    </dgm:pt>
    <dgm:pt modelId="{5A3A5D3E-1751-409C-9EF3-A991E64DCA79}" type="pres">
      <dgm:prSet presAssocID="{54974702-BEFB-4750-9EF5-DCFF4DC81349}" presName="conn2-1" presStyleLbl="parChTrans1D2" presStyleIdx="3" presStyleCnt="4"/>
      <dgm:spPr/>
    </dgm:pt>
    <dgm:pt modelId="{AA2C2936-A0B6-4363-8ADF-77644C0C433F}" type="pres">
      <dgm:prSet presAssocID="{54974702-BEFB-4750-9EF5-DCFF4DC81349}" presName="connTx" presStyleLbl="parChTrans1D2" presStyleIdx="3" presStyleCnt="4"/>
      <dgm:spPr/>
    </dgm:pt>
    <dgm:pt modelId="{0DDA61B8-738C-4303-B539-679626367B45}" type="pres">
      <dgm:prSet presAssocID="{42488310-87CB-4FF0-927F-3E8D82E9CE5C}" presName="root2" presStyleCnt="0"/>
      <dgm:spPr/>
    </dgm:pt>
    <dgm:pt modelId="{041E3DC2-A964-4E17-8829-3B599603E059}" type="pres">
      <dgm:prSet presAssocID="{42488310-87CB-4FF0-927F-3E8D82E9CE5C}" presName="LevelTwoTextNode" presStyleLbl="node2" presStyleIdx="3" presStyleCnt="4">
        <dgm:presLayoutVars>
          <dgm:chPref val="3"/>
        </dgm:presLayoutVars>
      </dgm:prSet>
      <dgm:spPr/>
    </dgm:pt>
    <dgm:pt modelId="{833CC3AE-D94B-43A5-BCEA-70E0D13699B9}" type="pres">
      <dgm:prSet presAssocID="{42488310-87CB-4FF0-927F-3E8D82E9CE5C}" presName="level3hierChild" presStyleCnt="0"/>
      <dgm:spPr/>
    </dgm:pt>
  </dgm:ptLst>
  <dgm:cxnLst>
    <dgm:cxn modelId="{6746BEC7-3D32-43CE-9092-48587243955D}" type="presOf" srcId="{C0798485-08F5-4659-9A8A-10362C120284}" destId="{FC4703AE-FD1B-4DBF-A7BB-D27FF51CFB3F}" srcOrd="1" destOrd="0" presId="urn:microsoft.com/office/officeart/2008/layout/HorizontalMultiLevelHierarchy"/>
    <dgm:cxn modelId="{A35EFF1A-9252-4C4D-9763-315E217B676A}" srcId="{188BC8CA-6937-4373-93D8-79617C4348E8}" destId="{590E57B0-E318-4425-940E-7609C2F2A28D}" srcOrd="0" destOrd="0" parTransId="{1186A59C-835D-4BE3-84B5-08CA4E43D266}" sibTransId="{6ECA323C-4C9B-438A-927F-607CD7B85A4C}"/>
    <dgm:cxn modelId="{E93C0D98-FFDB-4CD7-A433-C98B6021D02C}" type="presOf" srcId="{33DD9AF3-8687-40B0-BEDB-CD4E73E49FB1}" destId="{F39DDA2C-C4F3-4B92-B779-4FFBFD7955CE}" srcOrd="0" destOrd="0" presId="urn:microsoft.com/office/officeart/2008/layout/HorizontalMultiLevelHierarchy"/>
    <dgm:cxn modelId="{394B0E6B-C403-49F8-A9D2-633D7790C191}" type="presOf" srcId="{188BC8CA-6937-4373-93D8-79617C4348E8}" destId="{88B3D9AE-2DC8-43E3-BB8A-4B3A67787018}" srcOrd="0" destOrd="0" presId="urn:microsoft.com/office/officeart/2008/layout/HorizontalMultiLevelHierarchy"/>
    <dgm:cxn modelId="{D5524873-FB75-484A-8975-D3B64670794E}" type="presOf" srcId="{99751C09-4141-492C-93E7-684E75A8432F}" destId="{B7DEF062-6A85-4156-90FE-0288444361D5}" srcOrd="0" destOrd="0" presId="urn:microsoft.com/office/officeart/2008/layout/HorizontalMultiLevelHierarchy"/>
    <dgm:cxn modelId="{7FE75F00-8F05-42D5-992C-696DAF58BAD4}" srcId="{188BC8CA-6937-4373-93D8-79617C4348E8}" destId="{33DD9AF3-8687-40B0-BEDB-CD4E73E49FB1}" srcOrd="1" destOrd="0" parTransId="{C0798485-08F5-4659-9A8A-10362C120284}" sibTransId="{ED36BC68-1D29-40AF-9E82-E29026266E10}"/>
    <dgm:cxn modelId="{5C2D60FC-CC20-40F2-819B-0E3DB6A8951A}" type="presOf" srcId="{A701B87D-135E-4CF3-B0D7-F4DF1AD6495B}" destId="{2992E57A-144E-43D1-9CD5-21D9699F4735}" srcOrd="0" destOrd="0" presId="urn:microsoft.com/office/officeart/2008/layout/HorizontalMultiLevelHierarchy"/>
    <dgm:cxn modelId="{E54D6FB4-9F8B-4F4D-A95D-DCDDD99A9C07}" type="presOf" srcId="{99751C09-4141-492C-93E7-684E75A8432F}" destId="{AEB7EAF0-E371-4EA0-9051-EFD102411219}" srcOrd="1" destOrd="0" presId="urn:microsoft.com/office/officeart/2008/layout/HorizontalMultiLevelHierarchy"/>
    <dgm:cxn modelId="{49A3A97D-6686-4197-BF9B-913B3B8813A7}" type="presOf" srcId="{C0798485-08F5-4659-9A8A-10362C120284}" destId="{B75EF03A-251B-4274-9B3E-084D376D38E8}" srcOrd="0" destOrd="0" presId="urn:microsoft.com/office/officeart/2008/layout/HorizontalMultiLevelHierarchy"/>
    <dgm:cxn modelId="{AA02858D-A193-414E-97CD-16CC051B36EB}" srcId="{8D13B63B-2A35-41EA-BDF6-EF76503E9823}" destId="{188BC8CA-6937-4373-93D8-79617C4348E8}" srcOrd="0" destOrd="0" parTransId="{6BBDB205-2E27-481C-9812-72864852E3EF}" sibTransId="{8D26A729-2422-4F97-9406-59362F467FF5}"/>
    <dgm:cxn modelId="{CA02267C-3C89-466A-91D8-146DEA362535}" type="presOf" srcId="{1186A59C-835D-4BE3-84B5-08CA4E43D266}" destId="{7815AB96-C6E9-46B8-8B66-3E9B9C5368AC}" srcOrd="1" destOrd="0" presId="urn:microsoft.com/office/officeart/2008/layout/HorizontalMultiLevelHierarchy"/>
    <dgm:cxn modelId="{93263960-4D6A-4F6E-BA64-0B560AAE68C4}" type="presOf" srcId="{8D13B63B-2A35-41EA-BDF6-EF76503E9823}" destId="{97AAFC23-7F58-4FA1-8B8E-70E0692C60D9}" srcOrd="0" destOrd="0" presId="urn:microsoft.com/office/officeart/2008/layout/HorizontalMultiLevelHierarchy"/>
    <dgm:cxn modelId="{0E942816-F602-4CD3-8CA0-35D2702FC111}" type="presOf" srcId="{1186A59C-835D-4BE3-84B5-08CA4E43D266}" destId="{5DD1E345-1057-4EF8-AA88-F051BE9335D9}" srcOrd="0" destOrd="0" presId="urn:microsoft.com/office/officeart/2008/layout/HorizontalMultiLevelHierarchy"/>
    <dgm:cxn modelId="{7AB38605-AE04-4FE0-A590-8DFBDA36C5A7}" srcId="{188BC8CA-6937-4373-93D8-79617C4348E8}" destId="{42488310-87CB-4FF0-927F-3E8D82E9CE5C}" srcOrd="3" destOrd="0" parTransId="{54974702-BEFB-4750-9EF5-DCFF4DC81349}" sibTransId="{57F017E4-EFCC-49F2-80BD-4143BAA6518F}"/>
    <dgm:cxn modelId="{0D9B4685-ADF0-4B0B-B7DF-42A240E9A390}" type="presOf" srcId="{54974702-BEFB-4750-9EF5-DCFF4DC81349}" destId="{AA2C2936-A0B6-4363-8ADF-77644C0C433F}" srcOrd="1" destOrd="0" presId="urn:microsoft.com/office/officeart/2008/layout/HorizontalMultiLevelHierarchy"/>
    <dgm:cxn modelId="{6CA707CF-FE11-449D-9EFE-CD438C6E0DBF}" srcId="{188BC8CA-6937-4373-93D8-79617C4348E8}" destId="{A701B87D-135E-4CF3-B0D7-F4DF1AD6495B}" srcOrd="2" destOrd="0" parTransId="{99751C09-4141-492C-93E7-684E75A8432F}" sibTransId="{8EA3CC67-53D0-4CC7-B376-2A119A6C34FE}"/>
    <dgm:cxn modelId="{21F0895B-EC2B-478F-8E84-3B64A20515D7}" type="presOf" srcId="{54974702-BEFB-4750-9EF5-DCFF4DC81349}" destId="{5A3A5D3E-1751-409C-9EF3-A991E64DCA79}" srcOrd="0" destOrd="0" presId="urn:microsoft.com/office/officeart/2008/layout/HorizontalMultiLevelHierarchy"/>
    <dgm:cxn modelId="{34F9B2A1-CD15-45AC-994E-B11DE49CC2ED}" type="presOf" srcId="{590E57B0-E318-4425-940E-7609C2F2A28D}" destId="{4B933404-4CF2-433E-BAB5-52267423A52A}" srcOrd="0" destOrd="0" presId="urn:microsoft.com/office/officeart/2008/layout/HorizontalMultiLevelHierarchy"/>
    <dgm:cxn modelId="{348A89B4-AD8A-4C3D-8521-1F1E764B58D8}" type="presOf" srcId="{42488310-87CB-4FF0-927F-3E8D82E9CE5C}" destId="{041E3DC2-A964-4E17-8829-3B599603E059}" srcOrd="0" destOrd="0" presId="urn:microsoft.com/office/officeart/2008/layout/HorizontalMultiLevelHierarchy"/>
    <dgm:cxn modelId="{1F00425F-CDBE-4F25-96CF-51645D7E74B2}" type="presParOf" srcId="{97AAFC23-7F58-4FA1-8B8E-70E0692C60D9}" destId="{8608B0A5-09F1-4A45-921C-839E8DA8016A}" srcOrd="0" destOrd="0" presId="urn:microsoft.com/office/officeart/2008/layout/HorizontalMultiLevelHierarchy"/>
    <dgm:cxn modelId="{CE8D7BB0-B3CA-42D1-BB8E-D1FB6537A347}" type="presParOf" srcId="{8608B0A5-09F1-4A45-921C-839E8DA8016A}" destId="{88B3D9AE-2DC8-43E3-BB8A-4B3A67787018}" srcOrd="0" destOrd="0" presId="urn:microsoft.com/office/officeart/2008/layout/HorizontalMultiLevelHierarchy"/>
    <dgm:cxn modelId="{07CCD728-3EEA-428F-9634-56B828910FFB}" type="presParOf" srcId="{8608B0A5-09F1-4A45-921C-839E8DA8016A}" destId="{2A8EAC4A-93A8-4E79-BC2D-A6E25F1F2F54}" srcOrd="1" destOrd="0" presId="urn:microsoft.com/office/officeart/2008/layout/HorizontalMultiLevelHierarchy"/>
    <dgm:cxn modelId="{0A816167-A0CA-491C-84B4-0E082DA6027D}" type="presParOf" srcId="{2A8EAC4A-93A8-4E79-BC2D-A6E25F1F2F54}" destId="{5DD1E345-1057-4EF8-AA88-F051BE9335D9}" srcOrd="0" destOrd="0" presId="urn:microsoft.com/office/officeart/2008/layout/HorizontalMultiLevelHierarchy"/>
    <dgm:cxn modelId="{31B65AEA-F401-490F-B9C6-6578774D773F}" type="presParOf" srcId="{5DD1E345-1057-4EF8-AA88-F051BE9335D9}" destId="{7815AB96-C6E9-46B8-8B66-3E9B9C5368AC}" srcOrd="0" destOrd="0" presId="urn:microsoft.com/office/officeart/2008/layout/HorizontalMultiLevelHierarchy"/>
    <dgm:cxn modelId="{5C7498D4-1E48-487A-AE6F-CC62432E4791}" type="presParOf" srcId="{2A8EAC4A-93A8-4E79-BC2D-A6E25F1F2F54}" destId="{72C6A4BB-BE0C-49D5-8397-AE04FCAD666A}" srcOrd="1" destOrd="0" presId="urn:microsoft.com/office/officeart/2008/layout/HorizontalMultiLevelHierarchy"/>
    <dgm:cxn modelId="{AF0FE22D-FDDD-4606-912B-7B786DF6E992}" type="presParOf" srcId="{72C6A4BB-BE0C-49D5-8397-AE04FCAD666A}" destId="{4B933404-4CF2-433E-BAB5-52267423A52A}" srcOrd="0" destOrd="0" presId="urn:microsoft.com/office/officeart/2008/layout/HorizontalMultiLevelHierarchy"/>
    <dgm:cxn modelId="{C9AF8123-785F-4637-9EAA-A9FD89C749AD}" type="presParOf" srcId="{72C6A4BB-BE0C-49D5-8397-AE04FCAD666A}" destId="{F758AA22-7522-42CE-A721-E25CF75F2BB0}" srcOrd="1" destOrd="0" presId="urn:microsoft.com/office/officeart/2008/layout/HorizontalMultiLevelHierarchy"/>
    <dgm:cxn modelId="{3314EB1C-F22C-48B1-B8F7-455CDF838EB8}" type="presParOf" srcId="{2A8EAC4A-93A8-4E79-BC2D-A6E25F1F2F54}" destId="{B75EF03A-251B-4274-9B3E-084D376D38E8}" srcOrd="2" destOrd="0" presId="urn:microsoft.com/office/officeart/2008/layout/HorizontalMultiLevelHierarchy"/>
    <dgm:cxn modelId="{5F92F31C-5E25-4C24-97D1-CC87E5BD31B0}" type="presParOf" srcId="{B75EF03A-251B-4274-9B3E-084D376D38E8}" destId="{FC4703AE-FD1B-4DBF-A7BB-D27FF51CFB3F}" srcOrd="0" destOrd="0" presId="urn:microsoft.com/office/officeart/2008/layout/HorizontalMultiLevelHierarchy"/>
    <dgm:cxn modelId="{1C5631EA-082D-40D5-B134-890A920C62CA}" type="presParOf" srcId="{2A8EAC4A-93A8-4E79-BC2D-A6E25F1F2F54}" destId="{D2FFE8EA-CD0A-4EDA-A954-4D02DA2E686B}" srcOrd="3" destOrd="0" presId="urn:microsoft.com/office/officeart/2008/layout/HorizontalMultiLevelHierarchy"/>
    <dgm:cxn modelId="{A68D2483-838E-438E-AE16-49BF12D35F45}" type="presParOf" srcId="{D2FFE8EA-CD0A-4EDA-A954-4D02DA2E686B}" destId="{F39DDA2C-C4F3-4B92-B779-4FFBFD7955CE}" srcOrd="0" destOrd="0" presId="urn:microsoft.com/office/officeart/2008/layout/HorizontalMultiLevelHierarchy"/>
    <dgm:cxn modelId="{C1FEE664-4626-48B3-8C03-DC0775B7BD50}" type="presParOf" srcId="{D2FFE8EA-CD0A-4EDA-A954-4D02DA2E686B}" destId="{329FA3D3-C4B1-4B4F-B437-7DD07EF7D60D}" srcOrd="1" destOrd="0" presId="urn:microsoft.com/office/officeart/2008/layout/HorizontalMultiLevelHierarchy"/>
    <dgm:cxn modelId="{1BFE4DB3-7D0D-40EB-906B-49A4B63E3DA9}" type="presParOf" srcId="{2A8EAC4A-93A8-4E79-BC2D-A6E25F1F2F54}" destId="{B7DEF062-6A85-4156-90FE-0288444361D5}" srcOrd="4" destOrd="0" presId="urn:microsoft.com/office/officeart/2008/layout/HorizontalMultiLevelHierarchy"/>
    <dgm:cxn modelId="{04673B14-FDAC-4F98-9F1F-AE2CC6FB1480}" type="presParOf" srcId="{B7DEF062-6A85-4156-90FE-0288444361D5}" destId="{AEB7EAF0-E371-4EA0-9051-EFD102411219}" srcOrd="0" destOrd="0" presId="urn:microsoft.com/office/officeart/2008/layout/HorizontalMultiLevelHierarchy"/>
    <dgm:cxn modelId="{22D654B9-F030-4842-B8A2-7BFB4D95065B}" type="presParOf" srcId="{2A8EAC4A-93A8-4E79-BC2D-A6E25F1F2F54}" destId="{6F36BDED-69D8-4CD1-B457-099035B4A2FA}" srcOrd="5" destOrd="0" presId="urn:microsoft.com/office/officeart/2008/layout/HorizontalMultiLevelHierarchy"/>
    <dgm:cxn modelId="{159116BA-06A2-4C57-A45E-6D24BA60984E}" type="presParOf" srcId="{6F36BDED-69D8-4CD1-B457-099035B4A2FA}" destId="{2992E57A-144E-43D1-9CD5-21D9699F4735}" srcOrd="0" destOrd="0" presId="urn:microsoft.com/office/officeart/2008/layout/HorizontalMultiLevelHierarchy"/>
    <dgm:cxn modelId="{7AD4123E-9FA3-43F6-9B02-3A449F751568}" type="presParOf" srcId="{6F36BDED-69D8-4CD1-B457-099035B4A2FA}" destId="{20C32A13-1646-4CB8-978B-B9208E860E2F}" srcOrd="1" destOrd="0" presId="urn:microsoft.com/office/officeart/2008/layout/HorizontalMultiLevelHierarchy"/>
    <dgm:cxn modelId="{121B646C-CA85-47BE-9F6F-0B63422C5BC0}" type="presParOf" srcId="{2A8EAC4A-93A8-4E79-BC2D-A6E25F1F2F54}" destId="{5A3A5D3E-1751-409C-9EF3-A991E64DCA79}" srcOrd="6" destOrd="0" presId="urn:microsoft.com/office/officeart/2008/layout/HorizontalMultiLevelHierarchy"/>
    <dgm:cxn modelId="{87FEBB72-6674-491F-8B3D-D24791E8D3B3}" type="presParOf" srcId="{5A3A5D3E-1751-409C-9EF3-A991E64DCA79}" destId="{AA2C2936-A0B6-4363-8ADF-77644C0C433F}" srcOrd="0" destOrd="0" presId="urn:microsoft.com/office/officeart/2008/layout/HorizontalMultiLevelHierarchy"/>
    <dgm:cxn modelId="{D38B6554-2244-4F1D-BD73-21AED5B1BDEE}" type="presParOf" srcId="{2A8EAC4A-93A8-4E79-BC2D-A6E25F1F2F54}" destId="{0DDA61B8-738C-4303-B539-679626367B45}" srcOrd="7" destOrd="0" presId="urn:microsoft.com/office/officeart/2008/layout/HorizontalMultiLevelHierarchy"/>
    <dgm:cxn modelId="{652540CA-8951-4136-B2AC-CBEF703CF290}" type="presParOf" srcId="{0DDA61B8-738C-4303-B539-679626367B45}" destId="{041E3DC2-A964-4E17-8829-3B599603E059}" srcOrd="0" destOrd="0" presId="urn:microsoft.com/office/officeart/2008/layout/HorizontalMultiLevelHierarchy"/>
    <dgm:cxn modelId="{9A8B7C5C-987B-46DD-8BEB-946BF4AD5F3A}" type="presParOf" srcId="{0DDA61B8-738C-4303-B539-679626367B45}" destId="{833CC3AE-D94B-43A5-BCEA-70E0D13699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6710F-B0BD-45FD-95B3-8851A1B2CDCC}">
      <dsp:nvSpPr>
        <dsp:cNvPr id="0" name=""/>
        <dsp:cNvSpPr/>
      </dsp:nvSpPr>
      <dsp:spPr>
        <a:xfrm>
          <a:off x="3589654" y="1829427"/>
          <a:ext cx="1760223" cy="837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872"/>
              </a:lnTo>
              <a:lnTo>
                <a:pt x="1760223" y="570872"/>
              </a:lnTo>
              <a:lnTo>
                <a:pt x="1760223" y="8377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8418-5FAE-4422-A51E-D3A304B228CC}">
      <dsp:nvSpPr>
        <dsp:cNvPr id="0" name=""/>
        <dsp:cNvSpPr/>
      </dsp:nvSpPr>
      <dsp:spPr>
        <a:xfrm>
          <a:off x="1829431" y="1829427"/>
          <a:ext cx="1760223" cy="837706"/>
        </a:xfrm>
        <a:custGeom>
          <a:avLst/>
          <a:gdLst/>
          <a:ahLst/>
          <a:cxnLst/>
          <a:rect l="0" t="0" r="0" b="0"/>
          <a:pathLst>
            <a:path>
              <a:moveTo>
                <a:pt x="1760223" y="0"/>
              </a:moveTo>
              <a:lnTo>
                <a:pt x="1760223" y="570872"/>
              </a:lnTo>
              <a:lnTo>
                <a:pt x="0" y="570872"/>
              </a:lnTo>
              <a:lnTo>
                <a:pt x="0" y="8377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37ECD-19A3-4C7C-A54F-F019DBB77C0F}">
      <dsp:nvSpPr>
        <dsp:cNvPr id="0" name=""/>
        <dsp:cNvSpPr/>
      </dsp:nvSpPr>
      <dsp:spPr>
        <a:xfrm>
          <a:off x="2149471" y="395"/>
          <a:ext cx="2880365" cy="1829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8206A1-9FFE-4389-BA48-122F7E7FB9A0}">
      <dsp:nvSpPr>
        <dsp:cNvPr id="0" name=""/>
        <dsp:cNvSpPr/>
      </dsp:nvSpPr>
      <dsp:spPr>
        <a:xfrm>
          <a:off x="2469512" y="304433"/>
          <a:ext cx="2880365" cy="18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Реализация учебной практики  в дистанционной форме</a:t>
          </a:r>
          <a:endParaRPr lang="ru-RU" sz="2500" kern="1200" dirty="0"/>
        </a:p>
      </dsp:txBody>
      <dsp:txXfrm>
        <a:off x="2523083" y="358004"/>
        <a:ext cx="2773223" cy="1721890"/>
      </dsp:txXfrm>
    </dsp:sp>
    <dsp:sp modelId="{B4A3C615-7EC4-4758-9A9A-A758FC5A449B}">
      <dsp:nvSpPr>
        <dsp:cNvPr id="0" name=""/>
        <dsp:cNvSpPr/>
      </dsp:nvSpPr>
      <dsp:spPr>
        <a:xfrm>
          <a:off x="389248" y="2667133"/>
          <a:ext cx="2880365" cy="1829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E006E-3967-41DF-8A89-52F0B0F99AC4}">
      <dsp:nvSpPr>
        <dsp:cNvPr id="0" name=""/>
        <dsp:cNvSpPr/>
      </dsp:nvSpPr>
      <dsp:spPr>
        <a:xfrm>
          <a:off x="709289" y="2971172"/>
          <a:ext cx="2880365" cy="18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Деятельность администрации</a:t>
          </a:r>
          <a:endParaRPr lang="ru-RU" sz="2500" kern="1200" dirty="0"/>
        </a:p>
      </dsp:txBody>
      <dsp:txXfrm>
        <a:off x="762860" y="3024743"/>
        <a:ext cx="2773223" cy="1721890"/>
      </dsp:txXfrm>
    </dsp:sp>
    <dsp:sp modelId="{8D583277-36DE-478C-81B4-F917FD8BA9EF}">
      <dsp:nvSpPr>
        <dsp:cNvPr id="0" name=""/>
        <dsp:cNvSpPr/>
      </dsp:nvSpPr>
      <dsp:spPr>
        <a:xfrm>
          <a:off x="3909695" y="2667133"/>
          <a:ext cx="2880365" cy="1829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23F88-C9B3-425B-93E2-BFBBFB983AE7}">
      <dsp:nvSpPr>
        <dsp:cNvPr id="0" name=""/>
        <dsp:cNvSpPr/>
      </dsp:nvSpPr>
      <dsp:spPr>
        <a:xfrm>
          <a:off x="4229735" y="2971172"/>
          <a:ext cx="2880365" cy="18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Деятельность педагогов</a:t>
          </a:r>
          <a:endParaRPr lang="ru-RU" sz="2500" kern="1200" dirty="0"/>
        </a:p>
      </dsp:txBody>
      <dsp:txXfrm>
        <a:off x="4283306" y="3024743"/>
        <a:ext cx="2773223" cy="1721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6FFF-1678-4F75-B16C-EA18854DA4DE}">
      <dsp:nvSpPr>
        <dsp:cNvPr id="0" name=""/>
        <dsp:cNvSpPr/>
      </dsp:nvSpPr>
      <dsp:spPr>
        <a:xfrm>
          <a:off x="4866247" y="1399210"/>
          <a:ext cx="2082487" cy="35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79"/>
              </a:lnTo>
              <a:lnTo>
                <a:pt x="2082487" y="241179"/>
              </a:lnTo>
              <a:lnTo>
                <a:pt x="2082487" y="3539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F4961-5D59-4F10-88CB-682232730B2D}">
      <dsp:nvSpPr>
        <dsp:cNvPr id="0" name=""/>
        <dsp:cNvSpPr/>
      </dsp:nvSpPr>
      <dsp:spPr>
        <a:xfrm>
          <a:off x="4866247" y="1399210"/>
          <a:ext cx="128782" cy="322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54"/>
              </a:lnTo>
              <a:lnTo>
                <a:pt x="128782" y="210154"/>
              </a:lnTo>
              <a:lnTo>
                <a:pt x="128782" y="3228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EA2F8-021D-4C3B-8016-D432E58A1366}">
      <dsp:nvSpPr>
        <dsp:cNvPr id="0" name=""/>
        <dsp:cNvSpPr/>
      </dsp:nvSpPr>
      <dsp:spPr>
        <a:xfrm>
          <a:off x="5206404" y="3652474"/>
          <a:ext cx="743651" cy="35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79"/>
              </a:lnTo>
              <a:lnTo>
                <a:pt x="743651" y="241179"/>
              </a:lnTo>
              <a:lnTo>
                <a:pt x="743651" y="3539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43577-3BF2-4910-B963-7F74114D06D1}">
      <dsp:nvSpPr>
        <dsp:cNvPr id="0" name=""/>
        <dsp:cNvSpPr/>
      </dsp:nvSpPr>
      <dsp:spPr>
        <a:xfrm>
          <a:off x="4462752" y="3652474"/>
          <a:ext cx="743651" cy="353910"/>
        </a:xfrm>
        <a:custGeom>
          <a:avLst/>
          <a:gdLst/>
          <a:ahLst/>
          <a:cxnLst/>
          <a:rect l="0" t="0" r="0" b="0"/>
          <a:pathLst>
            <a:path>
              <a:moveTo>
                <a:pt x="743651" y="0"/>
              </a:moveTo>
              <a:lnTo>
                <a:pt x="743651" y="241179"/>
              </a:lnTo>
              <a:lnTo>
                <a:pt x="0" y="241179"/>
              </a:lnTo>
              <a:lnTo>
                <a:pt x="0" y="3539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FFC48-1C66-417E-AE36-87AB1336AA31}">
      <dsp:nvSpPr>
        <dsp:cNvPr id="0" name=""/>
        <dsp:cNvSpPr/>
      </dsp:nvSpPr>
      <dsp:spPr>
        <a:xfrm>
          <a:off x="2907687" y="2525842"/>
          <a:ext cx="2298717" cy="35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79"/>
              </a:lnTo>
              <a:lnTo>
                <a:pt x="2298717" y="241179"/>
              </a:lnTo>
              <a:lnTo>
                <a:pt x="2298717" y="3539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2BEE5-532C-4A1F-A698-684F82816275}">
      <dsp:nvSpPr>
        <dsp:cNvPr id="0" name=""/>
        <dsp:cNvSpPr/>
      </dsp:nvSpPr>
      <dsp:spPr>
        <a:xfrm>
          <a:off x="2907687" y="2525842"/>
          <a:ext cx="811413" cy="35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79"/>
              </a:lnTo>
              <a:lnTo>
                <a:pt x="811413" y="241179"/>
              </a:lnTo>
              <a:lnTo>
                <a:pt x="811413" y="3539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904B9-89AD-456B-856D-76BB2FC2AEE0}">
      <dsp:nvSpPr>
        <dsp:cNvPr id="0" name=""/>
        <dsp:cNvSpPr/>
      </dsp:nvSpPr>
      <dsp:spPr>
        <a:xfrm>
          <a:off x="2231797" y="2525842"/>
          <a:ext cx="675889" cy="353910"/>
        </a:xfrm>
        <a:custGeom>
          <a:avLst/>
          <a:gdLst/>
          <a:ahLst/>
          <a:cxnLst/>
          <a:rect l="0" t="0" r="0" b="0"/>
          <a:pathLst>
            <a:path>
              <a:moveTo>
                <a:pt x="675889" y="0"/>
              </a:moveTo>
              <a:lnTo>
                <a:pt x="675889" y="241179"/>
              </a:lnTo>
              <a:lnTo>
                <a:pt x="0" y="241179"/>
              </a:lnTo>
              <a:lnTo>
                <a:pt x="0" y="3539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7089C-3B71-4CDD-87AD-FC873F1E6A66}">
      <dsp:nvSpPr>
        <dsp:cNvPr id="0" name=""/>
        <dsp:cNvSpPr/>
      </dsp:nvSpPr>
      <dsp:spPr>
        <a:xfrm>
          <a:off x="676732" y="2525842"/>
          <a:ext cx="2230954" cy="353910"/>
        </a:xfrm>
        <a:custGeom>
          <a:avLst/>
          <a:gdLst/>
          <a:ahLst/>
          <a:cxnLst/>
          <a:rect l="0" t="0" r="0" b="0"/>
          <a:pathLst>
            <a:path>
              <a:moveTo>
                <a:pt x="2230954" y="0"/>
              </a:moveTo>
              <a:lnTo>
                <a:pt x="2230954" y="241179"/>
              </a:lnTo>
              <a:lnTo>
                <a:pt x="0" y="241179"/>
              </a:lnTo>
              <a:lnTo>
                <a:pt x="0" y="3539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4DAEF-7A0F-44D4-8D5D-DFF7C39CE452}">
      <dsp:nvSpPr>
        <dsp:cNvPr id="0" name=""/>
        <dsp:cNvSpPr/>
      </dsp:nvSpPr>
      <dsp:spPr>
        <a:xfrm>
          <a:off x="2907687" y="1399210"/>
          <a:ext cx="1958559" cy="353910"/>
        </a:xfrm>
        <a:custGeom>
          <a:avLst/>
          <a:gdLst/>
          <a:ahLst/>
          <a:cxnLst/>
          <a:rect l="0" t="0" r="0" b="0"/>
          <a:pathLst>
            <a:path>
              <a:moveTo>
                <a:pt x="1958559" y="0"/>
              </a:moveTo>
              <a:lnTo>
                <a:pt x="1958559" y="241179"/>
              </a:lnTo>
              <a:lnTo>
                <a:pt x="0" y="241179"/>
              </a:lnTo>
              <a:lnTo>
                <a:pt x="0" y="3539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CA4F5-2461-49CE-A669-FF001B43F716}">
      <dsp:nvSpPr>
        <dsp:cNvPr id="0" name=""/>
        <dsp:cNvSpPr/>
      </dsp:nvSpPr>
      <dsp:spPr>
        <a:xfrm>
          <a:off x="3742010" y="626488"/>
          <a:ext cx="2248473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8E13D-8D4C-4E16-BAAE-F5C1BC0E5970}">
      <dsp:nvSpPr>
        <dsp:cNvPr id="0" name=""/>
        <dsp:cNvSpPr/>
      </dsp:nvSpPr>
      <dsp:spPr>
        <a:xfrm>
          <a:off x="3877219" y="754937"/>
          <a:ext cx="2248473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Деятельность администрации</a:t>
          </a:r>
          <a:endParaRPr lang="ru-RU" sz="1600" kern="1200" dirty="0"/>
        </a:p>
      </dsp:txBody>
      <dsp:txXfrm>
        <a:off x="3899851" y="777569"/>
        <a:ext cx="2203209" cy="727457"/>
      </dsp:txXfrm>
    </dsp:sp>
    <dsp:sp modelId="{E1231CDC-306D-4845-BDCB-FA2C349AC6A2}">
      <dsp:nvSpPr>
        <dsp:cNvPr id="0" name=""/>
        <dsp:cNvSpPr/>
      </dsp:nvSpPr>
      <dsp:spPr>
        <a:xfrm>
          <a:off x="1933881" y="1753120"/>
          <a:ext cx="1947611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9EE150-3B05-41AB-ADF3-9F148F9E7E9F}">
      <dsp:nvSpPr>
        <dsp:cNvPr id="0" name=""/>
        <dsp:cNvSpPr/>
      </dsp:nvSpPr>
      <dsp:spPr>
        <a:xfrm>
          <a:off x="2069090" y="1881569"/>
          <a:ext cx="1947611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методическое </a:t>
          </a:r>
          <a:r>
            <a:rPr lang="ru-RU" sz="1200" kern="1200" dirty="0" smtClean="0"/>
            <a:t>и </a:t>
          </a:r>
          <a:r>
            <a:rPr lang="ru-RU" sz="1200" kern="1200" dirty="0" smtClean="0"/>
            <a:t>нормативное сопровождение</a:t>
          </a:r>
          <a:endParaRPr lang="ru-RU" sz="1200" kern="1200" dirty="0"/>
        </a:p>
      </dsp:txBody>
      <dsp:txXfrm>
        <a:off x="2091722" y="1904201"/>
        <a:ext cx="1902347" cy="727457"/>
      </dsp:txXfrm>
    </dsp:sp>
    <dsp:sp modelId="{C789A34B-928B-48BA-8892-57F78A9CC3EE}">
      <dsp:nvSpPr>
        <dsp:cNvPr id="0" name=""/>
        <dsp:cNvSpPr/>
      </dsp:nvSpPr>
      <dsp:spPr>
        <a:xfrm>
          <a:off x="527" y="2879752"/>
          <a:ext cx="1352408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41E356-3733-42D0-A36E-552E857388BC}">
      <dsp:nvSpPr>
        <dsp:cNvPr id="0" name=""/>
        <dsp:cNvSpPr/>
      </dsp:nvSpPr>
      <dsp:spPr>
        <a:xfrm>
          <a:off x="135737" y="3008201"/>
          <a:ext cx="1352408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локальные акты по дистанционному обучению</a:t>
          </a:r>
          <a:endParaRPr lang="ru-RU" sz="1200" b="1" kern="1200" dirty="0"/>
        </a:p>
      </dsp:txBody>
      <dsp:txXfrm>
        <a:off x="158369" y="3030833"/>
        <a:ext cx="1307144" cy="727457"/>
      </dsp:txXfrm>
    </dsp:sp>
    <dsp:sp modelId="{DEBBA745-7772-42E3-87C4-7B38DE9F6A4A}">
      <dsp:nvSpPr>
        <dsp:cNvPr id="0" name=""/>
        <dsp:cNvSpPr/>
      </dsp:nvSpPr>
      <dsp:spPr>
        <a:xfrm>
          <a:off x="1623355" y="2879752"/>
          <a:ext cx="1216884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04FC58-4DB6-4A36-BCE5-3BA6BE7A7D60}">
      <dsp:nvSpPr>
        <dsp:cNvPr id="0" name=""/>
        <dsp:cNvSpPr/>
      </dsp:nvSpPr>
      <dsp:spPr>
        <a:xfrm>
          <a:off x="1758564" y="3008201"/>
          <a:ext cx="1216884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Виртуальный методический </a:t>
          </a:r>
          <a:r>
            <a:rPr lang="ru-RU" sz="1200" b="1" kern="1200" dirty="0" smtClean="0">
              <a:hlinkClick xmlns:r="http://schemas.openxmlformats.org/officeDocument/2006/relationships" r:id="" action="ppaction://hlinksldjump"/>
            </a:rPr>
            <a:t>кабинет</a:t>
          </a:r>
          <a:endParaRPr lang="ru-RU" sz="1200" b="1" kern="1200" dirty="0"/>
        </a:p>
      </dsp:txBody>
      <dsp:txXfrm>
        <a:off x="1781196" y="3030833"/>
        <a:ext cx="1171620" cy="727457"/>
      </dsp:txXfrm>
    </dsp:sp>
    <dsp:sp modelId="{FFE8B3EF-586A-4ED0-A243-C68DB46532D8}">
      <dsp:nvSpPr>
        <dsp:cNvPr id="0" name=""/>
        <dsp:cNvSpPr/>
      </dsp:nvSpPr>
      <dsp:spPr>
        <a:xfrm>
          <a:off x="3110658" y="2879752"/>
          <a:ext cx="1216884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34488B-BF69-49D6-9921-2A4BA8120A9D}">
      <dsp:nvSpPr>
        <dsp:cNvPr id="0" name=""/>
        <dsp:cNvSpPr/>
      </dsp:nvSpPr>
      <dsp:spPr>
        <a:xfrm>
          <a:off x="3245868" y="3008201"/>
          <a:ext cx="1216884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Повышение квалификации</a:t>
          </a:r>
          <a:endParaRPr lang="ru-RU" sz="1200" b="1" kern="1200" dirty="0"/>
        </a:p>
      </dsp:txBody>
      <dsp:txXfrm>
        <a:off x="3268500" y="3030833"/>
        <a:ext cx="1171620" cy="727457"/>
      </dsp:txXfrm>
    </dsp:sp>
    <dsp:sp modelId="{EA9AC34C-55E0-4736-A163-7A789EB379EA}">
      <dsp:nvSpPr>
        <dsp:cNvPr id="0" name=""/>
        <dsp:cNvSpPr/>
      </dsp:nvSpPr>
      <dsp:spPr>
        <a:xfrm>
          <a:off x="4597961" y="2879752"/>
          <a:ext cx="1216884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E4567C-3711-4A8B-B45C-FAC749C196B7}">
      <dsp:nvSpPr>
        <dsp:cNvPr id="0" name=""/>
        <dsp:cNvSpPr/>
      </dsp:nvSpPr>
      <dsp:spPr>
        <a:xfrm>
          <a:off x="4733171" y="3008201"/>
          <a:ext cx="1216884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Мониторинг</a:t>
          </a:r>
          <a:endParaRPr lang="ru-RU" sz="1200" b="1" kern="1200" dirty="0"/>
        </a:p>
      </dsp:txBody>
      <dsp:txXfrm>
        <a:off x="4755803" y="3030833"/>
        <a:ext cx="1171620" cy="727457"/>
      </dsp:txXfrm>
    </dsp:sp>
    <dsp:sp modelId="{4DB2A318-4419-4E30-A105-2D606E25AC76}">
      <dsp:nvSpPr>
        <dsp:cNvPr id="0" name=""/>
        <dsp:cNvSpPr/>
      </dsp:nvSpPr>
      <dsp:spPr>
        <a:xfrm>
          <a:off x="3854310" y="4006385"/>
          <a:ext cx="1216884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371379-7D04-4702-90DA-E6CB89810B49}">
      <dsp:nvSpPr>
        <dsp:cNvPr id="0" name=""/>
        <dsp:cNvSpPr/>
      </dsp:nvSpPr>
      <dsp:spPr>
        <a:xfrm>
          <a:off x="3989519" y="4134833"/>
          <a:ext cx="1216884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Ежедневные отчёты</a:t>
          </a:r>
          <a:endParaRPr lang="ru-RU" sz="1200" b="1" kern="1200" dirty="0"/>
        </a:p>
      </dsp:txBody>
      <dsp:txXfrm>
        <a:off x="4012151" y="4157465"/>
        <a:ext cx="1171620" cy="727457"/>
      </dsp:txXfrm>
    </dsp:sp>
    <dsp:sp modelId="{5F066FB0-FB0A-4D19-A09C-6F26342B6ABF}">
      <dsp:nvSpPr>
        <dsp:cNvPr id="0" name=""/>
        <dsp:cNvSpPr/>
      </dsp:nvSpPr>
      <dsp:spPr>
        <a:xfrm>
          <a:off x="5341613" y="4006385"/>
          <a:ext cx="1216884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F73FD6-E692-4F59-9F05-FEFE21BFFC72}">
      <dsp:nvSpPr>
        <dsp:cNvPr id="0" name=""/>
        <dsp:cNvSpPr/>
      </dsp:nvSpPr>
      <dsp:spPr>
        <a:xfrm>
          <a:off x="5476822" y="4134833"/>
          <a:ext cx="1216884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Посещение занятий</a:t>
          </a:r>
          <a:endParaRPr lang="ru-RU" sz="1200" b="1" kern="1200" dirty="0"/>
        </a:p>
      </dsp:txBody>
      <dsp:txXfrm>
        <a:off x="5499454" y="4157465"/>
        <a:ext cx="1171620" cy="727457"/>
      </dsp:txXfrm>
    </dsp:sp>
    <dsp:sp modelId="{926BA37C-96B6-4FA2-BDDE-2299EFD4CF1C}">
      <dsp:nvSpPr>
        <dsp:cNvPr id="0" name=""/>
        <dsp:cNvSpPr/>
      </dsp:nvSpPr>
      <dsp:spPr>
        <a:xfrm>
          <a:off x="4156766" y="1722095"/>
          <a:ext cx="1676526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0A48B5-8349-40F5-B1E4-22558350DA68}">
      <dsp:nvSpPr>
        <dsp:cNvPr id="0" name=""/>
        <dsp:cNvSpPr/>
      </dsp:nvSpPr>
      <dsp:spPr>
        <a:xfrm>
          <a:off x="4291976" y="1850544"/>
          <a:ext cx="1676526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Информационное сопровождение</a:t>
          </a:r>
          <a:endParaRPr lang="en-US" sz="1200" kern="1200" dirty="0" smtClean="0"/>
        </a:p>
      </dsp:txBody>
      <dsp:txXfrm>
        <a:off x="4314608" y="1873176"/>
        <a:ext cx="1631262" cy="727457"/>
      </dsp:txXfrm>
    </dsp:sp>
    <dsp:sp modelId="{516CB705-8802-4E36-B59B-B12E6C3A1654}">
      <dsp:nvSpPr>
        <dsp:cNvPr id="0" name=""/>
        <dsp:cNvSpPr/>
      </dsp:nvSpPr>
      <dsp:spPr>
        <a:xfrm>
          <a:off x="6098856" y="1753120"/>
          <a:ext cx="1699756" cy="77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3025AB-6D8A-4657-916D-24E906E051FF}">
      <dsp:nvSpPr>
        <dsp:cNvPr id="0" name=""/>
        <dsp:cNvSpPr/>
      </dsp:nvSpPr>
      <dsp:spPr>
        <a:xfrm>
          <a:off x="6234065" y="1881569"/>
          <a:ext cx="1699756" cy="77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Техническое сопровождение</a:t>
          </a:r>
          <a:endParaRPr lang="ru-RU" sz="1200" kern="1200" dirty="0"/>
        </a:p>
      </dsp:txBody>
      <dsp:txXfrm>
        <a:off x="6256697" y="1904201"/>
        <a:ext cx="1654492" cy="727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E77DA-4047-4BE4-98DB-341DC24C4F84}">
      <dsp:nvSpPr>
        <dsp:cNvPr id="0" name=""/>
        <dsp:cNvSpPr/>
      </dsp:nvSpPr>
      <dsp:spPr>
        <a:xfrm>
          <a:off x="2300138" y="2952328"/>
          <a:ext cx="645399" cy="2459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99" y="0"/>
              </a:lnTo>
              <a:lnTo>
                <a:pt x="322699" y="2459600"/>
              </a:lnTo>
              <a:lnTo>
                <a:pt x="645399" y="24596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559266" y="4118556"/>
        <a:ext cx="127143" cy="127143"/>
      </dsp:txXfrm>
    </dsp:sp>
    <dsp:sp modelId="{5C4CB5A6-AFE7-43E1-B2A6-5CCD3C803412}">
      <dsp:nvSpPr>
        <dsp:cNvPr id="0" name=""/>
        <dsp:cNvSpPr/>
      </dsp:nvSpPr>
      <dsp:spPr>
        <a:xfrm>
          <a:off x="2300138" y="2952328"/>
          <a:ext cx="645399" cy="122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99" y="0"/>
              </a:lnTo>
              <a:lnTo>
                <a:pt x="322699" y="1229800"/>
              </a:lnTo>
              <a:lnTo>
                <a:pt x="645399" y="12298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8116" y="3532506"/>
        <a:ext cx="69443" cy="69443"/>
      </dsp:txXfrm>
    </dsp:sp>
    <dsp:sp modelId="{45D0237C-5DE6-4D7F-8F6B-90E3BA198A26}">
      <dsp:nvSpPr>
        <dsp:cNvPr id="0" name=""/>
        <dsp:cNvSpPr/>
      </dsp:nvSpPr>
      <dsp:spPr>
        <a:xfrm>
          <a:off x="2300138" y="2906608"/>
          <a:ext cx="645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5399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06703" y="2936193"/>
        <a:ext cx="32269" cy="32269"/>
      </dsp:txXfrm>
    </dsp:sp>
    <dsp:sp modelId="{0C492A41-3710-47FA-9DDB-CD967B1C331F}">
      <dsp:nvSpPr>
        <dsp:cNvPr id="0" name=""/>
        <dsp:cNvSpPr/>
      </dsp:nvSpPr>
      <dsp:spPr>
        <a:xfrm>
          <a:off x="2300138" y="1722527"/>
          <a:ext cx="645399" cy="1229800"/>
        </a:xfrm>
        <a:custGeom>
          <a:avLst/>
          <a:gdLst/>
          <a:ahLst/>
          <a:cxnLst/>
          <a:rect l="0" t="0" r="0" b="0"/>
          <a:pathLst>
            <a:path>
              <a:moveTo>
                <a:pt x="0" y="1229800"/>
              </a:moveTo>
              <a:lnTo>
                <a:pt x="322699" y="1229800"/>
              </a:lnTo>
              <a:lnTo>
                <a:pt x="322699" y="0"/>
              </a:lnTo>
              <a:lnTo>
                <a:pt x="64539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8116" y="2302706"/>
        <a:ext cx="69443" cy="69443"/>
      </dsp:txXfrm>
    </dsp:sp>
    <dsp:sp modelId="{9D1C6673-5D5A-4590-BBC0-8ABD74A9B6A1}">
      <dsp:nvSpPr>
        <dsp:cNvPr id="0" name=""/>
        <dsp:cNvSpPr/>
      </dsp:nvSpPr>
      <dsp:spPr>
        <a:xfrm>
          <a:off x="2300138" y="492727"/>
          <a:ext cx="645399" cy="2459600"/>
        </a:xfrm>
        <a:custGeom>
          <a:avLst/>
          <a:gdLst/>
          <a:ahLst/>
          <a:cxnLst/>
          <a:rect l="0" t="0" r="0" b="0"/>
          <a:pathLst>
            <a:path>
              <a:moveTo>
                <a:pt x="0" y="2459600"/>
              </a:moveTo>
              <a:lnTo>
                <a:pt x="322699" y="2459600"/>
              </a:lnTo>
              <a:lnTo>
                <a:pt x="322699" y="0"/>
              </a:lnTo>
              <a:lnTo>
                <a:pt x="64539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559266" y="1658956"/>
        <a:ext cx="127143" cy="127143"/>
      </dsp:txXfrm>
    </dsp:sp>
    <dsp:sp modelId="{C0E8417A-EB6C-4B6D-8FF4-A334D91766CB}">
      <dsp:nvSpPr>
        <dsp:cNvPr id="0" name=""/>
        <dsp:cNvSpPr/>
      </dsp:nvSpPr>
      <dsp:spPr>
        <a:xfrm rot="16200000">
          <a:off x="-780834" y="2460407"/>
          <a:ext cx="5178106" cy="9838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Информационное сопровождение</a:t>
          </a:r>
          <a:endParaRPr lang="ru-RU" sz="3300" kern="1200" dirty="0"/>
        </a:p>
      </dsp:txBody>
      <dsp:txXfrm>
        <a:off x="-780834" y="2460407"/>
        <a:ext cx="5178106" cy="983840"/>
      </dsp:txXfrm>
    </dsp:sp>
    <dsp:sp modelId="{0A6EB72A-D1D9-4905-91FA-BB76305273FB}">
      <dsp:nvSpPr>
        <dsp:cNvPr id="0" name=""/>
        <dsp:cNvSpPr/>
      </dsp:nvSpPr>
      <dsp:spPr>
        <a:xfrm>
          <a:off x="2945537" y="807"/>
          <a:ext cx="3226995" cy="9838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Система дистанционного обучения </a:t>
          </a:r>
          <a:r>
            <a:rPr lang="en-US" sz="2200" kern="1200" dirty="0" smtClean="0"/>
            <a:t>Moodle</a:t>
          </a:r>
          <a:endParaRPr lang="ru-RU" sz="2200" kern="1200" dirty="0"/>
        </a:p>
      </dsp:txBody>
      <dsp:txXfrm>
        <a:off x="2945537" y="807"/>
        <a:ext cx="3226995" cy="983840"/>
      </dsp:txXfrm>
    </dsp:sp>
    <dsp:sp modelId="{780415E8-70E3-4B2D-AF07-05B10F601C5D}">
      <dsp:nvSpPr>
        <dsp:cNvPr id="0" name=""/>
        <dsp:cNvSpPr/>
      </dsp:nvSpPr>
      <dsp:spPr>
        <a:xfrm>
          <a:off x="2945537" y="1230607"/>
          <a:ext cx="3226995" cy="9838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945537" y="1230607"/>
        <a:ext cx="3226995" cy="983840"/>
      </dsp:txXfrm>
    </dsp:sp>
    <dsp:sp modelId="{9980A663-C6E7-4DAF-9544-0C3EDF545B2E}">
      <dsp:nvSpPr>
        <dsp:cNvPr id="0" name=""/>
        <dsp:cNvSpPr/>
      </dsp:nvSpPr>
      <dsp:spPr>
        <a:xfrm>
          <a:off x="2945537" y="2460407"/>
          <a:ext cx="3226995" cy="9838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Инструкции для педагогов, студентов, родителей</a:t>
          </a:r>
          <a:endParaRPr lang="ru-RU" sz="2200" kern="1200" dirty="0"/>
        </a:p>
      </dsp:txBody>
      <dsp:txXfrm>
        <a:off x="2945537" y="2460407"/>
        <a:ext cx="3226995" cy="983840"/>
      </dsp:txXfrm>
    </dsp:sp>
    <dsp:sp modelId="{AE340458-829B-4119-A917-BE920878B569}">
      <dsp:nvSpPr>
        <dsp:cNvPr id="0" name=""/>
        <dsp:cNvSpPr/>
      </dsp:nvSpPr>
      <dsp:spPr>
        <a:xfrm>
          <a:off x="2945537" y="3690208"/>
          <a:ext cx="3226995" cy="9838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Бесплатные интернет ресурсы</a:t>
          </a:r>
          <a:endParaRPr lang="ru-RU" sz="2200" kern="1200" dirty="0"/>
        </a:p>
      </dsp:txBody>
      <dsp:txXfrm>
        <a:off x="2945537" y="3690208"/>
        <a:ext cx="3226995" cy="983840"/>
      </dsp:txXfrm>
    </dsp:sp>
    <dsp:sp modelId="{8BFC42DC-2291-4950-842D-3BC23F84F5B9}">
      <dsp:nvSpPr>
        <dsp:cNvPr id="0" name=""/>
        <dsp:cNvSpPr/>
      </dsp:nvSpPr>
      <dsp:spPr>
        <a:xfrm>
          <a:off x="2945537" y="4920008"/>
          <a:ext cx="3226995" cy="9838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Индивидуальные </a:t>
          </a:r>
          <a:r>
            <a:rPr lang="en-US" sz="2200" kern="1200" dirty="0" smtClean="0"/>
            <a:t>on-line</a:t>
          </a:r>
          <a:r>
            <a:rPr lang="ru-RU" sz="2200" kern="1200" dirty="0" smtClean="0"/>
            <a:t> консультации</a:t>
          </a:r>
          <a:endParaRPr lang="ru-RU" sz="2200" kern="1200" dirty="0"/>
        </a:p>
      </dsp:txBody>
      <dsp:txXfrm>
        <a:off x="2945537" y="4920008"/>
        <a:ext cx="3226995" cy="983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C4BA6-BFA5-4389-8862-8ECAF1E5F9AE}">
      <dsp:nvSpPr>
        <dsp:cNvPr id="0" name=""/>
        <dsp:cNvSpPr/>
      </dsp:nvSpPr>
      <dsp:spPr>
        <a:xfrm>
          <a:off x="841123" y="2672184"/>
          <a:ext cx="549680" cy="209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840" y="0"/>
              </a:lnTo>
              <a:lnTo>
                <a:pt x="274840" y="2094820"/>
              </a:lnTo>
              <a:lnTo>
                <a:pt x="549680" y="20948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61820" y="3665450"/>
        <a:ext cx="108286" cy="108286"/>
      </dsp:txXfrm>
    </dsp:sp>
    <dsp:sp modelId="{DF76C32B-7261-40E0-A471-7A5023A2C017}">
      <dsp:nvSpPr>
        <dsp:cNvPr id="0" name=""/>
        <dsp:cNvSpPr/>
      </dsp:nvSpPr>
      <dsp:spPr>
        <a:xfrm>
          <a:off x="841123" y="2672184"/>
          <a:ext cx="549680" cy="1047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840" y="0"/>
              </a:lnTo>
              <a:lnTo>
                <a:pt x="274840" y="1047410"/>
              </a:lnTo>
              <a:lnTo>
                <a:pt x="549680" y="10474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6391" y="3166316"/>
        <a:ext cx="59144" cy="59144"/>
      </dsp:txXfrm>
    </dsp:sp>
    <dsp:sp modelId="{895B8A70-56DB-4EB3-AAAF-62B7CA9C3E04}">
      <dsp:nvSpPr>
        <dsp:cNvPr id="0" name=""/>
        <dsp:cNvSpPr/>
      </dsp:nvSpPr>
      <dsp:spPr>
        <a:xfrm>
          <a:off x="4139208" y="2672184"/>
          <a:ext cx="549680" cy="209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840" y="0"/>
              </a:lnTo>
              <a:lnTo>
                <a:pt x="274840" y="2094820"/>
              </a:lnTo>
              <a:lnTo>
                <a:pt x="549680" y="20948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359904" y="3665450"/>
        <a:ext cx="108286" cy="108286"/>
      </dsp:txXfrm>
    </dsp:sp>
    <dsp:sp modelId="{020E972A-7D3E-49F4-A7CB-20A7FC4631D5}">
      <dsp:nvSpPr>
        <dsp:cNvPr id="0" name=""/>
        <dsp:cNvSpPr/>
      </dsp:nvSpPr>
      <dsp:spPr>
        <a:xfrm>
          <a:off x="4139208" y="2672184"/>
          <a:ext cx="549680" cy="1047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840" y="0"/>
              </a:lnTo>
              <a:lnTo>
                <a:pt x="274840" y="1047410"/>
              </a:lnTo>
              <a:lnTo>
                <a:pt x="549680" y="10474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84476" y="3166316"/>
        <a:ext cx="59144" cy="59144"/>
      </dsp:txXfrm>
    </dsp:sp>
    <dsp:sp modelId="{D0E8BA9A-2EE5-4643-9DE3-2689E9973902}">
      <dsp:nvSpPr>
        <dsp:cNvPr id="0" name=""/>
        <dsp:cNvSpPr/>
      </dsp:nvSpPr>
      <dsp:spPr>
        <a:xfrm>
          <a:off x="4139208" y="2626463"/>
          <a:ext cx="549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9680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0306" y="2658441"/>
        <a:ext cx="27484" cy="27484"/>
      </dsp:txXfrm>
    </dsp:sp>
    <dsp:sp modelId="{D5E3E4AD-CABE-4D7E-9AFD-B59523789097}">
      <dsp:nvSpPr>
        <dsp:cNvPr id="0" name=""/>
        <dsp:cNvSpPr/>
      </dsp:nvSpPr>
      <dsp:spPr>
        <a:xfrm>
          <a:off x="4139208" y="1624773"/>
          <a:ext cx="549680" cy="1047410"/>
        </a:xfrm>
        <a:custGeom>
          <a:avLst/>
          <a:gdLst/>
          <a:ahLst/>
          <a:cxnLst/>
          <a:rect l="0" t="0" r="0" b="0"/>
          <a:pathLst>
            <a:path>
              <a:moveTo>
                <a:pt x="0" y="1047410"/>
              </a:moveTo>
              <a:lnTo>
                <a:pt x="274840" y="1047410"/>
              </a:lnTo>
              <a:lnTo>
                <a:pt x="274840" y="0"/>
              </a:lnTo>
              <a:lnTo>
                <a:pt x="549680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84476" y="2118906"/>
        <a:ext cx="59144" cy="59144"/>
      </dsp:txXfrm>
    </dsp:sp>
    <dsp:sp modelId="{17FFB9CE-8084-4F6F-9CD5-C4DB2688D9A2}">
      <dsp:nvSpPr>
        <dsp:cNvPr id="0" name=""/>
        <dsp:cNvSpPr/>
      </dsp:nvSpPr>
      <dsp:spPr>
        <a:xfrm>
          <a:off x="4139208" y="577363"/>
          <a:ext cx="549680" cy="2094820"/>
        </a:xfrm>
        <a:custGeom>
          <a:avLst/>
          <a:gdLst/>
          <a:ahLst/>
          <a:cxnLst/>
          <a:rect l="0" t="0" r="0" b="0"/>
          <a:pathLst>
            <a:path>
              <a:moveTo>
                <a:pt x="0" y="2094820"/>
              </a:moveTo>
              <a:lnTo>
                <a:pt x="274840" y="2094820"/>
              </a:lnTo>
              <a:lnTo>
                <a:pt x="274840" y="0"/>
              </a:lnTo>
              <a:lnTo>
                <a:pt x="549680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359904" y="1570630"/>
        <a:ext cx="108286" cy="108286"/>
      </dsp:txXfrm>
    </dsp:sp>
    <dsp:sp modelId="{8336F8E1-89CE-4712-866D-AC5F947AA4DE}">
      <dsp:nvSpPr>
        <dsp:cNvPr id="0" name=""/>
        <dsp:cNvSpPr/>
      </dsp:nvSpPr>
      <dsp:spPr>
        <a:xfrm>
          <a:off x="841123" y="2626464"/>
          <a:ext cx="549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9680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2221" y="2658441"/>
        <a:ext cx="27484" cy="27484"/>
      </dsp:txXfrm>
    </dsp:sp>
    <dsp:sp modelId="{B579FFF9-959F-4FD8-A1B4-4C6A78C051D9}">
      <dsp:nvSpPr>
        <dsp:cNvPr id="0" name=""/>
        <dsp:cNvSpPr/>
      </dsp:nvSpPr>
      <dsp:spPr>
        <a:xfrm>
          <a:off x="841123" y="1624773"/>
          <a:ext cx="549680" cy="1047410"/>
        </a:xfrm>
        <a:custGeom>
          <a:avLst/>
          <a:gdLst/>
          <a:ahLst/>
          <a:cxnLst/>
          <a:rect l="0" t="0" r="0" b="0"/>
          <a:pathLst>
            <a:path>
              <a:moveTo>
                <a:pt x="0" y="1047410"/>
              </a:moveTo>
              <a:lnTo>
                <a:pt x="274840" y="1047410"/>
              </a:lnTo>
              <a:lnTo>
                <a:pt x="274840" y="0"/>
              </a:lnTo>
              <a:lnTo>
                <a:pt x="54968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6391" y="2118906"/>
        <a:ext cx="59144" cy="59144"/>
      </dsp:txXfrm>
    </dsp:sp>
    <dsp:sp modelId="{5B8907F4-2B06-47BA-9A56-637A484DA775}">
      <dsp:nvSpPr>
        <dsp:cNvPr id="0" name=""/>
        <dsp:cNvSpPr/>
      </dsp:nvSpPr>
      <dsp:spPr>
        <a:xfrm>
          <a:off x="841123" y="577363"/>
          <a:ext cx="549680" cy="2094820"/>
        </a:xfrm>
        <a:custGeom>
          <a:avLst/>
          <a:gdLst/>
          <a:ahLst/>
          <a:cxnLst/>
          <a:rect l="0" t="0" r="0" b="0"/>
          <a:pathLst>
            <a:path>
              <a:moveTo>
                <a:pt x="0" y="2094820"/>
              </a:moveTo>
              <a:lnTo>
                <a:pt x="274840" y="2094820"/>
              </a:lnTo>
              <a:lnTo>
                <a:pt x="274840" y="0"/>
              </a:lnTo>
              <a:lnTo>
                <a:pt x="54968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61820" y="1570630"/>
        <a:ext cx="108286" cy="108286"/>
      </dsp:txXfrm>
    </dsp:sp>
    <dsp:sp modelId="{5227964E-206F-43D7-A3E6-E03ADFD07BEF}">
      <dsp:nvSpPr>
        <dsp:cNvPr id="0" name=""/>
        <dsp:cNvSpPr/>
      </dsp:nvSpPr>
      <dsp:spPr>
        <a:xfrm rot="16200000">
          <a:off x="-1782914" y="2253219"/>
          <a:ext cx="4410147" cy="8379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Деятельность педагога</a:t>
          </a:r>
          <a:endParaRPr lang="ru-RU" sz="3300" kern="1200" dirty="0"/>
        </a:p>
      </dsp:txBody>
      <dsp:txXfrm>
        <a:off x="-1782914" y="2253219"/>
        <a:ext cx="4410147" cy="837928"/>
      </dsp:txXfrm>
    </dsp:sp>
    <dsp:sp modelId="{A81E10B8-20DA-4C3F-868B-BE568C86340D}">
      <dsp:nvSpPr>
        <dsp:cNvPr id="0" name=""/>
        <dsp:cNvSpPr/>
      </dsp:nvSpPr>
      <dsp:spPr>
        <a:xfrm>
          <a:off x="1390804" y="158399"/>
          <a:ext cx="2748403" cy="8379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Разработка плана </a:t>
          </a:r>
          <a:r>
            <a:rPr lang="ru-RU" sz="2800" kern="1200" dirty="0" smtClean="0">
              <a:hlinkClick xmlns:r="http://schemas.openxmlformats.org/officeDocument/2006/relationships" r:id="rId1"/>
            </a:rPr>
            <a:t>урока</a:t>
          </a:r>
          <a:endParaRPr lang="ru-RU" sz="2800" kern="1200" dirty="0"/>
        </a:p>
      </dsp:txBody>
      <dsp:txXfrm>
        <a:off x="1390804" y="158399"/>
        <a:ext cx="2748403" cy="837928"/>
      </dsp:txXfrm>
    </dsp:sp>
    <dsp:sp modelId="{68F7C18A-3AD3-414C-9629-B6D093435340}">
      <dsp:nvSpPr>
        <dsp:cNvPr id="0" name=""/>
        <dsp:cNvSpPr/>
      </dsp:nvSpPr>
      <dsp:spPr>
        <a:xfrm>
          <a:off x="1390804" y="1205809"/>
          <a:ext cx="2748403" cy="8379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Подбор материалов</a:t>
          </a:r>
          <a:endParaRPr lang="ru-RU" sz="2800" kern="1200" dirty="0"/>
        </a:p>
      </dsp:txBody>
      <dsp:txXfrm>
        <a:off x="1390804" y="1205809"/>
        <a:ext cx="2748403" cy="837928"/>
      </dsp:txXfrm>
    </dsp:sp>
    <dsp:sp modelId="{E87E260F-A92A-446C-A393-93E7B229BC8C}">
      <dsp:nvSpPr>
        <dsp:cNvPr id="0" name=""/>
        <dsp:cNvSpPr/>
      </dsp:nvSpPr>
      <dsp:spPr>
        <a:xfrm>
          <a:off x="1390804" y="2253219"/>
          <a:ext cx="2748403" cy="8379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Выбор средств реализации</a:t>
          </a:r>
          <a:endParaRPr lang="ru-RU" sz="2800" kern="1200" dirty="0"/>
        </a:p>
      </dsp:txBody>
      <dsp:txXfrm>
        <a:off x="1390804" y="2253219"/>
        <a:ext cx="2748403" cy="837928"/>
      </dsp:txXfrm>
    </dsp:sp>
    <dsp:sp modelId="{98A0B403-1F0B-4DD7-9313-D7F1E83A1B6B}">
      <dsp:nvSpPr>
        <dsp:cNvPr id="0" name=""/>
        <dsp:cNvSpPr/>
      </dsp:nvSpPr>
      <dsp:spPr>
        <a:xfrm>
          <a:off x="4688888" y="158399"/>
          <a:ext cx="2748403" cy="8379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zoom</a:t>
          </a:r>
          <a:endParaRPr lang="ru-RU" sz="2800" kern="1200" dirty="0"/>
        </a:p>
      </dsp:txBody>
      <dsp:txXfrm>
        <a:off x="4688888" y="158399"/>
        <a:ext cx="2748403" cy="837928"/>
      </dsp:txXfrm>
    </dsp:sp>
    <dsp:sp modelId="{D4113CF8-9DB4-409E-9BF9-2F58FECE93EB}">
      <dsp:nvSpPr>
        <dsp:cNvPr id="0" name=""/>
        <dsp:cNvSpPr/>
      </dsp:nvSpPr>
      <dsp:spPr>
        <a:xfrm>
          <a:off x="4688888" y="1205809"/>
          <a:ext cx="2748403" cy="8379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Moodle</a:t>
          </a:r>
          <a:endParaRPr lang="ru-RU" sz="2800" kern="1200" dirty="0"/>
        </a:p>
      </dsp:txBody>
      <dsp:txXfrm>
        <a:off x="4688888" y="1205809"/>
        <a:ext cx="2748403" cy="837928"/>
      </dsp:txXfrm>
    </dsp:sp>
    <dsp:sp modelId="{DDF8DC17-4363-48D4-9897-0DB205CA02CC}">
      <dsp:nvSpPr>
        <dsp:cNvPr id="0" name=""/>
        <dsp:cNvSpPr/>
      </dsp:nvSpPr>
      <dsp:spPr>
        <a:xfrm>
          <a:off x="4688888" y="2253219"/>
          <a:ext cx="2748403" cy="8379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discord</a:t>
          </a:r>
          <a:endParaRPr lang="ru-RU" sz="2800" kern="1200" dirty="0"/>
        </a:p>
      </dsp:txBody>
      <dsp:txXfrm>
        <a:off x="4688888" y="2253219"/>
        <a:ext cx="2748403" cy="837928"/>
      </dsp:txXfrm>
    </dsp:sp>
    <dsp:sp modelId="{2B1A357B-F37A-4EEB-81F7-0ADC9F955603}">
      <dsp:nvSpPr>
        <dsp:cNvPr id="0" name=""/>
        <dsp:cNvSpPr/>
      </dsp:nvSpPr>
      <dsp:spPr>
        <a:xfrm>
          <a:off x="4688888" y="3300630"/>
          <a:ext cx="2748403" cy="8379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Социальные сети</a:t>
          </a:r>
          <a:endParaRPr lang="ru-RU" sz="2800" kern="1200" dirty="0"/>
        </a:p>
      </dsp:txBody>
      <dsp:txXfrm>
        <a:off x="4688888" y="3300630"/>
        <a:ext cx="2748403" cy="837928"/>
      </dsp:txXfrm>
    </dsp:sp>
    <dsp:sp modelId="{A66785BC-7498-49A8-BAC8-9E24608C0341}">
      <dsp:nvSpPr>
        <dsp:cNvPr id="0" name=""/>
        <dsp:cNvSpPr/>
      </dsp:nvSpPr>
      <dsp:spPr>
        <a:xfrm>
          <a:off x="4688888" y="4348040"/>
          <a:ext cx="2748403" cy="8379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Мессенджеры</a:t>
          </a:r>
          <a:endParaRPr lang="ru-RU" sz="2800" kern="1200" dirty="0"/>
        </a:p>
      </dsp:txBody>
      <dsp:txXfrm>
        <a:off x="4688888" y="4348040"/>
        <a:ext cx="2748403" cy="837928"/>
      </dsp:txXfrm>
    </dsp:sp>
    <dsp:sp modelId="{E82F114F-65B6-4389-B00F-7FB99FD76064}">
      <dsp:nvSpPr>
        <dsp:cNvPr id="0" name=""/>
        <dsp:cNvSpPr/>
      </dsp:nvSpPr>
      <dsp:spPr>
        <a:xfrm>
          <a:off x="1390804" y="3300630"/>
          <a:ext cx="2748403" cy="8379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hlinkClick xmlns:r="http://schemas.openxmlformats.org/officeDocument/2006/relationships" r:id="rId2"/>
            </a:rPr>
            <a:t>Контроль</a:t>
          </a:r>
          <a:endParaRPr lang="ru-RU" sz="2800" kern="1200" dirty="0"/>
        </a:p>
      </dsp:txBody>
      <dsp:txXfrm>
        <a:off x="1390804" y="3300630"/>
        <a:ext cx="2748403" cy="837928"/>
      </dsp:txXfrm>
    </dsp:sp>
    <dsp:sp modelId="{0DAA086F-DC8C-434B-AC17-91A1E330BA83}">
      <dsp:nvSpPr>
        <dsp:cNvPr id="0" name=""/>
        <dsp:cNvSpPr/>
      </dsp:nvSpPr>
      <dsp:spPr>
        <a:xfrm>
          <a:off x="1390804" y="4348040"/>
          <a:ext cx="2748403" cy="8379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Отчёты </a:t>
          </a:r>
          <a:r>
            <a:rPr lang="ru-RU" sz="2800" kern="1200" dirty="0" smtClean="0">
              <a:hlinkClick xmlns:r="http://schemas.openxmlformats.org/officeDocument/2006/relationships" r:id="rId3"/>
            </a:rPr>
            <a:t>студентов</a:t>
          </a:r>
          <a:endParaRPr lang="ru-RU" sz="2800" kern="1200" dirty="0"/>
        </a:p>
      </dsp:txBody>
      <dsp:txXfrm>
        <a:off x="1390804" y="4348040"/>
        <a:ext cx="2748403" cy="837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A5D3E-1751-409C-9EF3-A991E64DCA79}">
      <dsp:nvSpPr>
        <dsp:cNvPr id="0" name=""/>
        <dsp:cNvSpPr/>
      </dsp:nvSpPr>
      <dsp:spPr>
        <a:xfrm>
          <a:off x="2175635" y="2849860"/>
          <a:ext cx="710413" cy="203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206" y="0"/>
              </a:lnTo>
              <a:lnTo>
                <a:pt x="355206" y="2030525"/>
              </a:lnTo>
              <a:lnTo>
                <a:pt x="710413" y="2030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477061" y="3811342"/>
        <a:ext cx="107560" cy="107560"/>
      </dsp:txXfrm>
    </dsp:sp>
    <dsp:sp modelId="{B7DEF062-6A85-4156-90FE-0288444361D5}">
      <dsp:nvSpPr>
        <dsp:cNvPr id="0" name=""/>
        <dsp:cNvSpPr/>
      </dsp:nvSpPr>
      <dsp:spPr>
        <a:xfrm>
          <a:off x="2175635" y="2849860"/>
          <a:ext cx="710413" cy="676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206" y="0"/>
              </a:lnTo>
              <a:lnTo>
                <a:pt x="355206" y="676841"/>
              </a:lnTo>
              <a:lnTo>
                <a:pt x="710413" y="6768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06311" y="3163750"/>
        <a:ext cx="49061" cy="49061"/>
      </dsp:txXfrm>
    </dsp:sp>
    <dsp:sp modelId="{B75EF03A-251B-4274-9B3E-084D376D38E8}">
      <dsp:nvSpPr>
        <dsp:cNvPr id="0" name=""/>
        <dsp:cNvSpPr/>
      </dsp:nvSpPr>
      <dsp:spPr>
        <a:xfrm>
          <a:off x="2175635" y="2173018"/>
          <a:ext cx="710413" cy="676841"/>
        </a:xfrm>
        <a:custGeom>
          <a:avLst/>
          <a:gdLst/>
          <a:ahLst/>
          <a:cxnLst/>
          <a:rect l="0" t="0" r="0" b="0"/>
          <a:pathLst>
            <a:path>
              <a:moveTo>
                <a:pt x="0" y="676841"/>
              </a:moveTo>
              <a:lnTo>
                <a:pt x="355206" y="676841"/>
              </a:lnTo>
              <a:lnTo>
                <a:pt x="355206" y="0"/>
              </a:lnTo>
              <a:lnTo>
                <a:pt x="71041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06311" y="2486908"/>
        <a:ext cx="49061" cy="49061"/>
      </dsp:txXfrm>
    </dsp:sp>
    <dsp:sp modelId="{5DD1E345-1057-4EF8-AA88-F051BE9335D9}">
      <dsp:nvSpPr>
        <dsp:cNvPr id="0" name=""/>
        <dsp:cNvSpPr/>
      </dsp:nvSpPr>
      <dsp:spPr>
        <a:xfrm>
          <a:off x="2175635" y="819334"/>
          <a:ext cx="710413" cy="2030525"/>
        </a:xfrm>
        <a:custGeom>
          <a:avLst/>
          <a:gdLst/>
          <a:ahLst/>
          <a:cxnLst/>
          <a:rect l="0" t="0" r="0" b="0"/>
          <a:pathLst>
            <a:path>
              <a:moveTo>
                <a:pt x="0" y="2030525"/>
              </a:moveTo>
              <a:lnTo>
                <a:pt x="355206" y="2030525"/>
              </a:lnTo>
              <a:lnTo>
                <a:pt x="355206" y="0"/>
              </a:lnTo>
              <a:lnTo>
                <a:pt x="71041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477061" y="1780817"/>
        <a:ext cx="107560" cy="107560"/>
      </dsp:txXfrm>
    </dsp:sp>
    <dsp:sp modelId="{88B3D9AE-2DC8-43E3-BB8A-4B3A67787018}">
      <dsp:nvSpPr>
        <dsp:cNvPr id="0" name=""/>
        <dsp:cNvSpPr/>
      </dsp:nvSpPr>
      <dsp:spPr>
        <a:xfrm rot="16200000">
          <a:off x="-1215698" y="2308386"/>
          <a:ext cx="5699720" cy="10829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проблемы</a:t>
          </a:r>
          <a:endParaRPr lang="ru-RU" sz="6500" kern="1200" dirty="0"/>
        </a:p>
      </dsp:txBody>
      <dsp:txXfrm>
        <a:off x="-1215698" y="2308386"/>
        <a:ext cx="5699720" cy="1082946"/>
      </dsp:txXfrm>
    </dsp:sp>
    <dsp:sp modelId="{4B933404-4CF2-433E-BAB5-52267423A52A}">
      <dsp:nvSpPr>
        <dsp:cNvPr id="0" name=""/>
        <dsp:cNvSpPr/>
      </dsp:nvSpPr>
      <dsp:spPr>
        <a:xfrm>
          <a:off x="2886048" y="277861"/>
          <a:ext cx="3552065" cy="10829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Различный уровень технических возможностей студентов</a:t>
          </a:r>
          <a:endParaRPr lang="ru-RU" sz="2300" kern="1200" dirty="0"/>
        </a:p>
      </dsp:txBody>
      <dsp:txXfrm>
        <a:off x="2886048" y="277861"/>
        <a:ext cx="3552065" cy="1082946"/>
      </dsp:txXfrm>
    </dsp:sp>
    <dsp:sp modelId="{F39DDA2C-C4F3-4B92-B779-4FFBFD7955CE}">
      <dsp:nvSpPr>
        <dsp:cNvPr id="0" name=""/>
        <dsp:cNvSpPr/>
      </dsp:nvSpPr>
      <dsp:spPr>
        <a:xfrm>
          <a:off x="2886048" y="1631544"/>
          <a:ext cx="3552065" cy="10829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Доступ к интернету</a:t>
          </a:r>
          <a:endParaRPr lang="ru-RU" sz="2300" kern="1200" dirty="0"/>
        </a:p>
      </dsp:txBody>
      <dsp:txXfrm>
        <a:off x="2886048" y="1631544"/>
        <a:ext cx="3552065" cy="1082946"/>
      </dsp:txXfrm>
    </dsp:sp>
    <dsp:sp modelId="{2992E57A-144E-43D1-9CD5-21D9699F4735}">
      <dsp:nvSpPr>
        <dsp:cNvPr id="0" name=""/>
        <dsp:cNvSpPr/>
      </dsp:nvSpPr>
      <dsp:spPr>
        <a:xfrm>
          <a:off x="2886048" y="2985228"/>
          <a:ext cx="3552065" cy="10829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Отсутствие контроля в процессе выполнения работы</a:t>
          </a:r>
          <a:endParaRPr lang="ru-RU" sz="2300" kern="1200" dirty="0"/>
        </a:p>
      </dsp:txBody>
      <dsp:txXfrm>
        <a:off x="2886048" y="2985228"/>
        <a:ext cx="3552065" cy="1082946"/>
      </dsp:txXfrm>
    </dsp:sp>
    <dsp:sp modelId="{041E3DC2-A964-4E17-8829-3B599603E059}">
      <dsp:nvSpPr>
        <dsp:cNvPr id="0" name=""/>
        <dsp:cNvSpPr/>
      </dsp:nvSpPr>
      <dsp:spPr>
        <a:xfrm>
          <a:off x="2886048" y="4338911"/>
          <a:ext cx="3552065" cy="10829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Различный уровень информационной компетентности педагогов</a:t>
          </a:r>
          <a:endParaRPr lang="ru-RU" sz="2300" kern="1200" dirty="0"/>
        </a:p>
      </dsp:txBody>
      <dsp:txXfrm>
        <a:off x="2886048" y="4338911"/>
        <a:ext cx="3552065" cy="108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AEAD45-E574-4A87-A601-A802B8CEBCC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4FDB88-16B6-4FBA-B157-7D36775863B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2;&#1082;&#1090;&#1080;&#1082;&#1072;%20&#1058;&#1091;&#1088;&#1080;&#1079;&#1084;/&#1054;&#1088;&#1075;&#1072;&#1085;&#1080;&#1079;&#1072;&#1094;&#1080;&#1103;%20&#1101;&#1082;&#1089;&#1082;&#1091;&#1088;&#1089;&#1080;&#1086;&#1085;&#1085;&#1099;&#1093;%20&#1091;&#1089;&#1083;&#1091;&#1075;/&#1047;&#1072;&#1076;&#1072;&#1085;&#1080;&#1077;%20&#1056;&#1072;&#1079;&#1088;&#1072;&#1073;&#1086;&#1090;&#1082;&#1072;%20&#1101;&#1082;&#1089;&#1082;&#1091;&#1088;&#1089;&#1080;&#1080;.docx" TargetMode="External"/><Relationship Id="rId2" Type="http://schemas.openxmlformats.org/officeDocument/2006/relationships/hyperlink" Target="&#1055;&#1088;&#1072;&#1082;&#1090;&#1080;&#1082;&#1072;%20&#1058;&#1091;&#1088;&#1080;&#1079;&#1084;/&#1054;&#1088;&#1075;&#1072;&#1085;&#1080;&#1079;&#1072;&#1094;&#1080;&#1103;%20&#1101;&#1082;&#1089;&#1082;&#1091;&#1088;&#1089;&#1080;&#1086;&#1085;&#1085;&#1099;&#1093;%20&#1091;&#1089;&#1083;&#1091;&#1075;/&#1054;&#1073;&#1091;&#1095;&#1072;&#1102;&#1097;&#1072;&#1103;%20&#1087;&#1088;&#1077;&#1079;&#1077;&#1085;&#1090;&#1072;&#1094;&#1080;&#1103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72;&#1082;&#1090;&#1080;&#1082;&#1072;%20&#1058;&#1091;&#1088;&#1080;&#1079;&#1084;/&#1054;&#1088;&#1075;&#1072;&#1085;&#1080;&#1079;&#1072;&#1094;&#1080;&#1103;%20&#1101;&#1082;&#1089;&#1082;&#1091;&#1088;&#1089;&#1080;&#1086;&#1085;&#1085;&#1099;&#1093;%20&#1091;&#1089;&#1083;&#1091;&#1075;/&#1052;&#1072;&#1084;&#1072;&#1077;&#1074;%20&#1050;&#1091;&#1088;&#1075;&#1072;&#1085;%20&#1055;&#1072;&#1083;&#1100;&#1096;&#1080;&#1085;&#1072;/&#1052;&#1072;&#1084;&#1072;&#1077;&#1074;%20&#1050;&#1091;&#1088;&#1075;&#1072;&#1085;.pptx" TargetMode="External"/><Relationship Id="rId5" Type="http://schemas.openxmlformats.org/officeDocument/2006/relationships/hyperlink" Target="&#1055;&#1088;&#1072;&#1082;&#1090;&#1080;&#1082;&#1072;%20&#1058;&#1091;&#1088;&#1080;&#1079;&#1084;/&#1054;&#1088;&#1075;&#1072;&#1085;&#1080;&#1079;&#1072;&#1094;&#1080;&#1103;%20&#1101;&#1082;&#1089;&#1082;&#1091;&#1088;&#1089;&#1080;&#1086;&#1085;&#1085;&#1099;&#1093;%20&#1091;&#1089;&#1083;&#1091;&#1075;/&#1052;&#1072;&#1084;&#1072;&#1077;&#1074;%20&#1050;&#1091;&#1088;&#1075;&#1072;&#1085;%20&#1055;&#1072;&#1083;&#1100;&#1096;&#1080;&#1085;&#1072;/&#1090;&#1077;&#1093;&#1085;&#1086;&#1083;&#1086;&#1075;&#1080;&#1095;&#1077;&#1089;&#1082;&#1072;&#1103;%20&#1082;&#1072;&#1088;&#1090;&#1072;.docx" TargetMode="External"/><Relationship Id="rId4" Type="http://schemas.openxmlformats.org/officeDocument/2006/relationships/hyperlink" Target="&#1055;&#1088;&#1072;&#1082;&#1090;&#1080;&#1082;&#1072;%20&#1058;&#1091;&#1088;&#1080;&#1079;&#1084;/&#1054;&#1088;&#1075;&#1072;&#1085;&#1080;&#1079;&#1072;&#1094;&#1080;&#1103;%20&#1101;&#1082;&#1089;&#1082;&#1091;&#1088;&#1089;&#1080;&#1086;&#1085;&#1085;&#1099;&#1093;%20&#1091;&#1089;&#1083;&#1091;&#1075;/&#1052;&#1072;&#1084;&#1072;&#1077;&#1074;%20&#1050;&#1091;&#1088;&#1075;&#1072;&#1085;%20&#1055;&#1072;&#1083;&#1100;&#1096;&#1080;&#1085;&#1072;/&#1055;&#1086;&#1088;&#1090;&#1092;&#1077;&#1083;&#1100;%20&#1101;&#1082;&#1089;&#1082;&#1091;&#1088;&#1089;&#1086;&#1074;&#1086;&#1076;&#1072;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7406640" cy="1472184"/>
          </a:xfrm>
        </p:spPr>
        <p:txBody>
          <a:bodyPr>
            <a:noAutofit/>
          </a:bodyPr>
          <a:lstStyle/>
          <a:p>
            <a:r>
              <a:rPr lang="ru-RU" sz="3600" dirty="0"/>
              <a:t>Организация обучения в дистанционном формате при реализации программ учебной практики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Зам.директора по ИМР ГПОУ ЯО Ярославского торгово-экономического колледжа Балабанова И.А.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559" y="1844824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223411"/>
              </p:ext>
            </p:extLst>
          </p:nvPr>
        </p:nvGraphicFramePr>
        <p:xfrm>
          <a:off x="1000100" y="714356"/>
          <a:ext cx="7934350" cy="553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0868613"/>
              </p:ext>
            </p:extLst>
          </p:nvPr>
        </p:nvGraphicFramePr>
        <p:xfrm>
          <a:off x="1547664" y="836712"/>
          <a:ext cx="74888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yatec.edu.yar.ru/knorus_w216_h1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273630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практика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ПМ.04 «Выполнение работ по одной или нескольким профессиям рабочих, должностям служащих» - Товароведение и экспертиза качества потребительских товаров</a:t>
            </a:r>
          </a:p>
          <a:p>
            <a:r>
              <a:rPr lang="ru-RU" dirty="0" smtClean="0"/>
              <a:t>ПМ.03 Проведение расчетов с бюджетом и внебюджетными фондами в условиях дистанционного обучения - Экономика и бухгалтерский учёт</a:t>
            </a:r>
          </a:p>
          <a:p>
            <a:r>
              <a:rPr lang="ru-RU" dirty="0" smtClean="0"/>
              <a:t>ПМ.05 Выполнение работ по одной или нескольким профессиям рабочих, должностям служащих – Страховое дело</a:t>
            </a:r>
          </a:p>
          <a:p>
            <a:r>
              <a:rPr lang="ru-RU" dirty="0" smtClean="0"/>
              <a:t>ПМ.01: «Организация питания в организациях общественного питания» - Технология продукции общественного </a:t>
            </a:r>
            <a:r>
              <a:rPr lang="ru-RU" dirty="0" smtClean="0"/>
              <a:t>питания</a:t>
            </a:r>
          </a:p>
          <a:p>
            <a:r>
              <a:rPr lang="ru-RU" dirty="0"/>
              <a:t>ПМ.01: «Организация питания в организациях общественного питания</a:t>
            </a:r>
            <a:r>
              <a:rPr lang="ru-RU" dirty="0" smtClean="0"/>
              <a:t>» -  организация обслуживания в общественном питании и др.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19439734"/>
              </p:ext>
            </p:extLst>
          </p:nvPr>
        </p:nvGraphicFramePr>
        <p:xfrm>
          <a:off x="1524000" y="116632"/>
          <a:ext cx="744048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экскурсионных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Обучающая </a:t>
            </a:r>
            <a:r>
              <a:rPr lang="ru-RU" dirty="0" smtClean="0">
                <a:hlinkClick r:id="rId2" action="ppaction://hlinkpres?slideindex=1&amp;slidetitle="/>
              </a:rPr>
              <a:t>презентация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Задание</a:t>
            </a:r>
            <a:endParaRPr lang="ru-RU" dirty="0" smtClean="0"/>
          </a:p>
          <a:p>
            <a:r>
              <a:rPr lang="ru-RU" dirty="0" smtClean="0"/>
              <a:t>Работа студентов</a:t>
            </a:r>
          </a:p>
          <a:p>
            <a:pPr lvl="1"/>
            <a:r>
              <a:rPr lang="ru-RU" dirty="0" smtClean="0"/>
              <a:t>Портфель </a:t>
            </a:r>
            <a:r>
              <a:rPr lang="ru-RU" dirty="0" smtClean="0">
                <a:hlinkClick r:id="rId4" action="ppaction://hlinkfile"/>
              </a:rPr>
              <a:t>экскурсовода</a:t>
            </a:r>
            <a:endParaRPr lang="ru-RU" dirty="0" smtClean="0"/>
          </a:p>
          <a:p>
            <a:pPr lvl="1"/>
            <a:r>
              <a:rPr lang="ru-RU" dirty="0" smtClean="0"/>
              <a:t>Технологическая </a:t>
            </a:r>
            <a:r>
              <a:rPr lang="ru-RU" dirty="0" smtClean="0">
                <a:hlinkClick r:id="rId5" action="ppaction://hlinkfile"/>
              </a:rPr>
              <a:t>карта</a:t>
            </a:r>
            <a:endParaRPr lang="ru-RU" dirty="0" smtClean="0"/>
          </a:p>
          <a:p>
            <a:pPr lvl="1"/>
            <a:r>
              <a:rPr lang="ru-RU" dirty="0" smtClean="0"/>
              <a:t>Описание </a:t>
            </a:r>
            <a:r>
              <a:rPr lang="ru-RU" dirty="0" smtClean="0">
                <a:hlinkClick r:id="rId6" action="ppaction://hlinkpres?slideindex=1&amp;slidetitle="/>
              </a:rPr>
              <a:t>экскурсии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4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567143"/>
              </p:ext>
            </p:extLst>
          </p:nvPr>
        </p:nvGraphicFramePr>
        <p:xfrm>
          <a:off x="1403648" y="548680"/>
          <a:ext cx="7530802" cy="569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2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4242" b="6464"/>
          <a:stretch>
            <a:fillRect/>
          </a:stretch>
        </p:blipFill>
        <p:spPr bwMode="auto">
          <a:xfrm>
            <a:off x="0" y="0"/>
            <a:ext cx="915473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6732240" y="6021288"/>
            <a:ext cx="122413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281</TotalTime>
  <Words>221</Words>
  <Application>Microsoft Office PowerPoint</Application>
  <PresentationFormat>Экран (4:3)</PresentationFormat>
  <Paragraphs>53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Corbel</vt:lpstr>
      <vt:lpstr>Gill Sans MT</vt:lpstr>
      <vt:lpstr>Verdana</vt:lpstr>
      <vt:lpstr>Wingdings 2</vt:lpstr>
      <vt:lpstr>Солнцестояние</vt:lpstr>
      <vt:lpstr>Организация обучения в дистанционном формате при реализации программ учебной практики</vt:lpstr>
      <vt:lpstr>Презентация PowerPoint</vt:lpstr>
      <vt:lpstr>Презентация PowerPoint</vt:lpstr>
      <vt:lpstr>Презентация PowerPoint</vt:lpstr>
      <vt:lpstr>Учебная практика</vt:lpstr>
      <vt:lpstr>Презентация PowerPoint</vt:lpstr>
      <vt:lpstr>Организация экскурсионных услуг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дистанционном формате при реализации программ учебной практики</dc:title>
  <dc:creator>user</dc:creator>
  <cp:lastModifiedBy>Ирочка</cp:lastModifiedBy>
  <cp:revision>9</cp:revision>
  <dcterms:created xsi:type="dcterms:W3CDTF">2020-05-26T10:25:12Z</dcterms:created>
  <dcterms:modified xsi:type="dcterms:W3CDTF">2020-05-27T05:26:13Z</dcterms:modified>
</cp:coreProperties>
</file>