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9" r:id="rId6"/>
    <p:sldId id="270" r:id="rId7"/>
    <p:sldId id="276" r:id="rId8"/>
    <p:sldId id="271" r:id="rId9"/>
    <p:sldId id="264" r:id="rId10"/>
    <p:sldId id="267" r:id="rId11"/>
    <p:sldId id="268" r:id="rId12"/>
    <p:sldId id="273" r:id="rId13"/>
    <p:sldId id="272" r:id="rId14"/>
    <p:sldId id="274" r:id="rId15"/>
    <p:sldId id="265" r:id="rId16"/>
    <p:sldId id="266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DF4"/>
    <a:srgbClr val="D1D1E1"/>
    <a:srgbClr val="D3DADF"/>
    <a:srgbClr val="6699FF"/>
    <a:srgbClr val="D4DEDC"/>
    <a:srgbClr val="D6DADC"/>
    <a:srgbClr val="CDD3E5"/>
    <a:srgbClr val="0000FF"/>
    <a:srgbClr val="CCECFF"/>
    <a:srgbClr val="A4C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3981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8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822DF-A7C8-4386-AAF6-DEC525E5164F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6491F4-1D53-45C8-B7D0-98861B52CEE7}">
      <dgm:prSet phldrT="[Текст]"/>
      <dgm:spPr>
        <a:solidFill>
          <a:srgbClr val="D1D1E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1" baseline="0" dirty="0">
              <a:solidFill>
                <a:srgbClr val="0070C0"/>
              </a:solidFill>
            </a:rPr>
            <a:t>Дистанционное обучение</a:t>
          </a:r>
        </a:p>
      </dgm:t>
    </dgm:pt>
    <dgm:pt modelId="{17A81E91-62E6-4FA5-868D-297A31288286}" type="parTrans" cxnId="{B5D53974-86B6-41B0-A044-57E3FC8613DE}">
      <dgm:prSet/>
      <dgm:spPr/>
      <dgm:t>
        <a:bodyPr/>
        <a:lstStyle/>
        <a:p>
          <a:endParaRPr lang="ru-RU"/>
        </a:p>
      </dgm:t>
    </dgm:pt>
    <dgm:pt modelId="{F6BFB129-DDA4-412B-A907-CF4BB00CFF8D}" type="sibTrans" cxnId="{B5D53974-86B6-41B0-A044-57E3FC8613DE}">
      <dgm:prSet/>
      <dgm:spPr/>
      <dgm:t>
        <a:bodyPr/>
        <a:lstStyle/>
        <a:p>
          <a:endParaRPr lang="ru-RU"/>
        </a:p>
      </dgm:t>
    </dgm:pt>
    <dgm:pt modelId="{0D5F216B-2F9B-4A6A-8D6F-6CAC5F1023E8}">
      <dgm:prSet phldrT="[Текст]" custT="1"/>
      <dgm:spPr>
        <a:solidFill>
          <a:srgbClr val="D1D1E1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>
              <a:solidFill>
                <a:srgbClr val="0070C0"/>
              </a:solidFill>
            </a:rPr>
            <a:t>Нормативные документы</a:t>
          </a:r>
        </a:p>
      </dgm:t>
    </dgm:pt>
    <dgm:pt modelId="{4D2F94F3-96FC-408B-ABBE-DE551887645B}" type="parTrans" cxnId="{C2C62B62-661B-46CD-B9A4-25AEA3982D0D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FDBE4DD-6FAE-4373-B2EF-815B467615C4}" type="sibTrans" cxnId="{C2C62B62-661B-46CD-B9A4-25AEA3982D0D}">
      <dgm:prSet/>
      <dgm:spPr/>
      <dgm:t>
        <a:bodyPr/>
        <a:lstStyle/>
        <a:p>
          <a:endParaRPr lang="ru-RU"/>
        </a:p>
      </dgm:t>
    </dgm:pt>
    <dgm:pt modelId="{A613970B-61EA-4751-9FA1-722C853CF317}">
      <dgm:prSet phldrT="[Текст]" custT="1"/>
      <dgm:spPr>
        <a:solidFill>
          <a:srgbClr val="D1D1E1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>
              <a:solidFill>
                <a:srgbClr val="0070C0"/>
              </a:solidFill>
            </a:rPr>
            <a:t>Расписание</a:t>
          </a:r>
        </a:p>
      </dgm:t>
    </dgm:pt>
    <dgm:pt modelId="{8BECE1FB-2EE3-4117-89CC-C3A9F53596BB}" type="parTrans" cxnId="{EA5925AF-334E-4EE5-9CE9-45B580EFBDB7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552732C4-8CE3-4802-9AA1-C6AADC0A9680}" type="sibTrans" cxnId="{EA5925AF-334E-4EE5-9CE9-45B580EFBDB7}">
      <dgm:prSet/>
      <dgm:spPr/>
      <dgm:t>
        <a:bodyPr/>
        <a:lstStyle/>
        <a:p>
          <a:endParaRPr lang="ru-RU"/>
        </a:p>
      </dgm:t>
    </dgm:pt>
    <dgm:pt modelId="{C492A4BE-7A99-4A24-8201-427B9A029604}">
      <dgm:prSet phldrT="[Текст]" custT="1"/>
      <dgm:spPr>
        <a:solidFill>
          <a:srgbClr val="D1D1E1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>
              <a:solidFill>
                <a:srgbClr val="0070C0"/>
              </a:solidFill>
            </a:rPr>
            <a:t>Информационные ресурсы</a:t>
          </a:r>
        </a:p>
      </dgm:t>
    </dgm:pt>
    <dgm:pt modelId="{93A51F81-81D4-4AF5-BF43-F5C99D339007}" type="parTrans" cxnId="{89EF5BF5-B128-4093-9A73-E19F333FCECB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50E980D-08F1-49B5-9977-34EF38F64E2B}" type="sibTrans" cxnId="{89EF5BF5-B128-4093-9A73-E19F333FCECB}">
      <dgm:prSet/>
      <dgm:spPr/>
      <dgm:t>
        <a:bodyPr/>
        <a:lstStyle/>
        <a:p>
          <a:endParaRPr lang="ru-RU"/>
        </a:p>
      </dgm:t>
    </dgm:pt>
    <dgm:pt modelId="{DF55D231-BE11-4D9B-9392-1B6FFD0F1DB4}">
      <dgm:prSet phldrT="[Текст]" custT="1"/>
      <dgm:spPr>
        <a:solidFill>
          <a:srgbClr val="D1D1E1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>
              <a:solidFill>
                <a:srgbClr val="0070C0"/>
              </a:solidFill>
            </a:rPr>
            <a:t>Профилактика</a:t>
          </a:r>
        </a:p>
      </dgm:t>
    </dgm:pt>
    <dgm:pt modelId="{3192E4AD-769B-431C-A0B2-0402BF3C4A81}" type="parTrans" cxnId="{403FD187-407F-4B37-8304-64D76D3294FC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9B98B66-2F7C-45CE-80FB-43B665DC6BA7}" type="sibTrans" cxnId="{403FD187-407F-4B37-8304-64D76D3294FC}">
      <dgm:prSet/>
      <dgm:spPr/>
      <dgm:t>
        <a:bodyPr/>
        <a:lstStyle/>
        <a:p>
          <a:endParaRPr lang="ru-RU"/>
        </a:p>
      </dgm:t>
    </dgm:pt>
    <dgm:pt modelId="{35D2CBBB-1487-4160-9BCA-189C56FBFF51}">
      <dgm:prSet phldrT="[Текст]" custT="1"/>
      <dgm:spPr>
        <a:solidFill>
          <a:srgbClr val="D1D1E1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>
              <a:solidFill>
                <a:srgbClr val="0070C0"/>
              </a:solidFill>
            </a:rPr>
            <a:t>Горячая линия</a:t>
          </a:r>
        </a:p>
      </dgm:t>
    </dgm:pt>
    <dgm:pt modelId="{3DC3BEC3-7E4E-48AF-9099-68D02327FED2}" type="parTrans" cxnId="{E7B169E8-949A-47A1-B209-F86C5F9535D6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5E7C9363-B5FB-4425-A9B4-A5810421B722}" type="sibTrans" cxnId="{E7B169E8-949A-47A1-B209-F86C5F9535D6}">
      <dgm:prSet/>
      <dgm:spPr/>
      <dgm:t>
        <a:bodyPr/>
        <a:lstStyle/>
        <a:p>
          <a:endParaRPr lang="ru-RU"/>
        </a:p>
      </dgm:t>
    </dgm:pt>
    <dgm:pt modelId="{BC7C4362-4C84-420F-AB6B-FD5BC758E778}">
      <dgm:prSet phldrT="[Текст]" custT="1"/>
      <dgm:spPr>
        <a:solidFill>
          <a:srgbClr val="D1D1E1">
            <a:alpha val="9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900" b="1" dirty="0">
              <a:solidFill>
                <a:srgbClr val="0070C0"/>
              </a:solidFill>
            </a:rPr>
            <a:t>Инструкции по переходу на дистанционное обучение</a:t>
          </a:r>
        </a:p>
      </dgm:t>
    </dgm:pt>
    <dgm:pt modelId="{AB430854-34B2-431A-A0FD-352DB030677A}" type="parTrans" cxnId="{162BFAC7-275F-4E5A-824E-D276179FFECC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AC4ACE92-791D-4BB8-8C69-D8F194ACF28F}" type="sibTrans" cxnId="{162BFAC7-275F-4E5A-824E-D276179FFECC}">
      <dgm:prSet/>
      <dgm:spPr/>
      <dgm:t>
        <a:bodyPr/>
        <a:lstStyle/>
        <a:p>
          <a:endParaRPr lang="ru-RU"/>
        </a:p>
      </dgm:t>
    </dgm:pt>
    <dgm:pt modelId="{9E5F307D-7A45-4CB7-A1FC-2B276EB83A07}" type="pres">
      <dgm:prSet presAssocID="{0A2822DF-A7C8-4386-AAF6-DEC525E516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CA8586-87DA-4785-904E-22B881EC3078}" type="pres">
      <dgm:prSet presAssocID="{A16491F4-1D53-45C8-B7D0-98861B52CEE7}" presName="root" presStyleCnt="0"/>
      <dgm:spPr/>
    </dgm:pt>
    <dgm:pt modelId="{9A07A68E-33D6-4708-807B-3AF84F496E66}" type="pres">
      <dgm:prSet presAssocID="{A16491F4-1D53-45C8-B7D0-98861B52CEE7}" presName="rootComposite" presStyleCnt="0"/>
      <dgm:spPr/>
    </dgm:pt>
    <dgm:pt modelId="{CA2FA005-45F9-4ECC-8A87-30F22A68EE9E}" type="pres">
      <dgm:prSet presAssocID="{A16491F4-1D53-45C8-B7D0-98861B52CEE7}" presName="rootText" presStyleLbl="node1" presStyleIdx="0" presStyleCnt="1" custScaleX="137118" custLinFactNeighborX="-24552" custLinFactNeighborY="18597"/>
      <dgm:spPr/>
      <dgm:t>
        <a:bodyPr/>
        <a:lstStyle/>
        <a:p>
          <a:endParaRPr lang="ru-RU"/>
        </a:p>
      </dgm:t>
    </dgm:pt>
    <dgm:pt modelId="{D9D04A30-54F7-41B1-9BE0-DD204D36D14E}" type="pres">
      <dgm:prSet presAssocID="{A16491F4-1D53-45C8-B7D0-98861B52CEE7}" presName="rootConnector" presStyleLbl="node1" presStyleIdx="0" presStyleCnt="1"/>
      <dgm:spPr/>
      <dgm:t>
        <a:bodyPr/>
        <a:lstStyle/>
        <a:p>
          <a:endParaRPr lang="ru-RU"/>
        </a:p>
      </dgm:t>
    </dgm:pt>
    <dgm:pt modelId="{1A072642-D24A-4F8B-95A4-1899D63898E7}" type="pres">
      <dgm:prSet presAssocID="{A16491F4-1D53-45C8-B7D0-98861B52CEE7}" presName="childShape" presStyleCnt="0"/>
      <dgm:spPr/>
    </dgm:pt>
    <dgm:pt modelId="{07B8D560-CB5A-47A9-AB6B-F9FD9E86EC0A}" type="pres">
      <dgm:prSet presAssocID="{4D2F94F3-96FC-408B-ABBE-DE551887645B}" presName="Name13" presStyleLbl="parChTrans1D2" presStyleIdx="0" presStyleCnt="6"/>
      <dgm:spPr/>
      <dgm:t>
        <a:bodyPr/>
        <a:lstStyle/>
        <a:p>
          <a:endParaRPr lang="ru-RU"/>
        </a:p>
      </dgm:t>
    </dgm:pt>
    <dgm:pt modelId="{DA91C8FB-C657-4566-82C5-E113630E409F}" type="pres">
      <dgm:prSet presAssocID="{0D5F216B-2F9B-4A6A-8D6F-6CAC5F1023E8}" presName="childText" presStyleLbl="bgAcc1" presStyleIdx="0" presStyleCnt="6" custScaleX="18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F6AD6-EC68-40F0-8AE4-6A71720A75CC}" type="pres">
      <dgm:prSet presAssocID="{8BECE1FB-2EE3-4117-89CC-C3A9F53596B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F90C172E-9ADD-44CC-A07F-47093E52A55E}" type="pres">
      <dgm:prSet presAssocID="{A613970B-61EA-4751-9FA1-722C853CF317}" presName="childText" presStyleLbl="bgAcc1" presStyleIdx="1" presStyleCnt="6" custScaleX="187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32284-2028-4460-A0A4-11F08590708F}" type="pres">
      <dgm:prSet presAssocID="{93A51F81-81D4-4AF5-BF43-F5C99D33900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F32B455-FAE2-45B0-AC32-B8568B9F803D}" type="pres">
      <dgm:prSet presAssocID="{C492A4BE-7A99-4A24-8201-427B9A029604}" presName="childText" presStyleLbl="bgAcc1" presStyleIdx="2" presStyleCnt="6" custScaleX="190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E5488-8604-4D31-8D98-2FD4DEEEF0B6}" type="pres">
      <dgm:prSet presAssocID="{3192E4AD-769B-431C-A0B2-0402BF3C4A81}" presName="Name13" presStyleLbl="parChTrans1D2" presStyleIdx="3" presStyleCnt="6"/>
      <dgm:spPr/>
      <dgm:t>
        <a:bodyPr/>
        <a:lstStyle/>
        <a:p>
          <a:endParaRPr lang="ru-RU"/>
        </a:p>
      </dgm:t>
    </dgm:pt>
    <dgm:pt modelId="{5EBBA102-A97D-4A1E-8599-B2013C5BA3B5}" type="pres">
      <dgm:prSet presAssocID="{DF55D231-BE11-4D9B-9392-1B6FFD0F1DB4}" presName="childText" presStyleLbl="bgAcc1" presStyleIdx="3" presStyleCnt="6" custScaleX="191697" custLinFactNeighborX="-674" custLinFactNeighborY="-2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3AD19-52CB-4C73-A60B-69B459A0912F}" type="pres">
      <dgm:prSet presAssocID="{3DC3BEC3-7E4E-48AF-9099-68D02327FED2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358F334-26D5-4FAA-9705-7B4BC1535CCB}" type="pres">
      <dgm:prSet presAssocID="{35D2CBBB-1487-4160-9BCA-189C56FBFF51}" presName="childText" presStyleLbl="bgAcc1" presStyleIdx="4" presStyleCnt="6" custScaleX="19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34657-2706-4623-AFD4-F43FF2CABEBC}" type="pres">
      <dgm:prSet presAssocID="{AB430854-34B2-431A-A0FD-352DB030677A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2F8BFCE-0ADD-4FD3-A5EA-915F63BC3402}" type="pres">
      <dgm:prSet presAssocID="{BC7C4362-4C84-420F-AB6B-FD5BC758E778}" presName="childText" presStyleLbl="bgAcc1" presStyleIdx="5" presStyleCnt="6" custScaleX="194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169E8-949A-47A1-B209-F86C5F9535D6}" srcId="{A16491F4-1D53-45C8-B7D0-98861B52CEE7}" destId="{35D2CBBB-1487-4160-9BCA-189C56FBFF51}" srcOrd="4" destOrd="0" parTransId="{3DC3BEC3-7E4E-48AF-9099-68D02327FED2}" sibTransId="{5E7C9363-B5FB-4425-A9B4-A5810421B722}"/>
    <dgm:cxn modelId="{D5CA0152-1F16-48BF-AA10-31E7497413DB}" type="presOf" srcId="{BC7C4362-4C84-420F-AB6B-FD5BC758E778}" destId="{D2F8BFCE-0ADD-4FD3-A5EA-915F63BC3402}" srcOrd="0" destOrd="0" presId="urn:microsoft.com/office/officeart/2005/8/layout/hierarchy3"/>
    <dgm:cxn modelId="{21AC5B69-AAA5-43A4-918E-C8789431C3E5}" type="presOf" srcId="{3DC3BEC3-7E4E-48AF-9099-68D02327FED2}" destId="{C4B3AD19-52CB-4C73-A60B-69B459A0912F}" srcOrd="0" destOrd="0" presId="urn:microsoft.com/office/officeart/2005/8/layout/hierarchy3"/>
    <dgm:cxn modelId="{EA5925AF-334E-4EE5-9CE9-45B580EFBDB7}" srcId="{A16491F4-1D53-45C8-B7D0-98861B52CEE7}" destId="{A613970B-61EA-4751-9FA1-722C853CF317}" srcOrd="1" destOrd="0" parTransId="{8BECE1FB-2EE3-4117-89CC-C3A9F53596BB}" sibTransId="{552732C4-8CE3-4802-9AA1-C6AADC0A9680}"/>
    <dgm:cxn modelId="{2B8577E3-9281-49E2-8181-E8E3DB6666AD}" type="presOf" srcId="{A613970B-61EA-4751-9FA1-722C853CF317}" destId="{F90C172E-9ADD-44CC-A07F-47093E52A55E}" srcOrd="0" destOrd="0" presId="urn:microsoft.com/office/officeart/2005/8/layout/hierarchy3"/>
    <dgm:cxn modelId="{B5D53974-86B6-41B0-A044-57E3FC8613DE}" srcId="{0A2822DF-A7C8-4386-AAF6-DEC525E5164F}" destId="{A16491F4-1D53-45C8-B7D0-98861B52CEE7}" srcOrd="0" destOrd="0" parTransId="{17A81E91-62E6-4FA5-868D-297A31288286}" sibTransId="{F6BFB129-DDA4-412B-A907-CF4BB00CFF8D}"/>
    <dgm:cxn modelId="{89EF5BF5-B128-4093-9A73-E19F333FCECB}" srcId="{A16491F4-1D53-45C8-B7D0-98861B52CEE7}" destId="{C492A4BE-7A99-4A24-8201-427B9A029604}" srcOrd="2" destOrd="0" parTransId="{93A51F81-81D4-4AF5-BF43-F5C99D339007}" sibTransId="{A50E980D-08F1-49B5-9977-34EF38F64E2B}"/>
    <dgm:cxn modelId="{D123101F-BE56-4EA0-B164-529E12D600D3}" type="presOf" srcId="{0D5F216B-2F9B-4A6A-8D6F-6CAC5F1023E8}" destId="{DA91C8FB-C657-4566-82C5-E113630E409F}" srcOrd="0" destOrd="0" presId="urn:microsoft.com/office/officeart/2005/8/layout/hierarchy3"/>
    <dgm:cxn modelId="{403FD187-407F-4B37-8304-64D76D3294FC}" srcId="{A16491F4-1D53-45C8-B7D0-98861B52CEE7}" destId="{DF55D231-BE11-4D9B-9392-1B6FFD0F1DB4}" srcOrd="3" destOrd="0" parTransId="{3192E4AD-769B-431C-A0B2-0402BF3C4A81}" sibTransId="{C9B98B66-2F7C-45CE-80FB-43B665DC6BA7}"/>
    <dgm:cxn modelId="{FAACBAC6-B708-4801-B6B1-5431E3871F96}" type="presOf" srcId="{4D2F94F3-96FC-408B-ABBE-DE551887645B}" destId="{07B8D560-CB5A-47A9-AB6B-F9FD9E86EC0A}" srcOrd="0" destOrd="0" presId="urn:microsoft.com/office/officeart/2005/8/layout/hierarchy3"/>
    <dgm:cxn modelId="{08D2BD37-7CAB-4111-B2BC-2C55DA8D4317}" type="presOf" srcId="{8BECE1FB-2EE3-4117-89CC-C3A9F53596BB}" destId="{952F6AD6-EC68-40F0-8AE4-6A71720A75CC}" srcOrd="0" destOrd="0" presId="urn:microsoft.com/office/officeart/2005/8/layout/hierarchy3"/>
    <dgm:cxn modelId="{07260B24-51DE-4A93-9F04-755061690A13}" type="presOf" srcId="{0A2822DF-A7C8-4386-AAF6-DEC525E5164F}" destId="{9E5F307D-7A45-4CB7-A1FC-2B276EB83A07}" srcOrd="0" destOrd="0" presId="urn:microsoft.com/office/officeart/2005/8/layout/hierarchy3"/>
    <dgm:cxn modelId="{C2C62B62-661B-46CD-B9A4-25AEA3982D0D}" srcId="{A16491F4-1D53-45C8-B7D0-98861B52CEE7}" destId="{0D5F216B-2F9B-4A6A-8D6F-6CAC5F1023E8}" srcOrd="0" destOrd="0" parTransId="{4D2F94F3-96FC-408B-ABBE-DE551887645B}" sibTransId="{AFDBE4DD-6FAE-4373-B2EF-815B467615C4}"/>
    <dgm:cxn modelId="{4E5D938F-9304-4737-ABBD-D5DE98F9363C}" type="presOf" srcId="{AB430854-34B2-431A-A0FD-352DB030677A}" destId="{45834657-2706-4623-AFD4-F43FF2CABEBC}" srcOrd="0" destOrd="0" presId="urn:microsoft.com/office/officeart/2005/8/layout/hierarchy3"/>
    <dgm:cxn modelId="{06B35B14-DBFF-47F6-87C7-BCC49704B02F}" type="presOf" srcId="{93A51F81-81D4-4AF5-BF43-F5C99D339007}" destId="{6DC32284-2028-4460-A0A4-11F08590708F}" srcOrd="0" destOrd="0" presId="urn:microsoft.com/office/officeart/2005/8/layout/hierarchy3"/>
    <dgm:cxn modelId="{CD8D997D-F2F8-43EC-972A-DF2D678FB61A}" type="presOf" srcId="{C492A4BE-7A99-4A24-8201-427B9A029604}" destId="{DF32B455-FAE2-45B0-AC32-B8568B9F803D}" srcOrd="0" destOrd="0" presId="urn:microsoft.com/office/officeart/2005/8/layout/hierarchy3"/>
    <dgm:cxn modelId="{52BBEA99-81AD-4ED5-8BB3-FD192B98DAA2}" type="presOf" srcId="{DF55D231-BE11-4D9B-9392-1B6FFD0F1DB4}" destId="{5EBBA102-A97D-4A1E-8599-B2013C5BA3B5}" srcOrd="0" destOrd="0" presId="urn:microsoft.com/office/officeart/2005/8/layout/hierarchy3"/>
    <dgm:cxn modelId="{C831BE39-60FE-4FB8-8DDD-73CDEE5790DE}" type="presOf" srcId="{A16491F4-1D53-45C8-B7D0-98861B52CEE7}" destId="{D9D04A30-54F7-41B1-9BE0-DD204D36D14E}" srcOrd="1" destOrd="0" presId="urn:microsoft.com/office/officeart/2005/8/layout/hierarchy3"/>
    <dgm:cxn modelId="{162BFAC7-275F-4E5A-824E-D276179FFECC}" srcId="{A16491F4-1D53-45C8-B7D0-98861B52CEE7}" destId="{BC7C4362-4C84-420F-AB6B-FD5BC758E778}" srcOrd="5" destOrd="0" parTransId="{AB430854-34B2-431A-A0FD-352DB030677A}" sibTransId="{AC4ACE92-791D-4BB8-8C69-D8F194ACF28F}"/>
    <dgm:cxn modelId="{DF4516D7-3BF0-4789-9542-41DCEB0EA1CB}" type="presOf" srcId="{35D2CBBB-1487-4160-9BCA-189C56FBFF51}" destId="{4358F334-26D5-4FAA-9705-7B4BC1535CCB}" srcOrd="0" destOrd="0" presId="urn:microsoft.com/office/officeart/2005/8/layout/hierarchy3"/>
    <dgm:cxn modelId="{2F0AF93B-79CB-4675-A14F-5E5181D72E1A}" type="presOf" srcId="{A16491F4-1D53-45C8-B7D0-98861B52CEE7}" destId="{CA2FA005-45F9-4ECC-8A87-30F22A68EE9E}" srcOrd="0" destOrd="0" presId="urn:microsoft.com/office/officeart/2005/8/layout/hierarchy3"/>
    <dgm:cxn modelId="{667D8A76-B856-4D96-9604-14DEEB50F7FB}" type="presOf" srcId="{3192E4AD-769B-431C-A0B2-0402BF3C4A81}" destId="{60FE5488-8604-4D31-8D98-2FD4DEEEF0B6}" srcOrd="0" destOrd="0" presId="urn:microsoft.com/office/officeart/2005/8/layout/hierarchy3"/>
    <dgm:cxn modelId="{7C3E2DBB-4F49-4C0E-B967-69E9921F13B6}" type="presParOf" srcId="{9E5F307D-7A45-4CB7-A1FC-2B276EB83A07}" destId="{DCCA8586-87DA-4785-904E-22B881EC3078}" srcOrd="0" destOrd="0" presId="urn:microsoft.com/office/officeart/2005/8/layout/hierarchy3"/>
    <dgm:cxn modelId="{1E8D1F39-0101-4D32-9524-31F2D3CDEE9D}" type="presParOf" srcId="{DCCA8586-87DA-4785-904E-22B881EC3078}" destId="{9A07A68E-33D6-4708-807B-3AF84F496E66}" srcOrd="0" destOrd="0" presId="urn:microsoft.com/office/officeart/2005/8/layout/hierarchy3"/>
    <dgm:cxn modelId="{28E2F405-0B88-46AA-9FDC-273511432861}" type="presParOf" srcId="{9A07A68E-33D6-4708-807B-3AF84F496E66}" destId="{CA2FA005-45F9-4ECC-8A87-30F22A68EE9E}" srcOrd="0" destOrd="0" presId="urn:microsoft.com/office/officeart/2005/8/layout/hierarchy3"/>
    <dgm:cxn modelId="{46FD4375-E05F-4806-897F-9BE708E52022}" type="presParOf" srcId="{9A07A68E-33D6-4708-807B-3AF84F496E66}" destId="{D9D04A30-54F7-41B1-9BE0-DD204D36D14E}" srcOrd="1" destOrd="0" presId="urn:microsoft.com/office/officeart/2005/8/layout/hierarchy3"/>
    <dgm:cxn modelId="{0D77FFA1-56A5-4275-B539-F9C3633F0B24}" type="presParOf" srcId="{DCCA8586-87DA-4785-904E-22B881EC3078}" destId="{1A072642-D24A-4F8B-95A4-1899D63898E7}" srcOrd="1" destOrd="0" presId="urn:microsoft.com/office/officeart/2005/8/layout/hierarchy3"/>
    <dgm:cxn modelId="{CB0FC4F5-7CFD-48A6-8C74-415710249CC7}" type="presParOf" srcId="{1A072642-D24A-4F8B-95A4-1899D63898E7}" destId="{07B8D560-CB5A-47A9-AB6B-F9FD9E86EC0A}" srcOrd="0" destOrd="0" presId="urn:microsoft.com/office/officeart/2005/8/layout/hierarchy3"/>
    <dgm:cxn modelId="{17593744-9711-4C22-8374-785107CA4811}" type="presParOf" srcId="{1A072642-D24A-4F8B-95A4-1899D63898E7}" destId="{DA91C8FB-C657-4566-82C5-E113630E409F}" srcOrd="1" destOrd="0" presId="urn:microsoft.com/office/officeart/2005/8/layout/hierarchy3"/>
    <dgm:cxn modelId="{BC5CF955-8035-4BB1-AAFA-E77048941A84}" type="presParOf" srcId="{1A072642-D24A-4F8B-95A4-1899D63898E7}" destId="{952F6AD6-EC68-40F0-8AE4-6A71720A75CC}" srcOrd="2" destOrd="0" presId="urn:microsoft.com/office/officeart/2005/8/layout/hierarchy3"/>
    <dgm:cxn modelId="{C1512D5B-5664-41BA-8524-55426F46583E}" type="presParOf" srcId="{1A072642-D24A-4F8B-95A4-1899D63898E7}" destId="{F90C172E-9ADD-44CC-A07F-47093E52A55E}" srcOrd="3" destOrd="0" presId="urn:microsoft.com/office/officeart/2005/8/layout/hierarchy3"/>
    <dgm:cxn modelId="{8309F346-B212-4FF7-AEDE-357F7ECCFEE2}" type="presParOf" srcId="{1A072642-D24A-4F8B-95A4-1899D63898E7}" destId="{6DC32284-2028-4460-A0A4-11F08590708F}" srcOrd="4" destOrd="0" presId="urn:microsoft.com/office/officeart/2005/8/layout/hierarchy3"/>
    <dgm:cxn modelId="{3369937E-103F-4204-8017-ACD2D088C57A}" type="presParOf" srcId="{1A072642-D24A-4F8B-95A4-1899D63898E7}" destId="{DF32B455-FAE2-45B0-AC32-B8568B9F803D}" srcOrd="5" destOrd="0" presId="urn:microsoft.com/office/officeart/2005/8/layout/hierarchy3"/>
    <dgm:cxn modelId="{DEC42AA2-96F3-4FC3-8CB4-B46EADA2B58E}" type="presParOf" srcId="{1A072642-D24A-4F8B-95A4-1899D63898E7}" destId="{60FE5488-8604-4D31-8D98-2FD4DEEEF0B6}" srcOrd="6" destOrd="0" presId="urn:microsoft.com/office/officeart/2005/8/layout/hierarchy3"/>
    <dgm:cxn modelId="{020734D5-DE3F-4D4A-9AB4-AD0EC6BE1FD9}" type="presParOf" srcId="{1A072642-D24A-4F8B-95A4-1899D63898E7}" destId="{5EBBA102-A97D-4A1E-8599-B2013C5BA3B5}" srcOrd="7" destOrd="0" presId="urn:microsoft.com/office/officeart/2005/8/layout/hierarchy3"/>
    <dgm:cxn modelId="{5E68C3F6-9E0D-4B3A-8807-6269191ABB41}" type="presParOf" srcId="{1A072642-D24A-4F8B-95A4-1899D63898E7}" destId="{C4B3AD19-52CB-4C73-A60B-69B459A0912F}" srcOrd="8" destOrd="0" presId="urn:microsoft.com/office/officeart/2005/8/layout/hierarchy3"/>
    <dgm:cxn modelId="{4C05F035-A150-4879-80D5-CF075362F705}" type="presParOf" srcId="{1A072642-D24A-4F8B-95A4-1899D63898E7}" destId="{4358F334-26D5-4FAA-9705-7B4BC1535CCB}" srcOrd="9" destOrd="0" presId="urn:microsoft.com/office/officeart/2005/8/layout/hierarchy3"/>
    <dgm:cxn modelId="{11FA7AA3-E1AC-4739-A9FF-EF50D1CA7B26}" type="presParOf" srcId="{1A072642-D24A-4F8B-95A4-1899D63898E7}" destId="{45834657-2706-4623-AFD4-F43FF2CABEBC}" srcOrd="10" destOrd="0" presId="urn:microsoft.com/office/officeart/2005/8/layout/hierarchy3"/>
    <dgm:cxn modelId="{434A52CF-4700-4A57-A96F-5259F6F85876}" type="presParOf" srcId="{1A072642-D24A-4F8B-95A4-1899D63898E7}" destId="{D2F8BFCE-0ADD-4FD3-A5EA-915F63BC340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A499E-11F4-45C3-A114-6BFB363666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C17C97-AB3C-40E0-9663-F8ABBE4A9564}">
      <dgm:prSet phldrT="[Текст]" custT="1"/>
      <dgm:spPr>
        <a:solidFill>
          <a:srgbClr val="D1D1E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ВКонтакте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D05EE-E213-4992-B4CC-67E628724712}" type="parTrans" cxnId="{07C18ABC-E7BF-4D3A-8B5A-5592E3FBDF4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A2B008D-21F3-4B3B-9BAC-DAD97368F1E8}" type="sibTrans" cxnId="{07C18ABC-E7BF-4D3A-8B5A-5592E3FBDF4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FC4DB32-D5BE-475D-BB67-D3D0D4A78EF4}">
      <dgm:prSet phldrT="[Текст]" custT="1"/>
      <dgm:spPr>
        <a:solidFill>
          <a:srgbClr val="D1D1E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Инструменты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8CB07C-9D71-4858-B087-686D38A23678}" type="parTrans" cxnId="{F9B1A1EA-147B-4263-8B49-82EF853C5D1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80DCD0C-FF2A-4384-B41C-39745B5E59BC}" type="sibTrans" cxnId="{F9B1A1EA-147B-4263-8B49-82EF853C5D1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15B6E33-571C-485A-BBFD-ABB889DE6118}">
      <dgm:prSet phldrT="[Текст]" custT="1"/>
      <dgm:spPr>
        <a:solidFill>
          <a:srgbClr val="D1D1E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Размещение учебных материалов</a:t>
          </a:r>
          <a:endParaRPr lang="ru-RU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B03A1D-120D-4145-A0A5-D3CF9A4ECCF4}" type="parTrans" cxnId="{CC50B6A5-EDB4-4E72-BEC6-C00F528BBE9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3E7275E-EC4B-449C-BB97-47A939EEC661}" type="sibTrans" cxnId="{CC50B6A5-EDB4-4E72-BEC6-C00F528BBE9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B981ECB-5579-4D50-86EE-57545F35F15A}">
      <dgm:prSet custT="1"/>
      <dgm:spPr>
        <a:gradFill flip="none" rotWithShape="0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Социальная сеть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070D041-19C6-4715-B2DF-3BB73DDB06C9}" type="sibTrans" cxnId="{6FB8937D-F9C7-41EE-93D1-710B723D2CB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F2AE48F-A3B3-4661-AB23-28C9CC5943F1}" type="parTrans" cxnId="{6FB8937D-F9C7-41EE-93D1-710B723D2CB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0F42613-777C-4486-A4B1-7B9D7DBDBE0A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Сообщества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D8BAB38-EC90-48C7-BF7E-6EF0228F4C04}" type="parTrans" cxnId="{9F688C78-5E3D-436D-B4A9-266C63B2F03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4F06876-3980-4330-A711-C008A815BBFC}" type="sibTrans" cxnId="{9F688C78-5E3D-436D-B4A9-266C63B2F03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D6F32A2-F462-4609-9151-836BDF63653C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C51A40-E6D9-4532-9FB7-9979F53F1FE2}" type="parTrans" cxnId="{BA28705A-B8C6-4ECF-94C9-16319676FEC1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CD4A41A-0350-4BCE-BEE7-06A2FADDA0BD}" type="sibTrans" cxnId="{BA28705A-B8C6-4ECF-94C9-16319676FEC1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169DF3C-A8E9-452D-87C7-C6A8C1B06DA3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CBF2EA1-69BA-4C46-8253-318E3A789D02}" type="parTrans" cxnId="{A555963D-0112-49DD-986F-1FFD748D16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38412E2-AE7F-4988-86BD-442CE7F638EB}" type="sibTrans" cxnId="{A555963D-0112-49DD-986F-1FFD748D166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03EED2D-0A48-4DC6-8BE3-06D568AC505D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Документы  (презентации,  файлы,  таблицы), картинки, аудио, видео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6B17B31-DF9A-41BD-977F-43DE37DD01C7}" type="parTrans" cxnId="{97ADA213-E5DC-457A-A214-2E697BDEBEA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D33EC6D-1C55-4838-8F89-57442C0F42A3}" type="sibTrans" cxnId="{97ADA213-E5DC-457A-A214-2E697BDEBEA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63996FE-6A79-4108-BAF8-0B27ACBA2D8F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281A456-B0C8-407B-B49A-812797587A41}" type="parTrans" cxnId="{29EDB3A6-4E33-436D-98B4-2EB4AE53228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0BBB44D-80AB-4F26-9A20-B23161EE161A}" type="sibTrans" cxnId="{29EDB3A6-4E33-436D-98B4-2EB4AE532288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D60D1C0-084A-409E-B722-9A6218EBAB68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Конспект  лекции  удобно  вести  и  оформлять  прямо  в  редакторе  статей внутри  VK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73CE74D-0E0B-413F-8108-01FFE0178DD7}" type="parTrans" cxnId="{7D508516-18C2-4E02-B5D1-9EBA43AB9F8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CC62E6B-6912-4828-956E-DE8C662DD9F3}" type="sibTrans" cxnId="{7D508516-18C2-4E02-B5D1-9EBA43AB9F84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DCE726E-E975-40B1-9293-54AA1E46FB7D}">
      <dgm:prSet custT="1"/>
      <dgm:spPr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Видео и прямые трансляции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EB01886-AFCD-4020-8D09-C5CA5B6C3D22}" type="parTrans" cxnId="{C8F37E64-F0E0-431A-A0BB-8798150E128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DBF2717-A41C-4765-AF74-5FE514C1EDF8}" type="sibTrans" cxnId="{C8F37E64-F0E0-431A-A0BB-8798150E1282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AF6FD6A-FBA7-4CF4-86BF-B013DFE61E0A}" type="pres">
      <dgm:prSet presAssocID="{A91A499E-11F4-45C3-A114-6BFB363666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4E28D-A29B-443B-87F7-B7BC432128FD}" type="pres">
      <dgm:prSet presAssocID="{C7C17C97-AB3C-40E0-9663-F8ABBE4A9564}" presName="parentLin" presStyleCnt="0"/>
      <dgm:spPr/>
    </dgm:pt>
    <dgm:pt modelId="{26175075-8B73-41A3-B6B2-A084422FC633}" type="pres">
      <dgm:prSet presAssocID="{C7C17C97-AB3C-40E0-9663-F8ABBE4A956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220218F-A9DC-4E6D-9C3C-A75B31B80AFE}" type="pres">
      <dgm:prSet presAssocID="{C7C17C97-AB3C-40E0-9663-F8ABBE4A9564}" presName="parentText" presStyleLbl="node1" presStyleIdx="0" presStyleCnt="3" custScaleX="62876" custScaleY="26701" custLinFactNeighborX="-93105" custLinFactNeighborY="-407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E965C-F463-43F1-9BEE-86C7E4ECF4B0}" type="pres">
      <dgm:prSet presAssocID="{C7C17C97-AB3C-40E0-9663-F8ABBE4A9564}" presName="negativeSpace" presStyleCnt="0"/>
      <dgm:spPr/>
    </dgm:pt>
    <dgm:pt modelId="{38FA405A-7E6E-451D-B8E7-631E88A4F2B7}" type="pres">
      <dgm:prSet presAssocID="{C7C17C97-AB3C-40E0-9663-F8ABBE4A9564}" presName="childText" presStyleLbl="conFgAcc1" presStyleIdx="0" presStyleCnt="3" custScaleY="37815" custLinFactNeighborX="345" custLinFactNeighborY="43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80579-3072-41A5-BDAE-2AAB270B97E7}" type="pres">
      <dgm:prSet presAssocID="{FA2B008D-21F3-4B3B-9BAC-DAD97368F1E8}" presName="spaceBetweenRectangles" presStyleCnt="0"/>
      <dgm:spPr/>
    </dgm:pt>
    <dgm:pt modelId="{FBCB51FF-ED5A-4226-A833-CAB63F028DAC}" type="pres">
      <dgm:prSet presAssocID="{5FC4DB32-D5BE-475D-BB67-D3D0D4A78EF4}" presName="parentLin" presStyleCnt="0"/>
      <dgm:spPr/>
    </dgm:pt>
    <dgm:pt modelId="{7E3F3FE5-0FE4-4100-A680-72584CF807A1}" type="pres">
      <dgm:prSet presAssocID="{5FC4DB32-D5BE-475D-BB67-D3D0D4A78EF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79F172-CC4A-43FD-B779-1DC712D0497E}" type="pres">
      <dgm:prSet presAssocID="{5FC4DB32-D5BE-475D-BB67-D3D0D4A78EF4}" presName="parentText" presStyleLbl="node1" presStyleIdx="1" presStyleCnt="3" custScaleX="61998" custScaleY="30914" custLinFactNeighborX="-93105" custLinFactNeighborY="-27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D38C2-7754-4C12-9C26-A3B095FCE030}" type="pres">
      <dgm:prSet presAssocID="{5FC4DB32-D5BE-475D-BB67-D3D0D4A78EF4}" presName="negativeSpace" presStyleCnt="0"/>
      <dgm:spPr/>
    </dgm:pt>
    <dgm:pt modelId="{04D963B2-A859-406F-AFDB-1DD56C1C391E}" type="pres">
      <dgm:prSet presAssocID="{5FC4DB32-D5BE-475D-BB67-D3D0D4A78EF4}" presName="childText" presStyleLbl="conFgAcc1" presStyleIdx="1" presStyleCnt="3" custScaleY="59219" custLinFactNeighborX="345" custLinFactNeighborY="98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1A7CA-6702-4F36-A448-860891B167BD}" type="pres">
      <dgm:prSet presAssocID="{180DCD0C-FF2A-4384-B41C-39745B5E59BC}" presName="spaceBetweenRectangles" presStyleCnt="0"/>
      <dgm:spPr/>
    </dgm:pt>
    <dgm:pt modelId="{76392E58-CFDB-4CA7-A0AD-8B49167EF8BA}" type="pres">
      <dgm:prSet presAssocID="{615B6E33-571C-485A-BBFD-ABB889DE6118}" presName="parentLin" presStyleCnt="0"/>
      <dgm:spPr/>
    </dgm:pt>
    <dgm:pt modelId="{C362B951-F61B-4763-A833-A11AD9EC3AC8}" type="pres">
      <dgm:prSet presAssocID="{615B6E33-571C-485A-BBFD-ABB889DE611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58B6FFE-B40D-467A-9C52-3B3894F78B56}" type="pres">
      <dgm:prSet presAssocID="{615B6E33-571C-485A-BBFD-ABB889DE6118}" presName="parentText" presStyleLbl="node1" presStyleIdx="2" presStyleCnt="3" custScaleX="60915" custScaleY="30418" custLinFactNeighborX="-93105" custLinFactNeighborY="-26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48E4-F5EE-4D99-91BD-A42D094630A3}" type="pres">
      <dgm:prSet presAssocID="{615B6E33-571C-485A-BBFD-ABB889DE6118}" presName="negativeSpace" presStyleCnt="0"/>
      <dgm:spPr/>
    </dgm:pt>
    <dgm:pt modelId="{E2E30E66-FAA9-415B-9E4E-52639C8A7594}" type="pres">
      <dgm:prSet presAssocID="{615B6E33-571C-485A-BBFD-ABB889DE6118}" presName="childText" presStyleLbl="conFgAcc1" presStyleIdx="2" presStyleCnt="3" custScaleY="48375" custLinFactNeighborX="345" custLinFactNeighborY="2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5963D-0112-49DD-986F-1FFD748D1668}" srcId="{615B6E33-571C-485A-BBFD-ABB889DE6118}" destId="{1169DF3C-A8E9-452D-87C7-C6A8C1B06DA3}" srcOrd="0" destOrd="0" parTransId="{2CBF2EA1-69BA-4C46-8253-318E3A789D02}" sibTransId="{E38412E2-AE7F-4988-86BD-442CE7F638EB}"/>
    <dgm:cxn modelId="{971D9613-6706-4C97-BC30-AEB2E446521F}" type="presOf" srcId="{C7C17C97-AB3C-40E0-9663-F8ABBE4A9564}" destId="{26175075-8B73-41A3-B6B2-A084422FC633}" srcOrd="0" destOrd="0" presId="urn:microsoft.com/office/officeart/2005/8/layout/list1"/>
    <dgm:cxn modelId="{6FB8937D-F9C7-41EE-93D1-710B723D2CBC}" srcId="{C7C17C97-AB3C-40E0-9663-F8ABBE4A9564}" destId="{0B981ECB-5579-4D50-86EE-57545F35F15A}" srcOrd="0" destOrd="0" parTransId="{CF2AE48F-A3B3-4661-AB23-28C9CC5943F1}" sibTransId="{2070D041-19C6-4715-B2DF-3BB73DDB06C9}"/>
    <dgm:cxn modelId="{5801F071-E056-42C2-A754-2C8D21EF434D}" type="presOf" srcId="{ED6F32A2-F462-4609-9151-836BDF63653C}" destId="{04D963B2-A859-406F-AFDB-1DD56C1C391E}" srcOrd="0" destOrd="1" presId="urn:microsoft.com/office/officeart/2005/8/layout/list1"/>
    <dgm:cxn modelId="{F7A29B6B-602A-45F3-80B4-7D0CD8896422}" type="presOf" srcId="{615B6E33-571C-485A-BBFD-ABB889DE6118}" destId="{C362B951-F61B-4763-A833-A11AD9EC3AC8}" srcOrd="0" destOrd="0" presId="urn:microsoft.com/office/officeart/2005/8/layout/list1"/>
    <dgm:cxn modelId="{02D2DFB6-C70F-47B1-AB69-65BD442481E5}" type="presOf" srcId="{615B6E33-571C-485A-BBFD-ABB889DE6118}" destId="{558B6FFE-B40D-467A-9C52-3B3894F78B56}" srcOrd="1" destOrd="0" presId="urn:microsoft.com/office/officeart/2005/8/layout/list1"/>
    <dgm:cxn modelId="{A43F418A-DC0F-47E1-A94F-7257EB3E24D2}" type="presOf" srcId="{5FC4DB32-D5BE-475D-BB67-D3D0D4A78EF4}" destId="{7E3F3FE5-0FE4-4100-A680-72584CF807A1}" srcOrd="0" destOrd="0" presId="urn:microsoft.com/office/officeart/2005/8/layout/list1"/>
    <dgm:cxn modelId="{D43C7614-E740-402C-8A5C-A443FE9CF792}" type="presOf" srcId="{C7C17C97-AB3C-40E0-9663-F8ABBE4A9564}" destId="{8220218F-A9DC-4E6D-9C3C-A75B31B80AFE}" srcOrd="1" destOrd="0" presId="urn:microsoft.com/office/officeart/2005/8/layout/list1"/>
    <dgm:cxn modelId="{9F688C78-5E3D-436D-B4A9-266C63B2F037}" srcId="{5FC4DB32-D5BE-475D-BB67-D3D0D4A78EF4}" destId="{20F42613-777C-4486-A4B1-7B9D7DBDBE0A}" srcOrd="0" destOrd="0" parTransId="{FD8BAB38-EC90-48C7-BF7E-6EF0228F4C04}" sibTransId="{C4F06876-3980-4330-A711-C008A815BBFC}"/>
    <dgm:cxn modelId="{07C18ABC-E7BF-4D3A-8B5A-5592E3FBDF45}" srcId="{A91A499E-11F4-45C3-A114-6BFB36366631}" destId="{C7C17C97-AB3C-40E0-9663-F8ABBE4A9564}" srcOrd="0" destOrd="0" parTransId="{FB6D05EE-E213-4992-B4CC-67E628724712}" sibTransId="{FA2B008D-21F3-4B3B-9BAC-DAD97368F1E8}"/>
    <dgm:cxn modelId="{CC50B6A5-EDB4-4E72-BEC6-C00F528BBE9F}" srcId="{A91A499E-11F4-45C3-A114-6BFB36366631}" destId="{615B6E33-571C-485A-BBFD-ABB889DE6118}" srcOrd="2" destOrd="0" parTransId="{20B03A1D-120D-4145-A0A5-D3CF9A4ECCF4}" sibTransId="{F3E7275E-EC4B-449C-BB97-47A939EEC661}"/>
    <dgm:cxn modelId="{35035E1D-3572-4346-91E5-B0289CBA87CD}" type="presOf" srcId="{A91A499E-11F4-45C3-A114-6BFB36366631}" destId="{CAF6FD6A-FBA7-4CF4-86BF-B013DFE61E0A}" srcOrd="0" destOrd="0" presId="urn:microsoft.com/office/officeart/2005/8/layout/list1"/>
    <dgm:cxn modelId="{56AAA467-B152-49FB-A18B-867985F6D26E}" type="presOf" srcId="{1169DF3C-A8E9-452D-87C7-C6A8C1B06DA3}" destId="{E2E30E66-FAA9-415B-9E4E-52639C8A7594}" srcOrd="0" destOrd="0" presId="urn:microsoft.com/office/officeart/2005/8/layout/list1"/>
    <dgm:cxn modelId="{825F4537-C602-498C-A45D-C58F82F1C932}" type="presOf" srcId="{0B981ECB-5579-4D50-86EE-57545F35F15A}" destId="{38FA405A-7E6E-451D-B8E7-631E88A4F2B7}" srcOrd="0" destOrd="0" presId="urn:microsoft.com/office/officeart/2005/8/layout/list1"/>
    <dgm:cxn modelId="{F9B1A1EA-147B-4263-8B49-82EF853C5D1E}" srcId="{A91A499E-11F4-45C3-A114-6BFB36366631}" destId="{5FC4DB32-D5BE-475D-BB67-D3D0D4A78EF4}" srcOrd="1" destOrd="0" parTransId="{568CB07C-9D71-4858-B087-686D38A23678}" sibTransId="{180DCD0C-FF2A-4384-B41C-39745B5E59BC}"/>
    <dgm:cxn modelId="{9C433B3C-7D58-4928-B8C9-CEB270B0457C}" type="presOf" srcId="{20F42613-777C-4486-A4B1-7B9D7DBDBE0A}" destId="{04D963B2-A859-406F-AFDB-1DD56C1C391E}" srcOrd="0" destOrd="0" presId="urn:microsoft.com/office/officeart/2005/8/layout/list1"/>
    <dgm:cxn modelId="{BC820BF5-22E3-4289-88C8-983BF468A22B}" type="presOf" srcId="{403EED2D-0A48-4DC6-8BE3-06D568AC505D}" destId="{E2E30E66-FAA9-415B-9E4E-52639C8A7594}" srcOrd="0" destOrd="2" presId="urn:microsoft.com/office/officeart/2005/8/layout/list1"/>
    <dgm:cxn modelId="{8A57B191-5D87-4329-9001-079EB1561C7E}" type="presOf" srcId="{EDCE726E-E975-40B1-9293-54AA1E46FB7D}" destId="{E2E30E66-FAA9-415B-9E4E-52639C8A7594}" srcOrd="0" destOrd="3" presId="urn:microsoft.com/office/officeart/2005/8/layout/list1"/>
    <dgm:cxn modelId="{C8F37E64-F0E0-431A-A0BB-8798150E1282}" srcId="{615B6E33-571C-485A-BBFD-ABB889DE6118}" destId="{EDCE726E-E975-40B1-9293-54AA1E46FB7D}" srcOrd="3" destOrd="0" parTransId="{7EB01886-AFCD-4020-8D09-C5CA5B6C3D22}" sibTransId="{4DBF2717-A41C-4765-AF74-5FE514C1EDF8}"/>
    <dgm:cxn modelId="{2FA6EA56-D49B-496B-B404-69EB266043F5}" type="presOf" srcId="{AD60D1C0-084A-409E-B722-9A6218EBAB68}" destId="{E2E30E66-FAA9-415B-9E4E-52639C8A7594}" srcOrd="0" destOrd="1" presId="urn:microsoft.com/office/officeart/2005/8/layout/list1"/>
    <dgm:cxn modelId="{E232F51A-4753-4F1C-A7B6-D2A0AF07AF44}" type="presOf" srcId="{5FC4DB32-D5BE-475D-BB67-D3D0D4A78EF4}" destId="{8C79F172-CC4A-43FD-B779-1DC712D0497E}" srcOrd="1" destOrd="0" presId="urn:microsoft.com/office/officeart/2005/8/layout/list1"/>
    <dgm:cxn modelId="{7D508516-18C2-4E02-B5D1-9EBA43AB9F84}" srcId="{615B6E33-571C-485A-BBFD-ABB889DE6118}" destId="{AD60D1C0-084A-409E-B722-9A6218EBAB68}" srcOrd="1" destOrd="0" parTransId="{D73CE74D-0E0B-413F-8108-01FFE0178DD7}" sibTransId="{DCC62E6B-6912-4828-956E-DE8C662DD9F3}"/>
    <dgm:cxn modelId="{70E72330-CCC2-40FF-8BE3-BF63C5F70966}" type="presOf" srcId="{C63996FE-6A79-4108-BAF8-0B27ACBA2D8F}" destId="{E2E30E66-FAA9-415B-9E4E-52639C8A7594}" srcOrd="0" destOrd="4" presId="urn:microsoft.com/office/officeart/2005/8/layout/list1"/>
    <dgm:cxn modelId="{29EDB3A6-4E33-436D-98B4-2EB4AE532288}" srcId="{615B6E33-571C-485A-BBFD-ABB889DE6118}" destId="{C63996FE-6A79-4108-BAF8-0B27ACBA2D8F}" srcOrd="4" destOrd="0" parTransId="{1281A456-B0C8-407B-B49A-812797587A41}" sibTransId="{30BBB44D-80AB-4F26-9A20-B23161EE161A}"/>
    <dgm:cxn modelId="{BA28705A-B8C6-4ECF-94C9-16319676FEC1}" srcId="{5FC4DB32-D5BE-475D-BB67-D3D0D4A78EF4}" destId="{ED6F32A2-F462-4609-9151-836BDF63653C}" srcOrd="1" destOrd="0" parTransId="{00C51A40-E6D9-4532-9FB7-9979F53F1FE2}" sibTransId="{5CD4A41A-0350-4BCE-BEE7-06A2FADDA0BD}"/>
    <dgm:cxn modelId="{97ADA213-E5DC-457A-A214-2E697BDEBEAD}" srcId="{615B6E33-571C-485A-BBFD-ABB889DE6118}" destId="{403EED2D-0A48-4DC6-8BE3-06D568AC505D}" srcOrd="2" destOrd="0" parTransId="{56B17B31-DF9A-41BD-977F-43DE37DD01C7}" sibTransId="{BD33EC6D-1C55-4838-8F89-57442C0F42A3}"/>
    <dgm:cxn modelId="{E408EFBA-4209-461B-BDAF-B0875643FDB9}" type="presParOf" srcId="{CAF6FD6A-FBA7-4CF4-86BF-B013DFE61E0A}" destId="{07C4E28D-A29B-443B-87F7-B7BC432128FD}" srcOrd="0" destOrd="0" presId="urn:microsoft.com/office/officeart/2005/8/layout/list1"/>
    <dgm:cxn modelId="{738B77A5-7FDA-4CDA-A9B5-24D359289FDB}" type="presParOf" srcId="{07C4E28D-A29B-443B-87F7-B7BC432128FD}" destId="{26175075-8B73-41A3-B6B2-A084422FC633}" srcOrd="0" destOrd="0" presId="urn:microsoft.com/office/officeart/2005/8/layout/list1"/>
    <dgm:cxn modelId="{F103579D-ED45-436E-8706-589A9ADB8ED3}" type="presParOf" srcId="{07C4E28D-A29B-443B-87F7-B7BC432128FD}" destId="{8220218F-A9DC-4E6D-9C3C-A75B31B80AFE}" srcOrd="1" destOrd="0" presId="urn:microsoft.com/office/officeart/2005/8/layout/list1"/>
    <dgm:cxn modelId="{FE23B13E-16B7-4B82-BC80-E764135295E2}" type="presParOf" srcId="{CAF6FD6A-FBA7-4CF4-86BF-B013DFE61E0A}" destId="{524E965C-F463-43F1-9BEE-86C7E4ECF4B0}" srcOrd="1" destOrd="0" presId="urn:microsoft.com/office/officeart/2005/8/layout/list1"/>
    <dgm:cxn modelId="{A62FC350-9BA0-4834-A6F4-BE30DE56D2D2}" type="presParOf" srcId="{CAF6FD6A-FBA7-4CF4-86BF-B013DFE61E0A}" destId="{38FA405A-7E6E-451D-B8E7-631E88A4F2B7}" srcOrd="2" destOrd="0" presId="urn:microsoft.com/office/officeart/2005/8/layout/list1"/>
    <dgm:cxn modelId="{F35C6EE3-A8C4-4A5F-93B8-E4DC9D1D1DCB}" type="presParOf" srcId="{CAF6FD6A-FBA7-4CF4-86BF-B013DFE61E0A}" destId="{FFE80579-3072-41A5-BDAE-2AAB270B97E7}" srcOrd="3" destOrd="0" presId="urn:microsoft.com/office/officeart/2005/8/layout/list1"/>
    <dgm:cxn modelId="{F9D6D83D-7B3C-4C05-B7CC-2111E6E1A2A7}" type="presParOf" srcId="{CAF6FD6A-FBA7-4CF4-86BF-B013DFE61E0A}" destId="{FBCB51FF-ED5A-4226-A833-CAB63F028DAC}" srcOrd="4" destOrd="0" presId="urn:microsoft.com/office/officeart/2005/8/layout/list1"/>
    <dgm:cxn modelId="{3728C2E9-2C31-47BB-AE84-AFA446D67003}" type="presParOf" srcId="{FBCB51FF-ED5A-4226-A833-CAB63F028DAC}" destId="{7E3F3FE5-0FE4-4100-A680-72584CF807A1}" srcOrd="0" destOrd="0" presId="urn:microsoft.com/office/officeart/2005/8/layout/list1"/>
    <dgm:cxn modelId="{938C4CAE-0B19-47F4-9B4E-24B5BB8961D7}" type="presParOf" srcId="{FBCB51FF-ED5A-4226-A833-CAB63F028DAC}" destId="{8C79F172-CC4A-43FD-B779-1DC712D0497E}" srcOrd="1" destOrd="0" presId="urn:microsoft.com/office/officeart/2005/8/layout/list1"/>
    <dgm:cxn modelId="{EA56AD28-3FA4-4CEB-BEEF-1EE71D816FA8}" type="presParOf" srcId="{CAF6FD6A-FBA7-4CF4-86BF-B013DFE61E0A}" destId="{E42D38C2-7754-4C12-9C26-A3B095FCE030}" srcOrd="5" destOrd="0" presId="urn:microsoft.com/office/officeart/2005/8/layout/list1"/>
    <dgm:cxn modelId="{4F98A39D-9F20-4E36-A313-1D005EF08A5B}" type="presParOf" srcId="{CAF6FD6A-FBA7-4CF4-86BF-B013DFE61E0A}" destId="{04D963B2-A859-406F-AFDB-1DD56C1C391E}" srcOrd="6" destOrd="0" presId="urn:microsoft.com/office/officeart/2005/8/layout/list1"/>
    <dgm:cxn modelId="{AA0A5B93-6B22-47AB-B35F-25D7EE86B15E}" type="presParOf" srcId="{CAF6FD6A-FBA7-4CF4-86BF-B013DFE61E0A}" destId="{5BF1A7CA-6702-4F36-A448-860891B167BD}" srcOrd="7" destOrd="0" presId="urn:microsoft.com/office/officeart/2005/8/layout/list1"/>
    <dgm:cxn modelId="{6E4B66D1-258D-4C88-A5D6-0F15E4771600}" type="presParOf" srcId="{CAF6FD6A-FBA7-4CF4-86BF-B013DFE61E0A}" destId="{76392E58-CFDB-4CA7-A0AD-8B49167EF8BA}" srcOrd="8" destOrd="0" presId="urn:microsoft.com/office/officeart/2005/8/layout/list1"/>
    <dgm:cxn modelId="{07F10D4D-275D-41A1-8ADB-883F7082967D}" type="presParOf" srcId="{76392E58-CFDB-4CA7-A0AD-8B49167EF8BA}" destId="{C362B951-F61B-4763-A833-A11AD9EC3AC8}" srcOrd="0" destOrd="0" presId="urn:microsoft.com/office/officeart/2005/8/layout/list1"/>
    <dgm:cxn modelId="{BF8CB92C-8843-4935-8EE9-80F4B51357EC}" type="presParOf" srcId="{76392E58-CFDB-4CA7-A0AD-8B49167EF8BA}" destId="{558B6FFE-B40D-467A-9C52-3B3894F78B56}" srcOrd="1" destOrd="0" presId="urn:microsoft.com/office/officeart/2005/8/layout/list1"/>
    <dgm:cxn modelId="{F0A935D2-49B3-48E2-A840-F2D95EDDF171}" type="presParOf" srcId="{CAF6FD6A-FBA7-4CF4-86BF-B013DFE61E0A}" destId="{3FDB48E4-F5EE-4D99-91BD-A42D094630A3}" srcOrd="9" destOrd="0" presId="urn:microsoft.com/office/officeart/2005/8/layout/list1"/>
    <dgm:cxn modelId="{3E103265-AFEA-458A-B554-3AFF7924CBE7}" type="presParOf" srcId="{CAF6FD6A-FBA7-4CF4-86BF-B013DFE61E0A}" destId="{E2E30E66-FAA9-415B-9E4E-52639C8A75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FA005-45F9-4ECC-8A87-30F22A68EE9E}">
      <dsp:nvSpPr>
        <dsp:cNvPr id="0" name=""/>
        <dsp:cNvSpPr/>
      </dsp:nvSpPr>
      <dsp:spPr>
        <a:xfrm>
          <a:off x="1813730" y="90982"/>
          <a:ext cx="1307633" cy="476827"/>
        </a:xfrm>
        <a:prstGeom prst="roundRect">
          <a:avLst>
            <a:gd name="adj" fmla="val 10000"/>
          </a:avLst>
        </a:prstGeom>
        <a:solidFill>
          <a:srgbClr val="D1D1E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>
              <a:solidFill>
                <a:srgbClr val="0070C0"/>
              </a:solidFill>
            </a:rPr>
            <a:t>Дистанционное обучение</a:t>
          </a:r>
        </a:p>
      </dsp:txBody>
      <dsp:txXfrm>
        <a:off x="1813730" y="90982"/>
        <a:ext cx="1307633" cy="476827"/>
      </dsp:txXfrm>
    </dsp:sp>
    <dsp:sp modelId="{07B8D560-CB5A-47A9-AB6B-F9FD9E86EC0A}">
      <dsp:nvSpPr>
        <dsp:cNvPr id="0" name=""/>
        <dsp:cNvSpPr/>
      </dsp:nvSpPr>
      <dsp:spPr>
        <a:xfrm>
          <a:off x="1944494" y="567810"/>
          <a:ext cx="364904" cy="26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45"/>
              </a:lnTo>
              <a:lnTo>
                <a:pt x="364904" y="26894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1C8FB-C657-4566-82C5-E113630E409F}">
      <dsp:nvSpPr>
        <dsp:cNvPr id="0" name=""/>
        <dsp:cNvSpPr/>
      </dsp:nvSpPr>
      <dsp:spPr>
        <a:xfrm>
          <a:off x="2309398" y="598341"/>
          <a:ext cx="1421832" cy="476827"/>
        </a:xfrm>
        <a:prstGeom prst="roundRect">
          <a:avLst>
            <a:gd name="adj" fmla="val 10000"/>
          </a:avLst>
        </a:prstGeom>
        <a:solidFill>
          <a:srgbClr val="D1D1E1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Нормативные документы</a:t>
          </a:r>
        </a:p>
      </dsp:txBody>
      <dsp:txXfrm>
        <a:off x="2309398" y="598341"/>
        <a:ext cx="1421832" cy="476827"/>
      </dsp:txXfrm>
    </dsp:sp>
    <dsp:sp modelId="{952F6AD6-EC68-40F0-8AE4-6A71720A75CC}">
      <dsp:nvSpPr>
        <dsp:cNvPr id="0" name=""/>
        <dsp:cNvSpPr/>
      </dsp:nvSpPr>
      <dsp:spPr>
        <a:xfrm>
          <a:off x="1944494" y="567810"/>
          <a:ext cx="364904" cy="86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4980"/>
              </a:lnTo>
              <a:lnTo>
                <a:pt x="364904" y="86498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C172E-9ADD-44CC-A07F-47093E52A55E}">
      <dsp:nvSpPr>
        <dsp:cNvPr id="0" name=""/>
        <dsp:cNvSpPr/>
      </dsp:nvSpPr>
      <dsp:spPr>
        <a:xfrm>
          <a:off x="2309398" y="1194376"/>
          <a:ext cx="1426974" cy="476827"/>
        </a:xfrm>
        <a:prstGeom prst="roundRect">
          <a:avLst>
            <a:gd name="adj" fmla="val 10000"/>
          </a:avLst>
        </a:prstGeom>
        <a:solidFill>
          <a:srgbClr val="D1D1E1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Расписание</a:t>
          </a:r>
        </a:p>
      </dsp:txBody>
      <dsp:txXfrm>
        <a:off x="2309398" y="1194376"/>
        <a:ext cx="1426974" cy="476827"/>
      </dsp:txXfrm>
    </dsp:sp>
    <dsp:sp modelId="{6DC32284-2028-4460-A0A4-11F08590708F}">
      <dsp:nvSpPr>
        <dsp:cNvPr id="0" name=""/>
        <dsp:cNvSpPr/>
      </dsp:nvSpPr>
      <dsp:spPr>
        <a:xfrm>
          <a:off x="1944494" y="567810"/>
          <a:ext cx="364904" cy="14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14"/>
              </a:lnTo>
              <a:lnTo>
                <a:pt x="364904" y="1461014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2B455-FAE2-45B0-AC32-B8568B9F803D}">
      <dsp:nvSpPr>
        <dsp:cNvPr id="0" name=""/>
        <dsp:cNvSpPr/>
      </dsp:nvSpPr>
      <dsp:spPr>
        <a:xfrm>
          <a:off x="2309398" y="1790411"/>
          <a:ext cx="1451296" cy="476827"/>
        </a:xfrm>
        <a:prstGeom prst="roundRect">
          <a:avLst>
            <a:gd name="adj" fmla="val 10000"/>
          </a:avLst>
        </a:prstGeom>
        <a:solidFill>
          <a:srgbClr val="D1D1E1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Информационные ресурсы</a:t>
          </a:r>
        </a:p>
      </dsp:txBody>
      <dsp:txXfrm>
        <a:off x="2309398" y="1790411"/>
        <a:ext cx="1451296" cy="476827"/>
      </dsp:txXfrm>
    </dsp:sp>
    <dsp:sp modelId="{60FE5488-8604-4D31-8D98-2FD4DEEEF0B6}">
      <dsp:nvSpPr>
        <dsp:cNvPr id="0" name=""/>
        <dsp:cNvSpPr/>
      </dsp:nvSpPr>
      <dsp:spPr>
        <a:xfrm>
          <a:off x="1944494" y="567810"/>
          <a:ext cx="359762" cy="2046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869"/>
              </a:lnTo>
              <a:lnTo>
                <a:pt x="359762" y="204686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BA102-A97D-4A1E-8599-B2013C5BA3B5}">
      <dsp:nvSpPr>
        <dsp:cNvPr id="0" name=""/>
        <dsp:cNvSpPr/>
      </dsp:nvSpPr>
      <dsp:spPr>
        <a:xfrm>
          <a:off x="2304256" y="2376265"/>
          <a:ext cx="1462503" cy="476827"/>
        </a:xfrm>
        <a:prstGeom prst="roundRect">
          <a:avLst>
            <a:gd name="adj" fmla="val 10000"/>
          </a:avLst>
        </a:prstGeom>
        <a:solidFill>
          <a:srgbClr val="D1D1E1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Профилактика</a:t>
          </a:r>
        </a:p>
      </dsp:txBody>
      <dsp:txXfrm>
        <a:off x="2304256" y="2376265"/>
        <a:ext cx="1462503" cy="476827"/>
      </dsp:txXfrm>
    </dsp:sp>
    <dsp:sp modelId="{C4B3AD19-52CB-4C73-A60B-69B459A0912F}">
      <dsp:nvSpPr>
        <dsp:cNvPr id="0" name=""/>
        <dsp:cNvSpPr/>
      </dsp:nvSpPr>
      <dsp:spPr>
        <a:xfrm>
          <a:off x="1944494" y="567810"/>
          <a:ext cx="364904" cy="265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084"/>
              </a:lnTo>
              <a:lnTo>
                <a:pt x="364904" y="2653084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8F334-26D5-4FAA-9705-7B4BC1535CCB}">
      <dsp:nvSpPr>
        <dsp:cNvPr id="0" name=""/>
        <dsp:cNvSpPr/>
      </dsp:nvSpPr>
      <dsp:spPr>
        <a:xfrm>
          <a:off x="2309398" y="2982480"/>
          <a:ext cx="1481546" cy="476827"/>
        </a:xfrm>
        <a:prstGeom prst="roundRect">
          <a:avLst>
            <a:gd name="adj" fmla="val 10000"/>
          </a:avLst>
        </a:prstGeom>
        <a:solidFill>
          <a:srgbClr val="D1D1E1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Горячая линия</a:t>
          </a:r>
        </a:p>
      </dsp:txBody>
      <dsp:txXfrm>
        <a:off x="2309398" y="2982480"/>
        <a:ext cx="1481546" cy="476827"/>
      </dsp:txXfrm>
    </dsp:sp>
    <dsp:sp modelId="{45834657-2706-4623-AFD4-F43FF2CABEBC}">
      <dsp:nvSpPr>
        <dsp:cNvPr id="0" name=""/>
        <dsp:cNvSpPr/>
      </dsp:nvSpPr>
      <dsp:spPr>
        <a:xfrm>
          <a:off x="1944494" y="567810"/>
          <a:ext cx="364904" cy="3249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9119"/>
              </a:lnTo>
              <a:lnTo>
                <a:pt x="364904" y="324911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8BFCE-0ADD-4FD3-A5EA-915F63BC3402}">
      <dsp:nvSpPr>
        <dsp:cNvPr id="0" name=""/>
        <dsp:cNvSpPr/>
      </dsp:nvSpPr>
      <dsp:spPr>
        <a:xfrm>
          <a:off x="2309398" y="3578515"/>
          <a:ext cx="1481553" cy="476827"/>
        </a:xfrm>
        <a:prstGeom prst="roundRect">
          <a:avLst>
            <a:gd name="adj" fmla="val 10000"/>
          </a:avLst>
        </a:prstGeom>
        <a:solidFill>
          <a:srgbClr val="D1D1E1">
            <a:alpha val="9000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rgbClr val="0070C0"/>
              </a:solidFill>
            </a:rPr>
            <a:t>Инструкции по переходу на дистанционное обучение</a:t>
          </a:r>
        </a:p>
      </dsp:txBody>
      <dsp:txXfrm>
        <a:off x="2309398" y="3578515"/>
        <a:ext cx="1481553" cy="476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A405A-7E6E-451D-B8E7-631E88A4F2B7}">
      <dsp:nvSpPr>
        <dsp:cNvPr id="0" name=""/>
        <dsp:cNvSpPr/>
      </dsp:nvSpPr>
      <dsp:spPr>
        <a:xfrm>
          <a:off x="0" y="727458"/>
          <a:ext cx="6864424" cy="609880"/>
        </a:xfrm>
        <a:prstGeom prst="rect">
          <a:avLst/>
        </a:prstGeom>
        <a:gradFill flip="none" rotWithShape="0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124968" rIns="53275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Социальная сеть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27458"/>
        <a:ext cx="6864424" cy="609880"/>
      </dsp:txXfrm>
    </dsp:sp>
    <dsp:sp modelId="{8220218F-A9DC-4E6D-9C3C-A75B31B80AFE}">
      <dsp:nvSpPr>
        <dsp:cNvPr id="0" name=""/>
        <dsp:cNvSpPr/>
      </dsp:nvSpPr>
      <dsp:spPr>
        <a:xfrm>
          <a:off x="23665" y="246875"/>
          <a:ext cx="3021252" cy="504456"/>
        </a:xfrm>
        <a:prstGeom prst="roundRect">
          <a:avLst/>
        </a:prstGeom>
        <a:solidFill>
          <a:srgbClr val="D1D1E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ВКонтакте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65" y="246875"/>
        <a:ext cx="3021252" cy="504456"/>
      </dsp:txXfrm>
    </dsp:sp>
    <dsp:sp modelId="{04D963B2-A859-406F-AFDB-1DD56C1C391E}">
      <dsp:nvSpPr>
        <dsp:cNvPr id="0" name=""/>
        <dsp:cNvSpPr/>
      </dsp:nvSpPr>
      <dsp:spPr>
        <a:xfrm>
          <a:off x="0" y="1512167"/>
          <a:ext cx="6864424" cy="1044623"/>
        </a:xfrm>
        <a:prstGeom prst="rect">
          <a:avLst/>
        </a:prstGeom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124968" rIns="53275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Сообщества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Беседы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12167"/>
        <a:ext cx="6864424" cy="1044623"/>
      </dsp:txXfrm>
    </dsp:sp>
    <dsp:sp modelId="{8C79F172-CC4A-43FD-B779-1DC712D0497E}">
      <dsp:nvSpPr>
        <dsp:cNvPr id="0" name=""/>
        <dsp:cNvSpPr/>
      </dsp:nvSpPr>
      <dsp:spPr>
        <a:xfrm>
          <a:off x="23665" y="1015487"/>
          <a:ext cx="2979063" cy="584052"/>
        </a:xfrm>
        <a:prstGeom prst="roundRect">
          <a:avLst/>
        </a:prstGeom>
        <a:solidFill>
          <a:srgbClr val="D1D1E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Инструменты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65" y="1015487"/>
        <a:ext cx="2979063" cy="584052"/>
      </dsp:txXfrm>
    </dsp:sp>
    <dsp:sp modelId="{E2E30E66-FAA9-415B-9E4E-52639C8A7594}">
      <dsp:nvSpPr>
        <dsp:cNvPr id="0" name=""/>
        <dsp:cNvSpPr/>
      </dsp:nvSpPr>
      <dsp:spPr>
        <a:xfrm>
          <a:off x="0" y="2428022"/>
          <a:ext cx="6864424" cy="1121526"/>
        </a:xfrm>
        <a:prstGeom prst="rect">
          <a:avLst/>
        </a:prstGeom>
        <a:gradFill flip="none" rotWithShape="1">
          <a:gsLst>
            <a:gs pos="0">
              <a:srgbClr val="C2DDF4">
                <a:shade val="30000"/>
                <a:satMod val="115000"/>
              </a:srgbClr>
            </a:gs>
            <a:gs pos="50000">
              <a:srgbClr val="C2DDF4">
                <a:shade val="67500"/>
                <a:satMod val="115000"/>
              </a:srgbClr>
            </a:gs>
            <a:gs pos="100000">
              <a:srgbClr val="C2DDF4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124968" rIns="53275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Конспект  лекции  удобно  вести  и  оформлять  прямо  в  редакторе  статей внутри  VK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Документы  (презентации,  файлы,  таблицы), картинки, аудио, видео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Видео и прямые трансляции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28022"/>
        <a:ext cx="6864424" cy="1121526"/>
      </dsp:txXfrm>
    </dsp:sp>
    <dsp:sp modelId="{558B6FFE-B40D-467A-9C52-3B3894F78B56}">
      <dsp:nvSpPr>
        <dsp:cNvPr id="0" name=""/>
        <dsp:cNvSpPr/>
      </dsp:nvSpPr>
      <dsp:spPr>
        <a:xfrm>
          <a:off x="23665" y="2067982"/>
          <a:ext cx="2927024" cy="574681"/>
        </a:xfrm>
        <a:prstGeom prst="roundRect">
          <a:avLst/>
        </a:prstGeom>
        <a:solidFill>
          <a:srgbClr val="D1D1E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Размещение учебных материалов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65" y="2067982"/>
        <a:ext cx="2927024" cy="57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0E832-958A-4228-A798-A25C8C5DA2CD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4D6D-A29A-43EA-AB67-B164A276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преподавателей и студентов нашего колледжа востребованы открытые образовательные модульные мультимедиа системы (ОМС), объединяющие электронные учебные модули трех типов: информационные, практические и контрольные. Электронные учебные модули создаются по тематическим элементам учебных дисциплин. Каждый учебный модуль автономен и представляет собой законченный интерактивный мультимедиа продукт, нацеленный на решение определенной учебной задачи.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закрепления теоретического материала и проведения практических занятий преподаватели по специальности «Техническая эксплуатация подвижного состава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железных дорог» 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успешно используют реалистичный железнодорожный симулятор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ZDSimulator55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симулятора студент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может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увидеть узлы и аппараты в работе, посмотреть визуализацию электрических схем.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режиме «машинист»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смодулировать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ведение поезда (грузового или пассажирского) с выбором локомотива, веса, количества вагонов.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симулятор не требует специального программного обеспечения и  доступен бесплатно.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удобно использовать в процессе образования программу  easyQuizzy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(переводится как «проще простого», «очень легко»). Она хороша как программа-тренажер - для формирования и закрепления умений и навыков,   для самоподготовки обучающихся. Используются она, когда учебный материал студентами уже усвоен,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контроля определенного уровня знаний и умений.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создаваемый тест представляет собой независимый исполняемый файл, который запускается на любом компьютере под управлением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 задает пользователю вопросы и выставляет оценку на основе заданной шкалы баллов.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Положительные стороны в применении электронных тестов: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проверки усвоения обучающимися каждой темы;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-осуществление оперативной диагностики уровня усвоения учебного материала каждым студентом;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-обеспечение одновременной проверки знаний обучающихся всей группы и формирование у них мотивации для подготовки к каждому занятию;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-экономия учебного времени.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Формы 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онлайн-сервис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создания форм обратной связи,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онлайн-тестирований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опросов.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 Формы собирают и профессионально оформляют статистику по ответам. Преподавателю не приходится дополнительно обрабатывать полученные данные, можно сразу приступать к анализу результатов. Данный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онлайн-сервис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же используется преподавателями в том числе и для определения наличия определенных мобильных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приложений или качества предоставляемых образовательных услуг у обучающихся в конкретной группе. Осуществляя текущий контроль знаний, преподаватель получает отчет по конкретному студенту и по группе в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административного контроля </a:t>
            </a:r>
            <a:r>
              <a:rPr lang="ru-RU" baseline="0" dirty="0" smtClean="0"/>
              <a:t>создано облачное хранилище </a:t>
            </a:r>
            <a:r>
              <a:rPr lang="ru-RU" dirty="0" smtClean="0"/>
              <a:t>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Яндекс</a:t>
            </a:r>
            <a:r>
              <a:rPr lang="ru-RU" baseline="0" dirty="0" smtClean="0"/>
              <a:t> Диске и папка Дистант2020. В которой  размещены расписание, методические материалы и другая необходимая информация. Преподаватели размещают учебный материал в соответствии с расписанием в папки учебных групп.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Там же в облаке Дистант2020</a:t>
            </a:r>
            <a:r>
              <a:rPr lang="ru-RU" baseline="0" dirty="0" smtClean="0"/>
              <a:t> в папке «Отчеты» преподаватели размещают выполненные задания студентов и ведут табель учета теоретических и практических занятий по дисциплине.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Динцис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Данил Юрьевич, программист, специалист по управлению проектами и ИТ услугами и продуктами, участник Своей Игры сказал: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/>
              <a:t>«Будет расти роль преподавателя. Какими бы ни были продвинутыми технологии, их надо уметь использовать с пользой для ученика. Технологий становится всё больше, а значит, всё больше возможностей для обучения и подачи материала».</a:t>
            </a:r>
            <a:r>
              <a:rPr lang="ru-RU" baseline="0" dirty="0" smtClean="0"/>
              <a:t> Наш педагогический коллектив готов осваивать новые технологии и делиться опытом работы. Так с </a:t>
            </a:r>
            <a:r>
              <a:rPr lang="ru-RU" dirty="0" smtClean="0"/>
              <a:t>24.04 по 5.05.2020 г. пять</a:t>
            </a:r>
            <a:r>
              <a:rPr lang="ru-RU" baseline="0" dirty="0" smtClean="0"/>
              <a:t> педагогов колледжа прошли курсы повышения квалификации  «</a:t>
            </a:r>
            <a:r>
              <a:rPr lang="ru-RU" dirty="0" smtClean="0"/>
              <a:t>Реализация ППССЗ с использованием электронного обучения и образовательных технологий»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Методическими рекомендациями  по реализации образовательных программ среднего профессионального образования с применением электронного обучения и дистанционных образовательных технологий в период распространения 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были проведены общие организационные мероприятия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сайте колледжа  размещена информация о дистанционном обучении в: нормативные документы, расписание, рекомендуемые</a:t>
            </a:r>
            <a:r>
              <a:rPr lang="ru-RU" baseline="0" dirty="0" smtClean="0"/>
              <a:t> информационные ресурсы, информация о профилактике заболевания, телефоны горячей линии, инструкции по переходу на дистанционное обучение. Проведены заседания методических (цикловых) комиссий по определению содержания образовательной программы по каждой профессии / специальности для реализации программ СПО с применением электронного обучения и ДОТ.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Для коммуникации преподавателей с обучающимися и их родителями, а также для обмена учебными материалами была выбрана  социальная сеть </a:t>
            </a:r>
            <a:r>
              <a:rPr lang="ru-RU" dirty="0" err="1" smtClean="0"/>
              <a:t>Вконтакте</a:t>
            </a:r>
            <a:r>
              <a:rPr lang="ru-RU" dirty="0" smtClean="0"/>
              <a:t>, так как это 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дна из самых популярных социальных сетей, рассчитанная на широкую аудиторию пользователей. П</a:t>
            </a:r>
            <a:r>
              <a:rPr lang="ru-RU" dirty="0" smtClean="0"/>
              <a:t>роведено  инструктивно-методическое  совещание  с  педагогическими работниками, раскрывающее особенности использования инструментов ВКонтакте в новом качестве, работы по  контролю посещаемости и успеваемости  при  реализации  ДО,  а  также  по  оформлению  журналов  учебных занятий. Для</a:t>
            </a:r>
            <a:r>
              <a:rPr lang="ru-RU" baseline="0" dirty="0" smtClean="0"/>
              <a:t> организации взаимодействия </a:t>
            </a:r>
            <a:r>
              <a:rPr lang="ru-RU" dirty="0" smtClean="0"/>
              <a:t>преподавателей и администрации колледжа ВКонтакте</a:t>
            </a:r>
            <a:r>
              <a:rPr lang="ru-RU" baseline="0" dirty="0" smtClean="0"/>
              <a:t> создана закрытая группа </a:t>
            </a:r>
            <a:r>
              <a:rPr lang="ru-RU" baseline="0" dirty="0" err="1" smtClean="0"/>
              <a:t>ДистантПедсоветДПК</a:t>
            </a:r>
            <a:r>
              <a:rPr lang="ru-RU" baseline="0" dirty="0" smtClean="0"/>
              <a:t>. Каждый классный руководитель также создал закрытое сообщество для учебной группы, пригласив в сообщество преподавателей и обучающихся.</a:t>
            </a:r>
          </a:p>
          <a:p>
            <a:pPr rtl="0"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необходимости преподаватели направляют кураторам групп подробную информацию по вопросам организации дистанционного обучения по предмету/ дисциплине/МДК и об используемых для этого ресурсах.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 с  расписанием занятий преподаватели составляют конспект занятия по дисциплине/МДК, используя предложенный макет. </a:t>
            </a:r>
            <a:r>
              <a:rPr lang="ru-RU" dirty="0" smtClean="0"/>
              <a:t>В сообществах учебных групп преподаватели размещают материалы в различных форматах: документы (презентации, файлы, таблицы), картинки, аудио, видео. Документы можно скачивать или просматривать прямо в интернете — для этого не требуются </a:t>
            </a:r>
          </a:p>
          <a:p>
            <a:r>
              <a:rPr lang="ru-RU" dirty="0" smtClean="0"/>
              <a:t>дополнительные программы.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Практические занятия  так же оформляются в макете.</a:t>
            </a:r>
            <a:r>
              <a:rPr lang="ru-RU" baseline="0" dirty="0" smtClean="0"/>
              <a:t> Студентам предоставляется теоретический материал к занятию, задания для выполнения и  пример выполнения задания. Выполненные задания обучающиеся присылают в личные сообщения преподавателю.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существует огромное количество всевозможных программ для общения. Одной из таких платформ является Discord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простейший способ голосового, видео- и текстового общения.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Преподаватель имеет возможность общаться с обучающимися как будто находится в классе. Студенты при этом видят демонстрацию экрана преподавателя (или кого-то из студентов). Данная программа успешно апробирована преподавателями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студентами нашего колледжа и активно используется не только для проведения лекционных занятий, но и для промежуточной аттестации в виде защиты курсовой работы (проекта), а так же для консультаций при написании ВКР.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Google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существует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множество приложений для обучения. Преподаватели профессиональных циклов специальности Техническое обслуживание и ремонт автомобильного транспорта, профессии Мастер по ремонту и обслуживанию автомобилей активно используют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приложения как «Билеты ПДД», «Дорожные знаки», «Слесарное дело»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 используется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обучения в дистанционном формате при реализации учебных дисциплин/МДК профессионального цикла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электронные образовательные ресурсы и сервисы Проекта федерального центра информационно-образовательных ресурсов (ФЦИОР). Данный проект включает электронные образовательные ресурсы и сервисы для всех уровней и ступеней образования.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54D6D-A29A-43EA-AB67-B164A27663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7A6F6DB6-02A1-4F49-B46F-6F7A6D77473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C3215FFB-D3A4-4CE0-A0BD-6F9597876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Для конкурса новое\0001-002-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643866" cy="1785950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обучения в дистанционном формате при реализации учебных дисциплин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профессионального цикла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ДПК логотип.jpg"/>
          <p:cNvPicPr/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71474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5301208"/>
            <a:ext cx="6192688" cy="369332"/>
          </a:xfrm>
          <a:prstGeom prst="rect">
            <a:avLst/>
          </a:prstGeom>
          <a:solidFill>
            <a:srgbClr val="1B629D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Колодина Елена Владимировна, зам. директора по УР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29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Информационный модуль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32656"/>
            <a:ext cx="2512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Практический модуль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6576" y="620688"/>
            <a:ext cx="245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Контрольный модуль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664296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6642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320280" cy="19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866" cy="864096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</a:t>
            </a:r>
            <a:r>
              <a:rPr lang="ru-RU" sz="2400" b="1" dirty="0" smtClean="0"/>
              <a:t>Реалистичный железнодорожный симулятор </a:t>
            </a:r>
            <a:r>
              <a:rPr lang="en-US" sz="2400" b="1" dirty="0" smtClean="0"/>
              <a:t>ZDSimulator55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7.05.2020\Скрин\Тренажер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9279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27.05.2020\Скрин\Тренаже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3998440" cy="539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27.05.2020\Скрин\Тренажер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45023"/>
            <a:ext cx="3584470" cy="269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07704" y="1628800"/>
            <a:ext cx="4788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Конструктор тестов easyQuizzy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76237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52839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43866" cy="792088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/>
              <a:t>Закрепление теоретических знаний </a:t>
            </a:r>
            <a:br>
              <a:rPr lang="ru-RU" sz="2400" b="1" dirty="0" smtClean="0"/>
            </a:br>
            <a:r>
              <a:rPr lang="ru-RU" sz="2400" b="1" dirty="0" smtClean="0"/>
              <a:t>и текущий контроль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7.05.2020\Скрин\Тестирование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952328" cy="4958664"/>
          </a:xfrm>
          <a:prstGeom prst="rect">
            <a:avLst/>
          </a:prstGeom>
          <a:noFill/>
        </p:spPr>
      </p:pic>
      <p:pic>
        <p:nvPicPr>
          <p:cNvPr id="3075" name="Picture 3" descr="C:\Users\user\Desktop\27.05.2020\Скрин\Тестирование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3598160" cy="3672408"/>
          </a:xfrm>
          <a:prstGeom prst="rect">
            <a:avLst/>
          </a:prstGeom>
          <a:noFill/>
        </p:spPr>
      </p:pic>
      <p:pic>
        <p:nvPicPr>
          <p:cNvPr id="3076" name="Picture 4" descr="C:\Users\user\Desktop\27.05.2020\Скрин\Тестировани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3884793" cy="3302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13175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3400425" cy="462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096344" cy="3011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648072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Обратная связь - Google Формы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8792" cy="648072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Административный контроль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27.05.2020\Скрин\Дистант 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00" y="3717032"/>
            <a:ext cx="9001000" cy="252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27.05.2020\Скрин\Дистант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394" y="1124744"/>
            <a:ext cx="4255606" cy="484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user\Desktop\27.05.2020\Скрин\Дисант 202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616624" cy="2694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27.05.2020\Скрин\Журнал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443144" cy="322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user\Desktop\27.05.2020\Скрин\Дистант 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6444208" cy="439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user\Desktop\27.05.2020\Скрин\Дистант 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7042887" cy="197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04664"/>
            <a:ext cx="7920880" cy="1200329"/>
          </a:xfrm>
          <a:prstGeom prst="rect">
            <a:avLst/>
          </a:prstGeom>
          <a:ln w="28575" cmpd="dbl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«Будет расти роль преподавателя. Какими бы ни были продвинутыми технологии, их надо уметь использовать с пользой для ученика. Технологий становится всё больше, а значит, всё больше возможностей для обучения и подачи материала» (Д. </a:t>
            </a:r>
            <a:r>
              <a:rPr lang="ru-RU" dirty="0" err="1" smtClean="0"/>
              <a:t>Динцис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4819" name="Picture 3" descr="C:\Users\user\Desktop\27.05.2020\Скрин\ИРО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317419" cy="456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C:\Users\user\Desktop\27.05.2020\Скрин\ИРО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925017" cy="293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d4c3fca48397358708ee3884f5be9340&amp;ref=rim&amp;n=33&amp;w=188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714620"/>
            <a:ext cx="2571768" cy="205194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1643050"/>
            <a:ext cx="7128792" cy="648072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Спасибо за внимание!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7.05.2020\Скрин\Департамен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5954255" cy="367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user\Desktop\27.05.2020\Скрин\Метод ре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04902" cy="329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40760" cy="720080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НОРМАТИВНЫЕ ДОКУМЕНТЫ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8792" cy="936104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>ПРОВЕДЕНИЕ ОБЩИХ ОРГАНИЗАЦИОННЫХ МЕРОПРИЯТИЙ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7.05.2020\Скрин\Сай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400600" cy="329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-468560" y="2204864"/>
          <a:ext cx="5838825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9512" y="188640"/>
          <a:ext cx="686442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248472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27.05.2020\Скрин\ДистантПедсовет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4536504" cy="326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8792" cy="648072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Размещение учебных материалов ВКонтакте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user\Desktop\27.05.2020\Скрин\Панель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960828" cy="3024336"/>
          </a:xfrm>
          <a:prstGeom prst="rect">
            <a:avLst/>
          </a:prstGeom>
          <a:noFill/>
        </p:spPr>
      </p:pic>
      <p:pic>
        <p:nvPicPr>
          <p:cNvPr id="5122" name="Picture 2" descr="C:\Users\user\Desktop\27.05.2020\Скрин\Задание ВК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492719" cy="460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27.05.2020\Скрин\ПКД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812247" cy="527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user\Desktop\27.05.2020\Скрин\ПКД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5076825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8792" cy="648072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Discord 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762301" cy="23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5940425" cy="334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8792" cy="648072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Мини-приложения для мобильных телефонов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7.05.2020\Скрин\ПДД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55670" cy="488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esktop\27.05.2020\Скрин\Дорожные знаки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656481"/>
            <a:ext cx="3096344" cy="320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user\Desktop\27.05.2020\Скрин\Слесарное дело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90024" cy="4272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43866" cy="720080"/>
          </a:xfrm>
          <a:solidFill>
            <a:srgbClr val="1B629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Электронные ресурсы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4176464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user\Desktop\27.05.2020\Скрин\ФЦИО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771025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1702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231702</Template>
  <TotalTime>3053</TotalTime>
  <Words>660</Words>
  <Application>Microsoft Office PowerPoint</Application>
  <PresentationFormat>Экран (4:3)</PresentationFormat>
  <Paragraphs>76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231702</vt:lpstr>
      <vt:lpstr> Организация обучения в дистанционном формате при реализации учебных дисциплин  профессионального цикла </vt:lpstr>
      <vt:lpstr>НОРМАТИВНЫЕ ДОКУМЕНТЫ</vt:lpstr>
      <vt:lpstr>ПРОВЕДЕНИЕ ОБЩИХ ОРГАНИЗАЦИОННЫХ МЕРОПРИЯТИЙ</vt:lpstr>
      <vt:lpstr>Презентация PowerPoint</vt:lpstr>
      <vt:lpstr>Размещение учебных материалов ВКонтакте</vt:lpstr>
      <vt:lpstr>Презентация PowerPoint</vt:lpstr>
      <vt:lpstr>Discord </vt:lpstr>
      <vt:lpstr>Мини-приложения для мобильных телефонов</vt:lpstr>
      <vt:lpstr> Электронные ресурсы  </vt:lpstr>
      <vt:lpstr>Презентация PowerPoint</vt:lpstr>
      <vt:lpstr>  Реалистичный железнодорожный симулятор ZDSimulator55  </vt:lpstr>
      <vt:lpstr>Закрепление теоретических знаний  и текущий контроль</vt:lpstr>
      <vt:lpstr>Презентация PowerPoint</vt:lpstr>
      <vt:lpstr>Обратная связь - Google Формы</vt:lpstr>
      <vt:lpstr>Административный контроль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360</cp:revision>
  <dcterms:created xsi:type="dcterms:W3CDTF">2019-03-23T06:07:05Z</dcterms:created>
  <dcterms:modified xsi:type="dcterms:W3CDTF">2020-06-01T06:57:24Z</dcterms:modified>
</cp:coreProperties>
</file>