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90" r:id="rId5"/>
    <p:sldId id="264" r:id="rId6"/>
    <p:sldId id="265" r:id="rId7"/>
    <p:sldId id="292" r:id="rId8"/>
    <p:sldId id="294" r:id="rId9"/>
    <p:sldId id="280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ГПОУ ЯО Ярославский автомеханический колледж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001156" cy="5357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Ярославский автомеханический техникум </a:t>
            </a:r>
          </a:p>
          <a:p>
            <a:pPr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Хроника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Номинация «Знаменательное событие»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(75 -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Победы в Великой Отечественной войне посвящается)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Ведмедь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Ольга Николаевна,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преподаватель истории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ГПОУ ЯО «Ярославский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автомеханический колледж»</a:t>
            </a: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Ярославль, 2020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переписывается…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Фальсификация исторических фактов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:\иро конфер\gallery3_b3711cc765a0672925f2eb325b695e8d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3284984"/>
            <a:ext cx="3424464" cy="2286363"/>
          </a:xfrm>
          <a:prstGeom prst="rect">
            <a:avLst/>
          </a:prstGeom>
          <a:noFill/>
        </p:spPr>
      </p:pic>
      <p:pic>
        <p:nvPicPr>
          <p:cNvPr id="7" name="Picture 2" descr="H:\иро конфер\big[1]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940152" y="4441764"/>
            <a:ext cx="3203848" cy="2416235"/>
          </a:xfrm>
          <a:prstGeom prst="rect">
            <a:avLst/>
          </a:prstGeom>
          <a:noFill/>
        </p:spPr>
      </p:pic>
      <p:pic>
        <p:nvPicPr>
          <p:cNvPr id="4" name="Рисунок 3" descr="бандер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" y="1916832"/>
            <a:ext cx="3203848" cy="234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переписывается…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Героизация фашистов в некоторых странах постсоветского пространства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иро конфер\1393620612_20140228225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500306"/>
            <a:ext cx="3857652" cy="2828553"/>
          </a:xfrm>
          <a:prstGeom prst="rect">
            <a:avLst/>
          </a:prstGeom>
          <a:noFill/>
        </p:spPr>
      </p:pic>
      <p:pic>
        <p:nvPicPr>
          <p:cNvPr id="1028" name="Picture 4" descr="H:\иро конфер\министр обор эстонии поблагодарил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3911206"/>
            <a:ext cx="3929058" cy="29467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2571744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Латвия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Марш эсесовцев в Риге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Эстония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переписывается…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Фальсификация исторических фактов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хроника\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060848"/>
            <a:ext cx="5904656" cy="445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Ярославский автомеханический колледж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1922-2020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IMG_8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61784" y="3429001"/>
            <a:ext cx="3080343" cy="1800200"/>
          </a:xfrm>
          <a:prstGeom prst="rect">
            <a:avLst/>
          </a:prstGeom>
          <a:noFill/>
        </p:spPr>
      </p:pic>
      <p:pic>
        <p:nvPicPr>
          <p:cNvPr id="2051" name="Рисунок 1" descr="техн телеф 49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00808"/>
            <a:ext cx="3036196" cy="2304256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pic>
        <p:nvPicPr>
          <p:cNvPr id="2054" name="Рисунок 5" descr="ффф 7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4365103"/>
            <a:ext cx="2952328" cy="2367433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Ярославский автомеханический колледж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1922-2020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К юбилею ВОВ\фото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3189606"/>
            <a:ext cx="3456384" cy="2304255"/>
          </a:xfrm>
          <a:prstGeom prst="rect">
            <a:avLst/>
          </a:prstGeom>
          <a:noFill/>
        </p:spPr>
      </p:pic>
      <p:pic>
        <p:nvPicPr>
          <p:cNvPr id="3075" name="Picture 3" descr="H:\К юбилею ВОВ\фото 0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56792"/>
            <a:ext cx="2627784" cy="2345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в музей колледжа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:\К юбилею ВОВ\фото 0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4570048"/>
            <a:ext cx="3431927" cy="228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Ярославский автомеханический колледж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1922-2020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Преподаватель\Pictures\2015-11-13 ффф\ффф 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700808"/>
            <a:ext cx="3025488" cy="21400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1" name="Picture 2" descr="C:\Users\Преподаватель\Pictures\2016-03-24 Паутова музей\Паутова музей 195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5868144" y="4507930"/>
            <a:ext cx="3275856" cy="235007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5661248"/>
            <a:ext cx="4604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Фото из архива  музея ГПОУ ЯО «ЯАМК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F:\Землянский\d_1yg9ZOugQ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2996952"/>
            <a:ext cx="315727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Ярославский автомеханический колледж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1922-2020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21288"/>
            <a:ext cx="4604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Фото из архива  музея ГПОУ ЯО «ЯАМК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Землянский\20200205_122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644456">
            <a:off x="313463" y="2147181"/>
            <a:ext cx="2853633" cy="3353402"/>
          </a:xfrm>
          <a:prstGeom prst="rect">
            <a:avLst/>
          </a:prstGeom>
          <a:noFill/>
        </p:spPr>
      </p:pic>
      <p:pic>
        <p:nvPicPr>
          <p:cNvPr id="4100" name="Picture 4" descr="F:\Землянский\20200205_114107.jpg"/>
          <p:cNvPicPr>
            <a:picLocks noChangeAspect="1" noChangeArrowheads="1"/>
          </p:cNvPicPr>
          <p:nvPr/>
        </p:nvPicPr>
        <p:blipFill>
          <a:blip r:embed="rId3" cstate="screen"/>
          <a:srcRect b="8312"/>
          <a:stretch>
            <a:fillRect/>
          </a:stretch>
        </p:blipFill>
        <p:spPr bwMode="auto">
          <a:xfrm rot="1490891">
            <a:off x="3093534" y="1556412"/>
            <a:ext cx="3154917" cy="1883604"/>
          </a:xfrm>
          <a:prstGeom prst="triangle">
            <a:avLst/>
          </a:prstGeom>
          <a:noFill/>
        </p:spPr>
      </p:pic>
      <p:pic>
        <p:nvPicPr>
          <p:cNvPr id="13" name="Picture 3" descr="C:\Users\Преподаватель\Pictures\2016-03-24 Паутова музей\Паутова музей 184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2555776" y="3933056"/>
            <a:ext cx="3517969" cy="1988189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101" name="Picture 5" descr="F:\Землянский\20200211_113950.jpg"/>
          <p:cNvPicPr>
            <a:picLocks noChangeAspect="1" noChangeArrowheads="1"/>
          </p:cNvPicPr>
          <p:nvPr/>
        </p:nvPicPr>
        <p:blipFill>
          <a:blip r:embed="rId5" cstate="screen"/>
          <a:srcRect r="3314"/>
          <a:stretch>
            <a:fillRect/>
          </a:stretch>
        </p:blipFill>
        <p:spPr bwMode="auto">
          <a:xfrm rot="20763100">
            <a:off x="5847634" y="2065640"/>
            <a:ext cx="288765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Ярославский автомеханический колледж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1922-2020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:\IMG_87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1628800"/>
            <a:ext cx="3926240" cy="3520077"/>
          </a:xfrm>
          <a:prstGeom prst="rect">
            <a:avLst/>
          </a:prstGeom>
          <a:noFill/>
        </p:spPr>
      </p:pic>
      <p:pic>
        <p:nvPicPr>
          <p:cNvPr id="7" name="Picture 2" descr="C:\Users\Преподаватель\Desktop\группа 136 фото\Харитонов\IMG_8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140968"/>
            <a:ext cx="4587841" cy="306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2821</TotalTime>
  <Words>115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  ГПОУ ЯО Ярославский автомеханический колледж</vt:lpstr>
      <vt:lpstr>История переписывается…</vt:lpstr>
      <vt:lpstr>История переписывается…</vt:lpstr>
      <vt:lpstr>История переписывается…</vt:lpstr>
      <vt:lpstr>Ярославский автомеханический колледж  1922-2020</vt:lpstr>
      <vt:lpstr>Ярославский автомеханический колледж  1922-2020</vt:lpstr>
      <vt:lpstr>Ярославский автомеханический колледж  1922-2020</vt:lpstr>
      <vt:lpstr>Ярославский автомеханический колледж  1922-2020</vt:lpstr>
      <vt:lpstr>Ярославский автомеханический колледж  1922-2020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ГПОУ ЯО  «Ярославский автомеханический колледж» </dc:title>
  <dc:creator>Преподаватель</dc:creator>
  <cp:lastModifiedBy>Ольга</cp:lastModifiedBy>
  <cp:revision>31</cp:revision>
  <dcterms:created xsi:type="dcterms:W3CDTF">2015-04-24T05:18:48Z</dcterms:created>
  <dcterms:modified xsi:type="dcterms:W3CDTF">2020-10-28T05:19:36Z</dcterms:modified>
</cp:coreProperties>
</file>