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8" r:id="rId5"/>
    <p:sldId id="269" r:id="rId6"/>
    <p:sldId id="260" r:id="rId7"/>
    <p:sldId id="262" r:id="rId8"/>
    <p:sldId id="263" r:id="rId9"/>
    <p:sldId id="264" r:id="rId10"/>
    <p:sldId id="27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FF6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08" y="-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50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82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85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46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43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5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26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44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4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30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6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B4EB19-9C3B-4359-873B-8DB9496EB81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111EC9-2195-4136-B552-31299225722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27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5152" y="491319"/>
            <a:ext cx="9034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профессиональное образовательное учреждение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Гаврилов-Ямский политехнический колледж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2263" y="1873931"/>
            <a:ext cx="11041038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«Этапы большого пути…»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 80-летию системы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профессионально-технического образования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Ярославской области)</a:t>
            </a:r>
            <a:endParaRPr lang="ru-RU" sz="2800" b="1" dirty="0">
              <a:solidFill>
                <a:srgbClr val="0033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24634" y="4776717"/>
            <a:ext cx="3739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Антонова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 Александровна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3570" y="5854891"/>
            <a:ext cx="1160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7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893" y="491320"/>
            <a:ext cx="5622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32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615" y="1596788"/>
            <a:ext cx="11163869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Статья «Моя профессия – моя судьба!» рассчитана на широкий круг читателей.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Способствует мотивации обучающихся и молодых мастеров производственного обучения.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Является стимулом к участию в конкурсах профессионального мастерства.</a:t>
            </a:r>
          </a:p>
        </p:txBody>
      </p:sp>
    </p:spTree>
    <p:extLst>
      <p:ext uri="{BB962C8B-B14F-4D97-AF65-F5344CB8AC3E}">
        <p14:creationId xmlns:p14="http://schemas.microsoft.com/office/powerpoint/2010/main" val="122489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8615" y="324691"/>
            <a:ext cx="113003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 </a:t>
            </a:r>
            <a:r>
              <a:rPr lang="ru-RU" sz="28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«Успешные выпускники»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Жанр: </a:t>
            </a:r>
            <a:r>
              <a:rPr lang="ru-RU" sz="28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(публицистическое сочинение небольшого размера)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615" y="1448053"/>
            <a:ext cx="105360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Название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«МОЯ ПРОФЕССИЯ – МОЯ СУДЬБА!»</a:t>
            </a:r>
            <a:endParaRPr lang="ru-RU" sz="2800" b="1" dirty="0">
              <a:solidFill>
                <a:srgbClr val="0033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8739" y="3002304"/>
            <a:ext cx="1069984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статье содержится информация о лучшей выпускнице Гаврилов-Ямского политехнического колледжа. Описывается период обучения и становления молодого мастера производственного обучения по профессии «Парикмахер». Акцентируется внимание на преподавательской и творческой деятельности. Рассматриваются вопросы авторской методики преподавания по профессии «Парикмахер».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6222" y="414438"/>
            <a:ext cx="7888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32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4149" y="1340407"/>
            <a:ext cx="109591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Представленная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актуальна для системы профессионального образования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Ярославской области.</a:t>
            </a:r>
          </a:p>
          <a:p>
            <a:pPr lvl="0">
              <a:lnSpc>
                <a:spcPct val="150000"/>
              </a:lnSpc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 процесс становления молодого специалиста из числа выпускников .</a:t>
            </a: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Предложена авторская методика преподавания.</a:t>
            </a: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основные принципы движения к успеху в профессии.</a:t>
            </a: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положительный опыт участия в конкурсах профессионального мастерства.</a:t>
            </a: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выпускницы может стать примером для начинающих педагогов профессиональных образовательных организаций.</a:t>
            </a:r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к профессии на примере опыта конкретного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педагога.</a:t>
            </a:r>
          </a:p>
          <a:p>
            <a:pPr marL="457200" lvl="0" indent="-457200">
              <a:buAutoNum type="arabicPeriod"/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3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149" y="586854"/>
            <a:ext cx="1104103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привлечение внимания работников профессиональных образовательных организаций к истории Гаврилов-Ямского политехнического колледжа, сохранение памяти о выдающихся работниках и выпускниках.</a:t>
            </a:r>
          </a:p>
          <a:p>
            <a:pPr algn="just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342900" indent="-342900" algn="just"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историю Гаврилов-Ямского политехнического колледжа, </a:t>
            </a:r>
          </a:p>
          <a:p>
            <a:pPr marL="342900" indent="-342900" algn="just"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сбор материалов о выдающихся работниках и выпускниках учреждения</a:t>
            </a:r>
          </a:p>
          <a:p>
            <a:pPr marL="342900" indent="-342900" algn="just"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Произвести отбор и структурирование полученной информации</a:t>
            </a:r>
          </a:p>
          <a:p>
            <a:pPr marL="342900" indent="-342900" algn="just"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распространению лучших образцов образовательного, методического, инновационного опыта посредством написания статьи.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68491" y="310066"/>
            <a:ext cx="110546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боснование выбора жанра публикации</a:t>
            </a:r>
            <a:endParaRPr lang="ru-RU" sz="40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8491" y="1017952"/>
            <a:ext cx="112457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Жанр публицистической статьи позволяет: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редставить материал, отражающий актуальные проблемы и тенденции профессионального образования,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спользовать информативность, аналитические свойства и эмоциональность,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ереводить эмоциональный подтекст в обобщения и выводы,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дресовать информацию широкой читательской аудитории,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ормировать взгляды и образ мыслей читателя.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3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5020" y="263900"/>
            <a:ext cx="7921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Этапы работы по подготовке публикации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6122" y="1682522"/>
            <a:ext cx="11710259" cy="130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Подготовительный (знакомство с требованиями, критериями оценки; определение жанра, номинации; сбор материалов по теме, интервьюирование, анкетирование, наблюдение, знакомство с документацией; разработка концепции статьи)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6121" y="3132350"/>
            <a:ext cx="11710259" cy="9007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Практический (написание статьи на основе полученной информации в соответствии с поставленной целью и задачами, выбранным жанром, номинацией, концепцией)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6123" y="848675"/>
            <a:ext cx="11710259" cy="674289"/>
          </a:xfrm>
          <a:prstGeom prst="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Целеполагание (определение актуальности, постановка целей и задач)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6121" y="4172193"/>
            <a:ext cx="11710259" cy="11097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Аналитический (анализ статьи на соответствие цели, задачам, концепции; по критериям и показателям оценки конкурсных материалов)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6120" y="5421081"/>
            <a:ext cx="11710259" cy="682387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Корректирующий (проверка статьи на соответствие нормам русского литературного языка)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61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17217" y="311746"/>
            <a:ext cx="4309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088107" y="920394"/>
            <a:ext cx="2055912" cy="5126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1987" y="844280"/>
            <a:ext cx="2206943" cy="53649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82136" y="1640353"/>
            <a:ext cx="5076968" cy="5459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теоретические методы</a:t>
            </a:r>
            <a:endParaRPr lang="ru-RU" sz="3200" b="1" dirty="0">
              <a:solidFill>
                <a:srgbClr val="00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2137" y="2481534"/>
            <a:ext cx="5076968" cy="355077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Сравнение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Синтез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Обобщение и систематизация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Анализ полученной информации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96084" y="2542496"/>
            <a:ext cx="5240739" cy="348981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Наблюдение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Опросные методы (беседа, интервьюирование, анкетирование)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документации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Изучение и обобщение опыта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Изучение продуктов деятельности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196085" y="1640353"/>
            <a:ext cx="5097436" cy="5459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эмпирические методы</a:t>
            </a:r>
            <a:endParaRPr lang="ru-RU" sz="3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39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373" y="287994"/>
            <a:ext cx="113021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Значимость представленного события </a:t>
            </a:r>
          </a:p>
          <a:p>
            <a:pPr algn="ctr"/>
            <a:r>
              <a:rPr lang="ru-RU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истории развития ПОО</a:t>
            </a:r>
            <a:endParaRPr lang="ru-RU" sz="28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5344" y="1705970"/>
            <a:ext cx="105224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лучших практик в области преподавания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и распространения опыта собственной профессиональной деятельности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опыта конкурсной деятельности в образовательную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траектории карьерного роста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4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783" y="294649"/>
            <a:ext cx="113822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Предполагаемые перспективы продвижения данной работы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783" y="948690"/>
            <a:ext cx="1127305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результатов применения конкурсной деятельности в обучении профессии.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модели интеграции конкурсной деятельности и производственного обучения.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внедрение авторской программы по парикмахерскому искусству.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дополнительных курсов по выбору обучающихся, по запросам работодателей.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критериев и показателей для отслеживания результатов интеграции в обучении профессии.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18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219</TotalTime>
  <Words>390</Words>
  <Application>Microsoft Office PowerPoint</Application>
  <PresentationFormat>Произвольный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Наталья Вячеславовна Кузнецова</cp:lastModifiedBy>
  <cp:revision>23</cp:revision>
  <dcterms:created xsi:type="dcterms:W3CDTF">2020-10-26T14:43:12Z</dcterms:created>
  <dcterms:modified xsi:type="dcterms:W3CDTF">2020-11-05T12:54:11Z</dcterms:modified>
</cp:coreProperties>
</file>