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90" r:id="rId3"/>
    <p:sldId id="277" r:id="rId4"/>
    <p:sldId id="261" r:id="rId5"/>
    <p:sldId id="291" r:id="rId6"/>
    <p:sldId id="292" r:id="rId7"/>
    <p:sldId id="265" r:id="rId8"/>
    <p:sldId id="288" r:id="rId9"/>
    <p:sldId id="279" r:id="rId10"/>
    <p:sldId id="281" r:id="rId11"/>
    <p:sldId id="286" r:id="rId12"/>
    <p:sldId id="282" r:id="rId13"/>
    <p:sldId id="283" r:id="rId14"/>
    <p:sldId id="287" r:id="rId15"/>
    <p:sldId id="284" r:id="rId16"/>
    <p:sldId id="285" r:id="rId17"/>
    <p:sldId id="269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асоциального поведения обучающихся через различные формы учебной и </a:t>
            </a:r>
            <a:r>
              <a:rPr lang="ru-RU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внеучебной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473795" y="4941169"/>
            <a:ext cx="7058646" cy="9934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УМС для преподавателей ОБЖ  ПОО ЯО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1412776"/>
            <a:ext cx="7920881" cy="4968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60689"/>
            <a:ext cx="8568000" cy="106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526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Личностные планируемые результаты освоения дисциплины: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8" indent="0" algn="just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Планируемый результат освоения данной компетенции: </a:t>
            </a:r>
          </a:p>
          <a:p>
            <a:pPr marL="0" lvl="8" indent="0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потребности соблюдать нормы здорового образа жизни, осознано выполнять правила безопасности жизнедеятельности;</a:t>
            </a:r>
          </a:p>
          <a:p>
            <a:pPr marL="0" lvl="8" indent="0" algn="just">
              <a:spcBef>
                <a:spcPts val="0"/>
              </a:spcBef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из своей жизни вредных привычек (курения, пьянства и т.д.)</a:t>
            </a:r>
          </a:p>
          <a:p>
            <a:pPr marL="0" lvl="8" indent="0" algn="just">
              <a:spcBef>
                <a:spcPts val="0"/>
              </a:spcBef>
              <a:buFontTx/>
              <a:buChar char="-"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 algn="just">
              <a:spcBef>
                <a:spcPts val="0"/>
              </a:spcBef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13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учебного материала: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8" indent="0" algn="just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Л.11, компетенция 1.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, т. 1.1.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Здоровье и здоровый образ жизни. Общие понятия о здоровье. Здоровый образ жизни как необходимое условие сохранения и укрепления здоровья человека и общества.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Пути( способы) достижения результата: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еферат по темам: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пути формирования культуры безопасности жизнедеятельности в современном  обществе.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способствующие укреплению здоровья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630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учебного материала: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8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Л.11, компетенция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, т.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Вредные привычки  (употребление алкоголя, курение, употребление наркотиков) и их профилактика.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Пути( способы) достижения результата: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Рефераты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темам: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 и его влияние на здоровье человека.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Табакокурение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его влияние на здоровье. 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Наркотики и их пагубное воздействие на организм.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902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8" indent="0" algn="just">
              <a:spcBef>
                <a:spcPts val="0"/>
              </a:spcBef>
              <a:buNone/>
            </a:pPr>
            <a:r>
              <a:rPr lang="ru-RU" sz="2400" b="1" i="1" dirty="0" smtClean="0"/>
              <a:t>Требования ФГОС СОО: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400" i="1" dirty="0" smtClean="0"/>
              <a:t>5) Умение и </a:t>
            </a:r>
            <a:r>
              <a:rPr lang="ru-RU" sz="2400" i="1" dirty="0"/>
              <a:t>и</a:t>
            </a:r>
            <a:r>
              <a:rPr lang="ru-RU" sz="2400" i="1" dirty="0" smtClean="0"/>
              <a:t>спользовать средства информационных и коммуникационных технологий (далее ИКТ) в решении когнитивных, коммуникативных и </a:t>
            </a:r>
            <a:r>
              <a:rPr lang="ru-RU" sz="2400" i="1" dirty="0" err="1" smtClean="0"/>
              <a:t>организауионных</a:t>
            </a:r>
            <a:r>
              <a:rPr lang="ru-RU" sz="2400" i="1" dirty="0" smtClean="0"/>
              <a:t> задач с соблюдением требований эргономики, техники безопасности, гигиены, ресурсосбережения, правовых и этических норм, норм информационной безопасности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400" b="1" dirty="0"/>
              <a:t>Планируемый результат освоения </a:t>
            </a:r>
            <a:r>
              <a:rPr lang="ru-RU" sz="2400" b="1" dirty="0" smtClean="0"/>
              <a:t>данной компетенции:</a:t>
            </a:r>
            <a:endParaRPr lang="ru-RU" sz="2400" dirty="0" smtClean="0"/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400" dirty="0" smtClean="0"/>
              <a:t>-приобретение опыта самостоятельного поиска, анализа и отбора информации в области безопасности жизнедеятельности с использованием различных источников и новых информационных технологий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810902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8" indent="0" algn="just"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ФГОС СОО: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умения самостоятельно оценивать и принимать решения, определяющие стратегию поведения, с учетом гражданских и нравственных ценностей;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освоения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данной компетенции: 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умения применять полученные теоретические знания на практике: принимать обоснованные решения и вырабатывать план действий в конкретной опасной ситуации с учетом реально складывающейся обстановки и индивидуальных возможностей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703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Пути(способы) достижения результата: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lvl="8" indent="0" algn="just">
              <a:spcBef>
                <a:spcPts val="0"/>
              </a:spcBef>
              <a:buNone/>
            </a:pP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Мп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5, 7. Раздел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, т. 1.4.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Вредные привычки  (употребление алкоголя, курение, употребление наркотиков) и их профилактика. 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Пути( способы) достижения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результата: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Мп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5 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Практические задания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Самостоятельный поиск и анализ информации;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презентаций к защите рефератов: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 и его влияние на здоровье человека.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Табакокурение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его влияние на здоровье. 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Наркотики и их пагубное воздействие на организм.</a:t>
            </a:r>
          </a:p>
          <a:p>
            <a:pPr marL="0" lvl="8" indent="0" algn="just">
              <a:spcBef>
                <a:spcPts val="0"/>
              </a:spcBef>
              <a:buNone/>
            </a:pP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Мп.7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задания: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8" indent="-342900" algn="just">
              <a:spcBef>
                <a:spcPts val="0"/>
              </a:spcBef>
              <a:buFontTx/>
              <a:buChar char="-"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разыгривание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анализ и различных практических ситуаций; </a:t>
            </a:r>
          </a:p>
          <a:p>
            <a:pPr marL="342900" lvl="8" indent="-342900" algn="just"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ролевых 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игр;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проведение тренингов.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 algn="just">
              <a:spcBef>
                <a:spcPts val="0"/>
              </a:spcBef>
              <a:buNone/>
            </a:pPr>
            <a:endParaRPr lang="ru-RU" dirty="0" smtClean="0"/>
          </a:p>
          <a:p>
            <a:pPr marL="0" lvl="8" indent="0" algn="just">
              <a:spcBef>
                <a:spcPts val="0"/>
              </a:spcBef>
              <a:buNone/>
            </a:pPr>
            <a:endParaRPr lang="ru-RU" dirty="0"/>
          </a:p>
          <a:p>
            <a:pPr marL="0" lvl="8" indent="0" algn="just">
              <a:spcBef>
                <a:spcPts val="0"/>
              </a:spcBef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810902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lvl="8" indent="0" algn="just">
              <a:spcBef>
                <a:spcPts val="0"/>
              </a:spcBef>
              <a:buNone/>
            </a:pPr>
            <a:r>
              <a:rPr lang="ru-RU" dirty="0" smtClean="0"/>
              <a:t>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представлений о необходимости отрицания экстремизма, терроризма, других противоправных действий, а также асоциального характера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Пути( способы) достижения результата: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ема: Культура безопасности жизнедеятельности- современная концепция безопасного типа поведения личности.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Раздел1, тема 1.1. Здоровье и здоровый образ жизни………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3, Практическое занятие :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способов бесконфликтного общения 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 algn="just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902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657600" lvl="8" indent="0" algn="ctr">
              <a:buNone/>
            </a:pPr>
            <a:endParaRPr lang="ru-RU" dirty="0" smtClean="0"/>
          </a:p>
          <a:p>
            <a:pPr marL="3657600" lvl="8" indent="0" algn="ctr">
              <a:buNone/>
            </a:pPr>
            <a:endParaRPr lang="ru-RU" dirty="0"/>
          </a:p>
          <a:p>
            <a:pPr marL="3657600" lvl="8" indent="0" algn="ctr">
              <a:buNone/>
            </a:pPr>
            <a:endParaRPr lang="ru-RU" dirty="0" smtClean="0"/>
          </a:p>
          <a:p>
            <a:pPr marL="3657600" lvl="8" indent="0" algn="ctr">
              <a:buNone/>
            </a:pPr>
            <a:endParaRPr lang="ru-RU" dirty="0"/>
          </a:p>
          <a:p>
            <a:pPr marL="0" lvl="8" indent="0" algn="ctr">
              <a:spcBef>
                <a:spcPts val="0"/>
              </a:spcBef>
              <a:buNone/>
            </a:pPr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894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представлений о необходимости отрицания асоциального поведения в процессе учебной и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внеучебной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обучающихся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473795" y="5085184"/>
            <a:ext cx="7058646" cy="9934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Задорожная И.В. - методист ЦРПО ГАУ ДПО ИРО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1412776"/>
            <a:ext cx="7920881" cy="4968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60689"/>
            <a:ext cx="8568000" cy="106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документы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8" indent="0" algn="just">
              <a:spcBef>
                <a:spcPts val="0"/>
              </a:spcBef>
              <a:buAutoNum type="arabicPeriod"/>
            </a:pPr>
            <a:r>
              <a:rPr lang="ru-RU" sz="3600" dirty="0" smtClean="0"/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РФ «Об основах системы профилактики безнадзорности  и правонарушений несовершеннолетних» 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№120-ФЗ от 26.06.1999 (ред. от 26.07.2019 г)</a:t>
            </a:r>
          </a:p>
        </p:txBody>
      </p:sp>
    </p:spTree>
    <p:extLst>
      <p:ext uri="{BB962C8B-B14F-4D97-AF65-F5344CB8AC3E}">
        <p14:creationId xmlns:p14="http://schemas.microsoft.com/office/powerpoint/2010/main" val="1185939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определения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lvl="8" indent="0">
              <a:spcBef>
                <a:spcPts val="0"/>
              </a:spcBef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«Профилактика» определяется как система социальных, правовых, педагогических и иных мер, направленных на выявление и устранение причин и условий, способствующих безнадзорности, беспризорности, правонарушениям и антиобщественным действиям несовершеннолетних, осуществляемых в совокупности и с индивидуальной профилактической работой с несовершеннолетними и семьями, находящимся в социально- опасном положении.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8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определения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8" indent="0"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Несовершеннолетний, находящийся в социально-опасном положении,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лицо в возрасте до 18 лет,  которое вследствие безнадзорности или беспризорности находится  в обстановке, представляющей опасность для его жизни или здоровья либо не отвечающей требованиям к его воспитанию или содержанию, либо совершает правонарушения или антиобщественные действия.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32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определения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8" indent="0">
              <a:spcBef>
                <a:spcPts val="0"/>
              </a:spcBef>
              <a:buNone/>
            </a:pP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Семья, находящаяся в социально – опасном положении, -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семья, имеющая детей, где родители или законные представители несовершеннолетних не исполняют своих обязанностей по их воспитанию, обучению и (или) содержанию и (или) отрицательно влияют на их поведение, либо жестоко обращаются с ними.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326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Основные задачи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lvl="8" indent="-342900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социально-психологической и педагогической помощи;</a:t>
            </a:r>
          </a:p>
          <a:p>
            <a:pPr marL="342900" lvl="8" indent="-342900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несовершеннолетних, находящихся в социально-опасном положении или систематически пропускающих по неуважительным причинам;</a:t>
            </a:r>
          </a:p>
          <a:p>
            <a:pPr marL="342900" lvl="8" indent="-342900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семей, находящихся в социально-опасном положении;</a:t>
            </a:r>
          </a:p>
          <a:p>
            <a:pPr marL="342900" lvl="8" indent="-342900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организации общедоступных спортивных секций, кружков и привлечении к участию обучающихся;</a:t>
            </a:r>
          </a:p>
          <a:p>
            <a:pPr marL="342900" lvl="8" indent="-342900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мер по реализации программ и методик, направленных на законопослушное поведение;</a:t>
            </a:r>
          </a:p>
          <a:p>
            <a:pPr marL="342900" lvl="8" indent="-342900" algn="just">
              <a:spcBef>
                <a:spcPts val="0"/>
              </a:spcBef>
              <a:buFontTx/>
              <a:buChar char="-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89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Основные аспекты профилактики правонарушений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Ликвидация пробелов в знаниях учащихся;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Борьба с прогулами занятий;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досуга обучающихся;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Пропаганда здорового образа жизни;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воспитание;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наркомании и токсикомании;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вовлечения обучающихся в экстремистские организации;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выявлению обучающихся и семей, находящихся в социально - опасном положении;</a:t>
            </a:r>
          </a:p>
          <a:p>
            <a:pPr marL="457200" lvl="8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индивидуальной воспитательной работы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901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Личностные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8" indent="0" algn="just">
              <a:spcBef>
                <a:spcPts val="0"/>
              </a:spcBef>
              <a:buNone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ФГОС:</a:t>
            </a:r>
          </a:p>
          <a:p>
            <a:pPr marL="0" lvl="8" indent="0" algn="just">
              <a:spcBef>
                <a:spcPts val="0"/>
              </a:spcBef>
              <a:buNone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11)Принятие и реализацию ценностей здорового и безопасного образа жизни, потребности в физическом совершенствовании, занятиях спортивно-оздоровительной деятельностью, неприятие вредных привычек: курение, употребление алкоголя, наркотиков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133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861</Words>
  <Application>Microsoft Office PowerPoint</Application>
  <PresentationFormat>Экран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Нормативные документы</vt:lpstr>
      <vt:lpstr>Основные определения</vt:lpstr>
      <vt:lpstr>Основные определения</vt:lpstr>
      <vt:lpstr>Основные определения</vt:lpstr>
      <vt:lpstr>Основные задачи </vt:lpstr>
      <vt:lpstr>Основные аспекты профилактики правонарушений</vt:lpstr>
      <vt:lpstr>Личностные результаты</vt:lpstr>
      <vt:lpstr>Личностные планируемые результаты освоения дисциплины:</vt:lpstr>
      <vt:lpstr>Содержание учебного материала:</vt:lpstr>
      <vt:lpstr>Содержание учебного материала:</vt:lpstr>
      <vt:lpstr>Метапредметные результаты</vt:lpstr>
      <vt:lpstr>Метапредметные результаты</vt:lpstr>
      <vt:lpstr>Пути(способы) достижения результата:</vt:lpstr>
      <vt:lpstr>Предметные результаты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Васильевна Задорожная</dc:creator>
  <cp:lastModifiedBy>Ирина Васильевна Задорожная</cp:lastModifiedBy>
  <cp:revision>32</cp:revision>
  <cp:lastPrinted>2020-01-28T12:07:42Z</cp:lastPrinted>
  <dcterms:created xsi:type="dcterms:W3CDTF">2020-01-24T07:28:19Z</dcterms:created>
  <dcterms:modified xsi:type="dcterms:W3CDTF">2020-01-28T12:13:10Z</dcterms:modified>
</cp:coreProperties>
</file>