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57" r:id="rId4"/>
    <p:sldId id="259" r:id="rId5"/>
    <p:sldId id="260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0C9AE09-F2DB-4A97-9E2A-CBF6267354BA}" type="datetimeFigureOut">
              <a:rPr lang="ru-RU" smtClean="0"/>
              <a:pPr/>
              <a:t>15.12.2020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2640F4C-5E24-4761-9153-71F52D0DCA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786322"/>
            <a:ext cx="4043346" cy="1214446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Созинова Тамара Леонидовна</a:t>
            </a:r>
          </a:p>
          <a:p>
            <a:r>
              <a:rPr lang="ru-RU" sz="2000" dirty="0" smtClean="0"/>
              <a:t>Заместитель директора по УПР</a:t>
            </a:r>
          </a:p>
          <a:p>
            <a:r>
              <a:rPr lang="ru-RU" sz="2000" dirty="0" smtClean="0"/>
              <a:t>ГПОУ ЯО Гаврилов-Ямского политехнического колледжа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Программа коррекционной работы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214314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Федеральный закон N 273-ФЗ "Об образовании в Российской Федерации"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Статья 5. Право на образование. Государственные гарантии реализации права на образование в Российской Федерации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5. В целях реализации права каждого человека на образование федеральными государственными органами, органами государственной власти субъектов Российской Федерации и органами местного самоуправления:</a:t>
            </a:r>
          </a:p>
          <a:p>
            <a:pPr>
              <a:buNone/>
            </a:pPr>
            <a:r>
              <a:rPr lang="ru-RU" dirty="0" smtClean="0"/>
              <a:t>1) </a:t>
            </a:r>
            <a:r>
              <a:rPr lang="ru-RU" u="sng" dirty="0" smtClean="0"/>
              <a:t>создаются необходимые условия для получения без дискриминации качественного образования лицами с ограниченными возможностями здоровья</a:t>
            </a:r>
            <a:r>
              <a:rPr lang="ru-RU" dirty="0" smtClean="0"/>
              <a:t>, для коррекции нарушений развития и социальной адаптации, оказания ранней коррекционной помощи на основе специальных педагогических подходов и наиболее подходящих для этих лиц языков, методов и способов общения и условия, в максимальной степени способствующие получению образования определенного уровня и определенной направленности, а также социальному развитию этих лиц, в том числе посредством организации инклюзивного образования лиц с ограниченными возможностями здоровья;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64294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ФГОС основного общего образования</a:t>
            </a:r>
            <a:endParaRPr lang="ru-RU" sz="3200" b="1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2143116"/>
            <a:ext cx="8229600" cy="44314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Содержательный раздел должен </a:t>
            </a:r>
            <a:r>
              <a:rPr lang="ru-RU" dirty="0" smtClean="0"/>
              <a:t>определять общее содержание основного общего образования и </a:t>
            </a:r>
            <a:r>
              <a:rPr lang="ru-RU" u="sng" dirty="0" smtClean="0"/>
              <a:t>включать образовательные программы</a:t>
            </a:r>
            <a:r>
              <a:rPr lang="ru-RU" dirty="0" smtClean="0"/>
              <a:t>, ориентированные на достижение личностных, предметных 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результатов, в том числе:</a:t>
            </a:r>
          </a:p>
          <a:p>
            <a:r>
              <a:rPr lang="ru-RU" dirty="0" smtClean="0"/>
              <a:t>программу развития универсальных учебных действий;</a:t>
            </a:r>
          </a:p>
          <a:p>
            <a:r>
              <a:rPr lang="ru-RU" dirty="0" smtClean="0"/>
              <a:t>программы отдельных учебных предметов, курсов;</a:t>
            </a:r>
          </a:p>
          <a:p>
            <a:r>
              <a:rPr lang="ru-RU" dirty="0" smtClean="0"/>
              <a:t>программу воспитания и социализации;</a:t>
            </a:r>
          </a:p>
          <a:p>
            <a:r>
              <a:rPr lang="ru-RU" u="sng" dirty="0" smtClean="0">
                <a:uFill>
                  <a:solidFill>
                    <a:srgbClr val="FF0000"/>
                  </a:solidFill>
                </a:uFill>
              </a:rPr>
              <a:t>программу коррекционной работы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1071546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РАЗДЕЛ III. 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Требования к структуре основной образовательной программы основного общего образования</a:t>
            </a:r>
            <a:endParaRPr lang="ru-RU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Примерная образовательная программа основного общего образования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2.4. Программа коррекционной работы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2071678"/>
            <a:ext cx="8229600" cy="432511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Программа коррекционной работы (ПКР) является </a:t>
            </a:r>
            <a:r>
              <a:rPr lang="ru-RU" u="sng" dirty="0" smtClean="0"/>
              <a:t>неотъемлемым</a:t>
            </a:r>
            <a:r>
              <a:rPr lang="ru-RU" dirty="0" smtClean="0"/>
              <a:t> структурным компонентом основной образовательной программы образовательной организации.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ПКР </a:t>
            </a:r>
            <a:r>
              <a:rPr lang="ru-RU" u="sng" dirty="0" smtClean="0"/>
              <a:t>вариативна</a:t>
            </a:r>
            <a:r>
              <a:rPr lang="ru-RU" dirty="0" smtClean="0"/>
              <a:t> по форме и по содержанию в зависимости от состава обучающихся с ОВЗ, региональной специфики и возможностей образовательной организации.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ПКР разрабатывается </a:t>
            </a:r>
            <a:r>
              <a:rPr lang="ru-RU" u="sng" dirty="0" smtClean="0"/>
              <a:t>на период получения </a:t>
            </a:r>
            <a:r>
              <a:rPr lang="ru-RU" dirty="0" smtClean="0"/>
              <a:t>основного общего образования.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36841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ПРОГРАММА КОРРЕКЦИОННОЙ РАБОТЫ</a:t>
            </a:r>
            <a:br>
              <a:rPr lang="ru-RU" sz="3200" b="1" dirty="0" smtClean="0"/>
            </a:br>
            <a:r>
              <a:rPr lang="ru-RU" sz="3200" b="1" dirty="0" smtClean="0"/>
              <a:t>ГПОУ ЯО Гаврилов-Ямского политехнического колледжа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714488"/>
            <a:ext cx="8429684" cy="4857784"/>
          </a:xfrm>
        </p:spPr>
        <p:txBody>
          <a:bodyPr>
            <a:normAutofit fontScale="5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b="1" dirty="0" smtClean="0"/>
              <a:t>Цель программы:   </a:t>
            </a:r>
            <a:r>
              <a:rPr lang="ru-RU" dirty="0" smtClean="0"/>
              <a:t>обеспечение условий для усвоения обучающимися с ограниченными возможностями здоровья  основных и дополнительных общеобразовательных программ основного общего образования и поддержки обучающимся с ограниченными возможностями здоровья и их родителям (законным представителям).</a:t>
            </a:r>
          </a:p>
          <a:p>
            <a:pPr algn="just"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algn="just">
              <a:buNone/>
            </a:pPr>
            <a:r>
              <a:rPr lang="ru-RU" b="1" dirty="0" smtClean="0"/>
              <a:t>Задачи:</a:t>
            </a:r>
            <a:endParaRPr lang="ru-RU" dirty="0" smtClean="0"/>
          </a:p>
          <a:p>
            <a:pPr lvl="0" algn="just"/>
            <a:r>
              <a:rPr lang="ru-RU" dirty="0" smtClean="0"/>
              <a:t>определение особых образовательных потребностей обучающихся с ОВЗ и оказание им специализированной помощи при освоении основной образовательной программы основного общего образования; </a:t>
            </a:r>
          </a:p>
          <a:p>
            <a:pPr lvl="0" algn="just"/>
            <a:r>
              <a:rPr lang="ru-RU" dirty="0" smtClean="0"/>
              <a:t>определение оптимальных специальных условий для получения основного общего образования обучающимися с ОВЗ, для развития их личностных, познавательных, коммуникативных способностей; </a:t>
            </a:r>
          </a:p>
          <a:p>
            <a:pPr lvl="0" algn="just"/>
            <a:r>
              <a:rPr lang="ru-RU" dirty="0" smtClean="0"/>
              <a:t>разработка и использование индивидуально-ориентированных коррекционных образовательных программ, учебных планов для обучения школьников с ОВЗ с учетом особенностей их психофизического развития, индивидуальных возможностей; </a:t>
            </a:r>
          </a:p>
          <a:p>
            <a:pPr lvl="0" algn="just"/>
            <a:r>
              <a:rPr lang="ru-RU" dirty="0" smtClean="0"/>
              <a:t>реализация комплексного </a:t>
            </a:r>
            <a:r>
              <a:rPr lang="ru-RU" dirty="0" err="1" smtClean="0"/>
              <a:t>психолого-медико-социального</a:t>
            </a:r>
            <a:r>
              <a:rPr lang="ru-RU" dirty="0" smtClean="0"/>
              <a:t> сопровождения обучающихся с ОВЗ (в соответствии с рекомендациями </a:t>
            </a:r>
            <a:r>
              <a:rPr lang="ru-RU" dirty="0" err="1" smtClean="0"/>
              <a:t>психолого-медико-педагогической</a:t>
            </a:r>
            <a:r>
              <a:rPr lang="ru-RU" dirty="0" smtClean="0"/>
              <a:t> комиссии (ПМПК); </a:t>
            </a:r>
          </a:p>
          <a:p>
            <a:pPr lvl="0" algn="just"/>
            <a:r>
              <a:rPr lang="ru-RU" dirty="0" smtClean="0"/>
              <a:t>реализация комплексной системы мероприятий по социальной адаптации и профессиональной ориентации обучающихся с ОВЗ; </a:t>
            </a:r>
          </a:p>
          <a:p>
            <a:pPr lvl="0" algn="just"/>
            <a:r>
              <a:rPr lang="ru-RU" dirty="0" smtClean="0"/>
              <a:t>обеспечение сетевого взаимодействия специалистов разного профиля в комплексной работе с обучающимися с ОВЗ; </a:t>
            </a:r>
          </a:p>
          <a:p>
            <a:pPr lvl="0" algn="just"/>
            <a:r>
              <a:rPr lang="ru-RU" dirty="0" smtClean="0"/>
              <a:t>осуществление информационно-просветительской и консультативной работы с родителями (законными представителями) обучающихся с ОВЗ.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Содержание Программы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258204" cy="5143536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Перечень и содержание индивидуально ориентированных коррекционных направлений работы, способствующих освоению обучающимися с особыми образовательными потребностями основной образовательной программы основного общего образования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Система комплексного </a:t>
            </a:r>
            <a:r>
              <a:rPr lang="ru-RU" dirty="0" err="1" smtClean="0"/>
              <a:t>психолого-медико-социального</a:t>
            </a:r>
            <a:r>
              <a:rPr lang="ru-RU" dirty="0" smtClean="0"/>
              <a:t> сопровождения и поддержки обучающихся с ограниченными возможностями здоровья, включающая комплексное обследование, мониторинг динамики развития, успешности освоения основной образовательной программы основного общего образования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ru-RU" dirty="0" smtClean="0"/>
              <a:t>Механизм взаимодействия, предусматривающий общую целевую и единую стратегическую направленность работы с учетом </a:t>
            </a:r>
            <a:r>
              <a:rPr lang="ru-RU" dirty="0" err="1" smtClean="0"/>
              <a:t>вариативно-деятельностной</a:t>
            </a:r>
            <a:r>
              <a:rPr lang="ru-RU" dirty="0" smtClean="0"/>
              <a:t> тактики преподавателей, специалистов в области коррекционной педагогики, специальной психологии, медицинских работников организации, осуществляющей образовательную деятельность, других образовательных организаций и институтов общества, реализующийся в единстве урочной, внеурочной и </a:t>
            </a:r>
            <a:r>
              <a:rPr lang="ru-RU" dirty="0" err="1" smtClean="0"/>
              <a:t>внеколледжной</a:t>
            </a:r>
            <a:r>
              <a:rPr lang="ru-RU" dirty="0" smtClean="0"/>
              <a:t>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5. Планируемые результаты коррекционной работы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571612"/>
            <a:ext cx="7772400" cy="44481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Результатом станет положительная динамика, коррекция недостатков   в   физическом   или психическом развитии обучающихся с ОВЗ   при освоении основных и дополнительных общеобразовательных программ основного общего образования, и как следствие формирование социальной компетентности обучающихся с ОВЗ, развитие адаптивных способностей личности для самореализации в обществе.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7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6. </a:t>
            </a:r>
            <a:r>
              <a:rPr lang="ru-RU" b="1" smtClean="0"/>
              <a:t>Коррекционные </a:t>
            </a:r>
            <a:r>
              <a:rPr lang="ru-RU" b="1" dirty="0" smtClean="0"/>
              <a:t>занятия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42909" y="1285861"/>
          <a:ext cx="8043891" cy="505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1297"/>
                <a:gridCol w="3617797"/>
                <a:gridCol w="1744797"/>
              </a:tblGrid>
              <a:tr h="4912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занятия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Цель занятий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 в неделю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872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Корректирующие занятия по русскому языку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ликвидация пробелов в знаниях по предметам;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формирование УУД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872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Корректирующие занятия по математике 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ликвидация пробелов в знаниях по предметам;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формирование УУД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829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Курс «Развитие памяти у  подростка»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-содействие развитию у подростка  разных  видов памяти, которые помогут ему более успешно справляться с процессом обучения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5659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Курс «Азбука общения»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- помощь в решении жизненных задач;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развитие эмоционального интеллекта учащихся; 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обучение умениям, которые характеризуют компетентное социальное поведение человека определенного возраста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662" y="2071678"/>
            <a:ext cx="7772400" cy="1143000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297</TotalTime>
  <Words>546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Программа коррекционной работы</vt:lpstr>
      <vt:lpstr>Федеральный закон N 273-ФЗ "Об образовании в Российской Федерации"  Статья 5. Право на образование. Государственные гарантии реализации права на образование в Российской Федерации</vt:lpstr>
      <vt:lpstr>ФГОС основного общего образования</vt:lpstr>
      <vt:lpstr>Примерная образовательная программа основного общего образования.  2.4. Программа коррекционной работы</vt:lpstr>
      <vt:lpstr>ПРОГРАММА КОРРЕКЦИОННОЙ РАБОТЫ ГПОУ ЯО Гаврилов-Ямского политехнического колледжа</vt:lpstr>
      <vt:lpstr>Содержание Программы</vt:lpstr>
      <vt:lpstr>5. Планируемые результаты коррекционной работы</vt:lpstr>
      <vt:lpstr>6. Коррекционные занятия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коррекционной работы</dc:title>
  <dc:creator>User</dc:creator>
  <cp:lastModifiedBy>Зам.директора по УВР</cp:lastModifiedBy>
  <cp:revision>32</cp:revision>
  <dcterms:created xsi:type="dcterms:W3CDTF">2020-12-13T19:58:26Z</dcterms:created>
  <dcterms:modified xsi:type="dcterms:W3CDTF">2020-12-15T05:23:45Z</dcterms:modified>
</cp:coreProperties>
</file>