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765175"/>
            <a:ext cx="7772400" cy="2735263"/>
          </a:xfrm>
        </p:spPr>
        <p:txBody>
          <a:bodyPr>
            <a:noAutofit/>
          </a:bodyPr>
          <a:lstStyle/>
          <a:p>
            <a:r>
              <a:rPr lang="ru-RU" sz="4800" dirty="0" smtClean="0"/>
              <a:t>         </a:t>
            </a:r>
            <a:br>
              <a:rPr lang="ru-RU" sz="4800" dirty="0" smtClean="0"/>
            </a:br>
            <a:r>
              <a:rPr lang="ru-RU" sz="4800" dirty="0"/>
              <a:t>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        Юриспруденция </a:t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        как важная </a:t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>         общественная наука. </a:t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Учебно-методический семинар (</a:t>
            </a:r>
            <a:r>
              <a:rPr lang="ru-RU" sz="3200" dirty="0" err="1" smtClean="0"/>
              <a:t>вебинар</a:t>
            </a:r>
            <a:r>
              <a:rPr lang="ru-RU" sz="3200" dirty="0" smtClean="0"/>
              <a:t>) для преподавателей общественных наук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 smtClean="0"/>
              <a:t>    «Формирование политической, правовой и 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духовно-нравственной культуры обучающихся в 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урочной и внеурочной деятельности</a:t>
            </a:r>
            <a:r>
              <a:rPr lang="ru-RU" sz="2800" dirty="0" smtClean="0"/>
              <a:t>».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dirty="0" smtClean="0"/>
              <a:t>                 </a:t>
            </a:r>
            <a:r>
              <a:rPr lang="ru-RU" sz="2800" dirty="0" smtClean="0"/>
              <a:t>Тема выступления 14.10.2020 г.</a:t>
            </a:r>
          </a:p>
          <a:p>
            <a:pPr marL="0" indent="0">
              <a:buNone/>
            </a:pPr>
            <a:r>
              <a:rPr lang="ru-RU" sz="2800" dirty="0" smtClean="0"/>
              <a:t>     «Начало формирования правовой культуры 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                     на вводном уроке</a:t>
            </a:r>
            <a:r>
              <a:rPr lang="ru-RU" sz="2800" dirty="0" smtClean="0"/>
              <a:t>».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    </a:t>
            </a:r>
            <a:r>
              <a:rPr lang="ru-RU" sz="2800" dirty="0" err="1" smtClean="0"/>
              <a:t>Кушкова</a:t>
            </a:r>
            <a:r>
              <a:rPr lang="ru-RU" sz="2800" dirty="0" smtClean="0"/>
              <a:t> </a:t>
            </a:r>
            <a:r>
              <a:rPr lang="ru-RU" sz="2800" dirty="0" smtClean="0"/>
              <a:t>А. В</a:t>
            </a:r>
            <a:r>
              <a:rPr lang="ru-RU" sz="2800" dirty="0" smtClean="0"/>
              <a:t>. – преподаватель права ГПОУ ЯО  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Ярославский торгово-экономический колледж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39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студентам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 1. Что означает термин юриспруденция?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2. С какого языка переводится?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3. Почему юриспруденция общественная наука?</a:t>
            </a:r>
          </a:p>
          <a:p>
            <a:pPr marL="0" indent="0">
              <a:buNone/>
            </a:pPr>
            <a:r>
              <a:rPr lang="ru-RU" dirty="0"/>
              <a:t> 4</a:t>
            </a:r>
            <a:r>
              <a:rPr lang="ru-RU" dirty="0" smtClean="0"/>
              <a:t>. Чем занимается юрист?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Работают со словарём, составляют 2 кластера.</a:t>
            </a:r>
          </a:p>
          <a:p>
            <a:pPr marL="0" indent="0">
              <a:buNone/>
            </a:pPr>
            <a:r>
              <a:rPr lang="ru-RU" dirty="0" smtClean="0"/>
              <a:t>Объясняют, почему данная наука комплексная и определяют предмет её изучения.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Структура юриспруденции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ru-RU" sz="5100" dirty="0" smtClean="0"/>
              <a:t>Изучаем входящие юридические науки</a:t>
            </a:r>
          </a:p>
          <a:p>
            <a:pPr marL="0" indent="0">
              <a:buNone/>
            </a:pPr>
            <a:endParaRPr lang="ru-RU" sz="3800" dirty="0" smtClean="0"/>
          </a:p>
          <a:p>
            <a:pPr marL="0" indent="0">
              <a:buNone/>
            </a:pPr>
            <a:r>
              <a:rPr lang="ru-RU" sz="4600" dirty="0" smtClean="0"/>
              <a:t>1. Теория государства и права.</a:t>
            </a:r>
          </a:p>
          <a:p>
            <a:pPr marL="0" indent="0">
              <a:buNone/>
            </a:pPr>
            <a:r>
              <a:rPr lang="ru-RU" sz="4600" dirty="0" smtClean="0"/>
              <a:t>2. История государства и права.</a:t>
            </a:r>
          </a:p>
          <a:p>
            <a:pPr marL="0" indent="0">
              <a:buNone/>
            </a:pPr>
            <a:r>
              <a:rPr lang="ru-RU" sz="4600" dirty="0" smtClean="0"/>
              <a:t>3. Отрасли права.</a:t>
            </a:r>
          </a:p>
          <a:p>
            <a:pPr marL="0" indent="0">
              <a:buNone/>
            </a:pPr>
            <a:r>
              <a:rPr lang="ru-RU" sz="4600" dirty="0" smtClean="0"/>
              <a:t>4. Судебная медицина.</a:t>
            </a:r>
          </a:p>
          <a:p>
            <a:pPr marL="0" indent="0">
              <a:buNone/>
            </a:pPr>
            <a:r>
              <a:rPr lang="ru-RU" sz="4600" dirty="0" smtClean="0"/>
              <a:t>5. Международное частное право.</a:t>
            </a:r>
          </a:p>
          <a:p>
            <a:pPr marL="0" indent="0">
              <a:buNone/>
            </a:pPr>
            <a:endParaRPr lang="ru-RU" sz="4600" dirty="0" smtClean="0"/>
          </a:p>
          <a:p>
            <a:pPr marL="0" indent="0">
              <a:buNone/>
            </a:pPr>
            <a:r>
              <a:rPr lang="ru-RU" sz="5100" dirty="0" smtClean="0"/>
              <a:t>                             Приводим примеры</a:t>
            </a:r>
          </a:p>
          <a:p>
            <a:pPr marL="0" indent="0">
              <a:buNone/>
            </a:pPr>
            <a:r>
              <a:rPr lang="ru-RU" sz="51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изучения права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112568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По ключевым словам студенты формулируют понятие право и записывают в тетрадь.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2. Подбирают </a:t>
            </a:r>
            <a:r>
              <a:rPr lang="ru-RU" dirty="0" smtClean="0"/>
              <a:t>доказательства</a:t>
            </a:r>
            <a:r>
              <a:rPr lang="ru-RU" dirty="0"/>
              <a:t> </a:t>
            </a:r>
            <a:r>
              <a:rPr lang="ru-RU" dirty="0" smtClean="0"/>
              <a:t>к </a:t>
            </a:r>
            <a:r>
              <a:rPr lang="ru-RU" dirty="0" err="1" smtClean="0"/>
              <a:t>утвержде</a:t>
            </a:r>
            <a:r>
              <a:rPr lang="ru-RU" dirty="0" smtClean="0"/>
              <a:t>-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err="1" smtClean="0"/>
              <a:t>нию</a:t>
            </a:r>
            <a:r>
              <a:rPr lang="ru-RU" dirty="0" smtClean="0"/>
              <a:t>: «Современному </a:t>
            </a:r>
            <a:r>
              <a:rPr lang="ru-RU" dirty="0" smtClean="0"/>
              <a:t>человеку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 smtClean="0"/>
              <a:t>  необходимо </a:t>
            </a:r>
            <a:r>
              <a:rPr lang="ru-RU" dirty="0" smtClean="0"/>
              <a:t>обладать правовой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smtClean="0"/>
              <a:t>компетентностью </a:t>
            </a:r>
            <a:r>
              <a:rPr lang="ru-RU" dirty="0" smtClean="0"/>
              <a:t>и правовой культурой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smtClean="0"/>
              <a:t>независимо </a:t>
            </a:r>
            <a:r>
              <a:rPr lang="ru-RU" dirty="0" smtClean="0"/>
              <a:t>от уровня образования </a:t>
            </a:r>
            <a:r>
              <a:rPr lang="ru-RU" dirty="0" smtClean="0"/>
              <a:t>и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smtClean="0"/>
              <a:t> </a:t>
            </a:r>
            <a:r>
              <a:rPr lang="ru-RU" dirty="0" smtClean="0"/>
              <a:t>выбранной профессии» и представляют </a:t>
            </a:r>
            <a:r>
              <a:rPr lang="ru-RU" dirty="0" smtClean="0"/>
              <a:t>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smtClean="0"/>
              <a:t>точку </a:t>
            </a:r>
            <a:r>
              <a:rPr lang="ru-RU" dirty="0" smtClean="0"/>
              <a:t>зрения в мини-группах.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Юридические профессии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mtClean="0"/>
              <a:t>1</a:t>
            </a:r>
            <a:r>
              <a:rPr lang="ru-RU" dirty="0" smtClean="0"/>
              <a:t>. Отвечают </a:t>
            </a:r>
            <a:r>
              <a:rPr lang="ru-RU" dirty="0" smtClean="0"/>
              <a:t>на вопрос: Какие </a:t>
            </a:r>
            <a:r>
              <a:rPr lang="ru-RU" dirty="0" smtClean="0"/>
              <a:t>юридические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 smtClean="0"/>
              <a:t> </a:t>
            </a:r>
            <a:r>
              <a:rPr lang="ru-RU" dirty="0" smtClean="0"/>
              <a:t>профессии вам известны</a:t>
            </a:r>
            <a:r>
              <a:rPr lang="ru-RU" dirty="0" smtClean="0"/>
              <a:t>?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(В случае затруднения разгадывают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кроссворд)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 smtClean="0"/>
              <a:t>. </a:t>
            </a:r>
            <a:r>
              <a:rPr lang="ru-RU" dirty="0" smtClean="0"/>
              <a:t>Работают </a:t>
            </a:r>
            <a:r>
              <a:rPr lang="ru-RU" dirty="0" smtClean="0"/>
              <a:t>с текстом таблицы и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smtClean="0"/>
              <a:t>устанавливают </a:t>
            </a:r>
            <a:r>
              <a:rPr lang="ru-RU" dirty="0" smtClean="0"/>
              <a:t>соответствие профессии с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 smtClean="0"/>
              <a:t>обязанностями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Группы правовой информации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Характеристика официальной и неофициальной информации, индивидуально-правового характера .</a:t>
            </a:r>
          </a:p>
          <a:p>
            <a:pPr marL="0" indent="0">
              <a:buNone/>
            </a:pPr>
            <a:r>
              <a:rPr lang="ru-RU" dirty="0" smtClean="0"/>
              <a:t>2.  Принцип поиска и работы с нормативно-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правовыми актами в информационно-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правовых системах: «Гарант», «Консультант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плюс», «Кодекс».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 Выучить определение понятия право.</a:t>
            </a:r>
          </a:p>
          <a:p>
            <a:pPr marL="0" indent="0">
              <a:buNone/>
            </a:pPr>
            <a:r>
              <a:rPr lang="ru-RU" dirty="0" smtClean="0"/>
              <a:t>2. Подобрать три убедительных аргумента в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защиту любого тезиса: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-  Изучение права мне необходимо…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-  Изучение права – задача юристов…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326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                 Юриспруденция           как важная            общественная наука.  </vt:lpstr>
      <vt:lpstr>Учебно-методический семинар (вебинар) для преподавателей общественных наук</vt:lpstr>
      <vt:lpstr>Вопросы студентам</vt:lpstr>
      <vt:lpstr>Структура юриспруденции</vt:lpstr>
      <vt:lpstr>Цели и задачи изучения права</vt:lpstr>
      <vt:lpstr>Юридические профессии</vt:lpstr>
      <vt:lpstr>Группы правовой информации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Юриспруденция как важная общественная наука.  Роль права в жизни человека и общества</dc:title>
  <dc:creator>A54H</dc:creator>
  <cp:lastModifiedBy>пач</cp:lastModifiedBy>
  <cp:revision>36</cp:revision>
  <dcterms:created xsi:type="dcterms:W3CDTF">2017-01-01T08:23:36Z</dcterms:created>
  <dcterms:modified xsi:type="dcterms:W3CDTF">2020-10-12T21:08:56Z</dcterms:modified>
</cp:coreProperties>
</file>