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0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09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96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55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23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49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81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53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49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2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7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6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6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338437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правовой культуры студентов колледжа: основные задачи и приоритеты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509120"/>
            <a:ext cx="6400800" cy="1752600"/>
          </a:xfrm>
        </p:spPr>
        <p:txBody>
          <a:bodyPr/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реподаватель общественных дисциплин,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к.и.н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Крюкова Ю.С.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1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Блиц-опрос по тексту Конституции РФ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Что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является высшей ценностью по Конституции РФ?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реализуется принцип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народовластия в РФ?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Каким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государством является РФ в соответствии с заявленными приоритетами?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Какие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формы собственности признаются в РФ?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осуществляет государственную власть в РФ?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6.Что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значит, что РФ – светское государство?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Какую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силу имеет Конституция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где она применяется?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Из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каких равноправных субъектов состоит РФ? </a:t>
            </a:r>
          </a:p>
        </p:txBody>
      </p:sp>
    </p:spTree>
    <p:extLst>
      <p:ext uri="{BB962C8B-B14F-4D97-AF65-F5344CB8AC3E}">
        <p14:creationId xmlns:p14="http://schemas.microsoft.com/office/powerpoint/2010/main" val="13008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аполнение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таблиц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Юридическая ответственность учителей</a:t>
            </a:r>
          </a:p>
          <a:p>
            <a:pPr marL="0" indent="0" algn="ctr">
              <a:buNone/>
            </a:pP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81860"/>
              </p:ext>
            </p:extLst>
          </p:nvPr>
        </p:nvGraphicFramePr>
        <p:xfrm>
          <a:off x="827584" y="1046688"/>
          <a:ext cx="748883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124619"/>
                <a:gridCol w="134799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юридической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ответственности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Примеры 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06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Дисциплинарная ответственность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Это вид юридической ответственности, наступающий за совершение дисциплинарных проступков. Дисциплинарная ответственность наступает исключительно в рамках трудового законодательства и является одной из правовых форм воздействия на нарушителей трудовой дисциплины. При наложении дисциплинарных взысканий должны учитываться тяжесть совершённого проступка, обстоятельства, при которых он был совершён, предшествующая работа и поведение работника. За каждый проступок может быть наложено только одно дисциплинарное взыскание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7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Заполнение таблиц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в таблице термин, соответствующий данному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648002"/>
              </p:ext>
            </p:extLst>
          </p:nvPr>
        </p:nvGraphicFramePr>
        <p:xfrm>
          <a:off x="611560" y="2348880"/>
          <a:ext cx="7632848" cy="4332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914"/>
                <a:gridCol w="2704934"/>
              </a:tblGrid>
              <a:tr h="4006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ТЕРМИН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95471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лицо, имеющее определенный образовательный ценз и занимающееся педагогической  деятельностью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400673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Учреждение, организация, предприятие, предоставляющее работнику работу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400673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Отрасль российского права, регулирующая трудовые правоотношения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4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1.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Выберите один правильный ответ: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ее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 – это…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А) электронное обучение;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Б) дистанционное обучение;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В) дистанционные образовательные технологии.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недостающую в данном перечне форму получения образования: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очная, заочная, семейное образование, самообразование,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Решение проблемной ситуации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	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Решите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ситуацию по существу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Учитель Шилов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подал 12 марта заявление об увольнении по собственному желанию. 16 марта он подал второе заявление, в котором просил считать недействительным прежнее заявление, так как передумал уходить с работы по собственному желанию на основании заявления от 12 марта. Тем не менее, Шилов был уволен. </a:t>
            </a:r>
          </a:p>
          <a:p>
            <a:pPr marL="0" indent="0" algn="just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	Законны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ли действия администрации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200" u="sng" dirty="0" smtClean="0">
                <a:latin typeface="Times New Roman" pitchFamily="18" charset="0"/>
                <a:cs typeface="Times New Roman" pitchFamily="18" charset="0"/>
              </a:rPr>
              <a:t>Требование </a:t>
            </a:r>
            <a:r>
              <a:rPr lang="ru-RU" sz="4200" u="sng" dirty="0">
                <a:latin typeface="Times New Roman" pitchFamily="18" charset="0"/>
                <a:cs typeface="Times New Roman" pitchFamily="18" charset="0"/>
              </a:rPr>
              <a:t>к решению ситуации: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студент должен дать решение предложенной задачи (ответить на поставленный вопрос, принимая во внимание лишь условие задачи), указав соответствующие статьи ТК РФ или другого нормативно-правового акта, на который ссылается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решении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Правовая культура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это совокупность всех созданных и используемых правовых ценностей, имеющих позитивное значение для человечества в целом, отдельного общества, отдельного человека</a:t>
            </a:r>
          </a:p>
          <a:p>
            <a:pPr marL="0" indent="0" algn="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(С.В. Бирюков)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3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Правовая культура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Правовая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культура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уважительное отношение к нормам права на базе определенного уровня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правосознания</a:t>
            </a:r>
          </a:p>
          <a:p>
            <a:pPr marL="0" indent="0"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равовая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система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нормативных отношений между людьми и организациями, которая сформировалась в процессе социального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взаимодействия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Правовая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правовой культурой педагогических работников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понимается знание правовых основ образовательных отношений и грамотное применение нормативно-правовых актов в профессиональной  деятельности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Студент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должен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основные положения Конституции Российской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права и свободы человека и гражданина, механизмы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понятие и основы правового регулирования в области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основные законодательные акты и нормативные акты, регулирующие правоотношения в области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социально-правовой статус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заключения трудового договора и основания для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прекращения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1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Студент должен знать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оплаты труда педагогических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дисциплинарной и материальной ответственности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административных правонарушений и административной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новы защиты нарушенных прав и судебный порядок разрешения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90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Студент должен уметь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использовать нормативные правовые акты, регламентирующие профессиональную деятельность в области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защищать свои права в соответствии с гражданским, гражданским процессуальным и трудовым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законодательством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анализировать и оценивать результаты и последствия действий (бездействия) с правовой точки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зрения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36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приёмы работы с нормативно-правовыми актами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19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комментированное чтение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письменные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ответы на поставленные вопросы по тексту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нормативно-правового акта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блиц-опрос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содержания статей нормативно-правовых актов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практических занятиях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заполнение таблиц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проблемных ситуаций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другие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1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87220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Письменные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поставленные вопросы по тексту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04864"/>
            <a:ext cx="8229600" cy="428133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основе 41 статьи ФЗ «Об образовании в РФ» ответьте на следующие вопросы: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	Какие условия должны быть созданы в образовательной организации для охраны и укрепления здоровья обучающихся, воспитанников?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	Как будет организован процесс обучения для нуждающихся в длительном лечении детей?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	Что является основанием для организации обучения на дому или в медицинской образовательной организации?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30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572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Формирование правовой культуры студентов колледжа: основные задачи и приоритеты</vt:lpstr>
      <vt:lpstr>Правовая культура </vt:lpstr>
      <vt:lpstr>Правовая культура </vt:lpstr>
      <vt:lpstr>Правовая культура </vt:lpstr>
      <vt:lpstr>Студент должен знать</vt:lpstr>
      <vt:lpstr>Студент должен знать</vt:lpstr>
      <vt:lpstr>Студент должен уметь</vt:lpstr>
      <vt:lpstr>Методы и приёмы работы с нормативно-правовыми актами</vt:lpstr>
      <vt:lpstr>Письменные ответы на поставленные вопросы по тексту закона</vt:lpstr>
      <vt:lpstr>Блиц-опрос по тексту Конституции РФ</vt:lpstr>
      <vt:lpstr>Заполнение таблиц</vt:lpstr>
      <vt:lpstr>Заполнение таблиц</vt:lpstr>
      <vt:lpstr>Тестирование</vt:lpstr>
      <vt:lpstr>Решение проблемной ситуации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правовой культуры студентов колледжа: основные задачи и приоритеты</dc:title>
  <dc:creator>Крюкова</dc:creator>
  <cp:lastModifiedBy>Крюкова</cp:lastModifiedBy>
  <cp:revision>50</cp:revision>
  <dcterms:created xsi:type="dcterms:W3CDTF">2020-10-13T13:53:08Z</dcterms:created>
  <dcterms:modified xsi:type="dcterms:W3CDTF">2020-10-14T05:31:26Z</dcterms:modified>
</cp:coreProperties>
</file>