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02258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82071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33555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22708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39439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71242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6952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61361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8430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5435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95390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24569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47074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51527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53468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01496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2373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DD0FA9-E5C8-41CA-A349-D33F9EB2610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pull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2;&#1072;&#1079;&#1072;&#1090;&#1077;&#1083;&#1080;%20&#1101;&#1092;&#1092;&#1077;&#1082;&#1090;&#1080;&#1074;&#1085;&#1086;&#1089;&#1090;&#1080;%20&#1055;&#1053;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958" y="1618783"/>
            <a:ext cx="10876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 НАСТАВНИЧЕСКОЙ ДЕЯТЕЛЬНОСТИ</a:t>
            </a:r>
          </a:p>
          <a:p>
            <a:pPr algn="ctr"/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939" y="4293097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И.В. Самойлова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заместитель директора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ГПОАУ ЯО Любимского аграрно-политехнического колледжа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9406" y="5640180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Любим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22.01.2021</a:t>
            </a:r>
          </a:p>
        </p:txBody>
      </p:sp>
    </p:spTree>
    <p:extLst>
      <p:ext uri="{BB962C8B-B14F-4D97-AF65-F5344CB8AC3E}">
        <p14:creationId xmlns:p14="http://schemas.microsoft.com/office/powerpoint/2010/main" val="664828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416" y="549313"/>
            <a:ext cx="114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134088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30085" y="1166744"/>
            <a:ext cx="973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ЭФФЕКТИВНОСТИ УЧАСТНИКОВ НАСТАВНИЧЕСКОЙ ДЕЯТЕЛЬНОСТИ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8000" y="167082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8673" y="2162428"/>
            <a:ext cx="446545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удовлетворенности всех участников наставнической деятельности;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удовлетворенности педагогов (и наставляемых, и наставников) от взаимодействия в наставнической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michellemcquaid.com/wp-content/uploads/2018/01/iStock-485882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22" y="2040158"/>
            <a:ext cx="5025278" cy="3350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505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416" y="549313"/>
            <a:ext cx="114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134088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1913" y="1166744"/>
            <a:ext cx="456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ЛИЧНОСТИ ПЕДАГОГОВ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999" y="146702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5997" y="1899787"/>
            <a:ext cx="6846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позитивная динамика профессиональных  результатов, 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самооценки наставляемого; 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заинтересованность педагогов в участии в мероприятиях, связанных с наставнической деятельностью;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 наставляемыми полученных от наставника знаний, умений и опыта в повседневной жизни, активная гражданская позиция;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педагогической профессиональной компетентности; 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участия наставляемых педагогов в жизни организации;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(и наставляемых, и наставников) в профессиональных  конкурсах, олимпиадах, семинарах;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педагогов в участии в методической деятельности организации;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собственных профессиональных работ: статей, исследований, методических практик молодого специалиста.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do.pgups.ru/pluginfile.php/568106/course/overviewfiles/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50" y="2118261"/>
            <a:ext cx="3537802" cy="30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64360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2066" y="1651198"/>
            <a:ext cx="1020786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ПОКАЗАТЕЛИ ЭФФЕКТИВНОСТИ ВНЕДРЕНИЯ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ПРОГРАММЫ НАСТАВНИЧЕСТВА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 action="ppaction://hlinkfile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ПО НАПРАВЛЕНИЮ «ПЕДАГОГ-ПЕДАГОГ»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100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2372" y="624253"/>
            <a:ext cx="5427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МОНИТОРИНГА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profairplay.cz/wp-content/uploads/2015/04/gender-au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96" y="3481754"/>
            <a:ext cx="3045440" cy="26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11115" y="1375822"/>
            <a:ext cx="8484577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качество реализации программы наставничества; </a:t>
            </a:r>
          </a:p>
          <a:p>
            <a:pPr indent="457200">
              <a:lnSpc>
                <a:spcPct val="107000"/>
              </a:lnSpc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мотивационно-личностный, компетентностный, профессиональный рост участников и положительная динамика профессиональных (компетентностных) результатов.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18000" y="1270584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estoutcome.com/wp-content/uploads/2019/02/team_work_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1" y="3779711"/>
            <a:ext cx="3168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44493" y="2026641"/>
            <a:ext cx="855863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качества реализуемой Программы наставничества. </a:t>
            </a:r>
          </a:p>
          <a:p>
            <a:pPr indent="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эффективности и полезности программы как инструмента повышения социального и профессионального благополучия внутри организации и сотрудничающих с ним организаций/индивидов.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428" y="207909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8000" y="1542867"/>
            <a:ext cx="110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416" y="549313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ПРОЦЕССА РЕАЛИЗАЦИИ ПРОГРАММЫ НАСТАВНИЧЕСТВА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724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638" y="2031243"/>
            <a:ext cx="7467599" cy="40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обратной связи от участников программы и кураторов (метод анкетирования); 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требований к процессу наставничества, к личности наставника; - контроль за процессом наставничества;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особенностей взаимодействия наставника и наставляемого; 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условий эффективного наставничества;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показателей социального и профессионального благополучия;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динамики качественных и количественных изменений, отслеживаемых показателей.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946" y="553915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ПРОЦЕССА РЕАЛИЗАЦИИ ПРОГРАММЫ НАСТАВНИЧЕСТВА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824" y="1569578"/>
            <a:ext cx="145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avatars.mds.yandex.net/get-zen_doc/3588827/pub_5f23f1cab85040691c263294_5f23f570d98a99430805bac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06" y="3279531"/>
            <a:ext cx="2702631" cy="27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880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3946" y="553915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ПРОЦЕССА РЕАЛИЗАЦИИ ПРОГРАММЫ НАСТАВНИЧЕСТВА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31325"/>
              </p:ext>
            </p:extLst>
          </p:nvPr>
        </p:nvGraphicFramePr>
        <p:xfrm>
          <a:off x="1014045" y="1648938"/>
          <a:ext cx="10163910" cy="447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955">
                  <a:extLst>
                    <a:ext uri="{9D8B030D-6E8A-4147-A177-3AD203B41FA5}">
                      <a16:colId xmlns:a16="http://schemas.microsoft.com/office/drawing/2014/main" val="2190599389"/>
                    </a:ext>
                  </a:extLst>
                </a:gridCol>
                <a:gridCol w="5081955">
                  <a:extLst>
                    <a:ext uri="{9D8B030D-6E8A-4147-A177-3AD203B41FA5}">
                      <a16:colId xmlns:a16="http://schemas.microsoft.com/office/drawing/2014/main" val="1777117265"/>
                    </a:ext>
                  </a:extLst>
                </a:gridCol>
              </a:tblGrid>
              <a:tr h="3286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08585"/>
                  </a:ext>
                </a:extLst>
              </a:tr>
              <a:tr h="3075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48926"/>
                  </a:ext>
                </a:extLst>
              </a:tr>
              <a:tr h="3711219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налитика реализуемой программы: </a:t>
                      </a:r>
                    </a:p>
                    <a:p>
                      <a:pPr marL="5143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и слабые стороны, </a:t>
                      </a:r>
                    </a:p>
                    <a:p>
                      <a:pPr marL="5143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изменения качественных и количественных показателей социального и профессионального благополучия, </a:t>
                      </a:r>
                    </a:p>
                    <a:p>
                      <a:pPr marL="5143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расхождения между ожиданиями и реальными результатами участников программы. 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и слабые стороны программы наставничества; </a:t>
                      </a:r>
                    </a:p>
                    <a:p>
                      <a:pPr marL="57150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программы наставничества и угрозы ее реализации; </a:t>
                      </a:r>
                    </a:p>
                    <a:p>
                      <a:pPr marL="57150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реализации образовательных и культурных проектов на базе колледжа и совместно с представителем организаций-партнеров; </a:t>
                      </a:r>
                    </a:p>
                    <a:p>
                      <a:pPr marL="57150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собственных профессиональных работ: статей, исследований, методических практик молодого специалиста.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32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550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7248" y="2049599"/>
            <a:ext cx="6475507" cy="389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Глубокая оценка изучаемых личностных характеристик участников программы для наиболее эффективного формирования пар наставник-наставляемый.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Оценка динамики характеристик образовательного процесса.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Анализ и корректировка сформированных стратегий образования пар наставник-наставляемый.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92" y="549313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ВЛИЯНИЯ ПРОГРАММ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УЧАСТНИКОВ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8000" y="1542867"/>
            <a:ext cx="110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zlcool.com/d/file/2013/03/05/3e24950f78ee381414c344933ced557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5" y="2694288"/>
            <a:ext cx="3924196" cy="26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9960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nowledgemap.pm/wp-content/uploads/star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344914"/>
            <a:ext cx="3430259" cy="34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92" y="549313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ВЛИЯНИЯ ПРОГРАММ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УЧАСТНИКОВ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569" y="2104313"/>
            <a:ext cx="693713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заинтересованность сторон;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практическое обоснование требований к процессу наставничества, к личности наставника;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 необходимости выдвижения описанных выше требований к личности наставника;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эффективного наставничества;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предложенных стратегий образования пар и внесение корректировок в соответствии с результатами;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 образовательного процесса «на входе» и «выходе» реализуемой программы.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2824" y="1569578"/>
            <a:ext cx="145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345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92" y="549313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ВЛИЯНИЯ ПРОГРАММ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УЧАСТНИКОВ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534"/>
              </p:ext>
            </p:extLst>
          </p:nvPr>
        </p:nvGraphicFramePr>
        <p:xfrm>
          <a:off x="1014045" y="1648938"/>
          <a:ext cx="10163910" cy="454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955">
                  <a:extLst>
                    <a:ext uri="{9D8B030D-6E8A-4147-A177-3AD203B41FA5}">
                      <a16:colId xmlns:a16="http://schemas.microsoft.com/office/drawing/2014/main" val="2190599389"/>
                    </a:ext>
                  </a:extLst>
                </a:gridCol>
                <a:gridCol w="5081955">
                  <a:extLst>
                    <a:ext uri="{9D8B030D-6E8A-4147-A177-3AD203B41FA5}">
                      <a16:colId xmlns:a16="http://schemas.microsoft.com/office/drawing/2014/main" val="1777117265"/>
                    </a:ext>
                  </a:extLst>
                </a:gridCol>
              </a:tblGrid>
              <a:tr h="3286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08585"/>
                  </a:ext>
                </a:extLst>
              </a:tr>
              <a:tr h="3075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48926"/>
                  </a:ext>
                </a:extLst>
              </a:tr>
              <a:tr h="37112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и динамика: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уровня мотивированности и осознанности участников в вопросах саморазвития и профессионального образования;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степени включенности молодых специалистов в образовательные процессы организации;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качества адаптации молодого специалиста на потенциальном месте работы;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удовлетворенности педагогов собственной профессиональной деятельностью;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психологического климата в образовательной организации. 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профессионального выгорания;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педагогов собственной профессиональной деятельностью;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психологический климат в педагогическом коллективе;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 включенности молодых специалистов в образовательные процессы организации;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32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19371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416" y="549313"/>
            <a:ext cx="114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134088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34108" y="1166744"/>
            <a:ext cx="492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НАСТАВНИЧЕСКОЙ ПРОГРАММЫ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8000" y="145565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0423" y="1805577"/>
            <a:ext cx="6096000" cy="42777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организации наставнической деятельности по направлению «педагог-педагог»    требованиям модели и программ, по которым она осуществляется;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соответствия организации наставнической деятельности принципам, заложенным в модели и программах;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наставнической деятельности современным подходам и технологиям;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соответствующего психологического климата в образовательной организации;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логичность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наставника, понимание им ситуации наставляемого и правильность выбора основного направления взаимодействия;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положительная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в поступлении запросов участников на продолжение работы. 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arageek.com/wp-content/uploads/2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54" y="2649426"/>
            <a:ext cx="4824000" cy="31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265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675</Words>
  <Application>Microsoft Office PowerPoint</Application>
  <PresentationFormat>Широкоэкранный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Lyubov</dc:creator>
  <cp:lastModifiedBy>Lyubov</cp:lastModifiedBy>
  <cp:revision>26</cp:revision>
  <dcterms:created xsi:type="dcterms:W3CDTF">2021-01-20T06:38:34Z</dcterms:created>
  <dcterms:modified xsi:type="dcterms:W3CDTF">2021-01-20T09:05:51Z</dcterms:modified>
</cp:coreProperties>
</file>