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Layouts/slideLayout13.xml" ContentType="application/vnd.openxmlformats-officedocument.presentationml.slideLayout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quickStyle8.xml" ContentType="application/vnd.openxmlformats-officedocument.drawingml.diagramStyle+xml"/>
  <Override PartName="/ppt/diagrams/drawing6.xml" ContentType="application/vnd.ms-office.drawingml.diagramDrawing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diagrams/drawing5.xml" ContentType="application/vnd.ms-office.drawingml.diagramDrawing+xml"/>
  <Override PartName="/ppt/diagrams/drawing4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8" r:id="rId5"/>
    <p:sldId id="262" r:id="rId6"/>
    <p:sldId id="259" r:id="rId7"/>
    <p:sldId id="266" r:id="rId8"/>
    <p:sldId id="260" r:id="rId9"/>
    <p:sldId id="264" r:id="rId10"/>
    <p:sldId id="263" r:id="rId11"/>
    <p:sldId id="265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>
        <p:scale>
          <a:sx n="40" d="100"/>
          <a:sy n="40" d="100"/>
        </p:scale>
        <p:origin x="-348" y="-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F8BFD6-CAC5-4712-B60C-4F4FC96D58BA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4DA0655-9494-4A75-A23E-9912161C8887}">
      <dgm:prSet phldrT="[Текст]"/>
      <dgm:spPr/>
      <dgm:t>
        <a:bodyPr/>
        <a:lstStyle/>
        <a:p>
          <a:r>
            <a:rPr lang="ru-RU" dirty="0" smtClean="0"/>
            <a:t>Подготовительный</a:t>
          </a:r>
          <a:endParaRPr lang="ru-RU" dirty="0"/>
        </a:p>
      </dgm:t>
    </dgm:pt>
    <dgm:pt modelId="{ED078187-1BF1-4B86-918F-14F3773F7729}" type="parTrans" cxnId="{2EA58B0D-6DBA-476A-8E25-259A4552E608}">
      <dgm:prSet/>
      <dgm:spPr/>
      <dgm:t>
        <a:bodyPr/>
        <a:lstStyle/>
        <a:p>
          <a:endParaRPr lang="ru-RU"/>
        </a:p>
      </dgm:t>
    </dgm:pt>
    <dgm:pt modelId="{5DCEDE46-960E-46E4-821D-568D27A5B580}" type="sibTrans" cxnId="{2EA58B0D-6DBA-476A-8E25-259A4552E608}">
      <dgm:prSet/>
      <dgm:spPr/>
      <dgm:t>
        <a:bodyPr/>
        <a:lstStyle/>
        <a:p>
          <a:endParaRPr lang="ru-RU"/>
        </a:p>
      </dgm:t>
    </dgm:pt>
    <dgm:pt modelId="{1F750A45-3729-4623-A8E8-08F4D3F18B28}">
      <dgm:prSet phldrT="[Текст]" custT="1"/>
      <dgm:spPr/>
      <dgm:t>
        <a:bodyPr/>
        <a:lstStyle/>
        <a:p>
          <a:r>
            <a:rPr lang="ru-RU" sz="2400" b="1" dirty="0" smtClean="0"/>
            <a:t>Положение о наставничестве</a:t>
          </a:r>
          <a:endParaRPr lang="ru-RU" sz="2400" b="1" dirty="0"/>
        </a:p>
      </dgm:t>
    </dgm:pt>
    <dgm:pt modelId="{E7DE14AD-89F4-46F6-91CE-1C9378ABB007}" type="parTrans" cxnId="{56634E39-938F-4560-91DD-D005A1A3A5F8}">
      <dgm:prSet/>
      <dgm:spPr/>
      <dgm:t>
        <a:bodyPr/>
        <a:lstStyle/>
        <a:p>
          <a:endParaRPr lang="ru-RU"/>
        </a:p>
      </dgm:t>
    </dgm:pt>
    <dgm:pt modelId="{9200377A-4B20-4D38-9DD8-7A0958C99FC3}" type="sibTrans" cxnId="{56634E39-938F-4560-91DD-D005A1A3A5F8}">
      <dgm:prSet/>
      <dgm:spPr/>
      <dgm:t>
        <a:bodyPr/>
        <a:lstStyle/>
        <a:p>
          <a:endParaRPr lang="ru-RU"/>
        </a:p>
      </dgm:t>
    </dgm:pt>
    <dgm:pt modelId="{1978E0F1-C485-4774-A69B-B49F4FF7356A}">
      <dgm:prSet phldrT="[Текст]" custT="1"/>
      <dgm:spPr/>
      <dgm:t>
        <a:bodyPr/>
        <a:lstStyle/>
        <a:p>
          <a:r>
            <a:rPr lang="ru-RU" sz="2400" b="1" dirty="0" smtClean="0"/>
            <a:t>Заключение договоров с социальными партнерами об участии в проекте</a:t>
          </a:r>
          <a:endParaRPr lang="ru-RU" sz="2400" b="1" dirty="0"/>
        </a:p>
      </dgm:t>
    </dgm:pt>
    <dgm:pt modelId="{0106E28A-5C5E-4165-85B6-DCDE22878460}" type="parTrans" cxnId="{E1215B39-4695-4268-848B-80A03E2BE49C}">
      <dgm:prSet/>
      <dgm:spPr/>
      <dgm:t>
        <a:bodyPr/>
        <a:lstStyle/>
        <a:p>
          <a:endParaRPr lang="ru-RU"/>
        </a:p>
      </dgm:t>
    </dgm:pt>
    <dgm:pt modelId="{850E9133-DCC6-4927-B0D0-CA8D22372054}" type="sibTrans" cxnId="{E1215B39-4695-4268-848B-80A03E2BE49C}">
      <dgm:prSet/>
      <dgm:spPr/>
      <dgm:t>
        <a:bodyPr/>
        <a:lstStyle/>
        <a:p>
          <a:endParaRPr lang="ru-RU"/>
        </a:p>
      </dgm:t>
    </dgm:pt>
    <dgm:pt modelId="{A6DBCC0D-35C5-4DCC-80C7-CB149A5A4252}">
      <dgm:prSet phldrT="[Текст]"/>
      <dgm:spPr/>
      <dgm:t>
        <a:bodyPr/>
        <a:lstStyle/>
        <a:p>
          <a:r>
            <a:rPr lang="ru-RU" dirty="0" smtClean="0"/>
            <a:t>Основной</a:t>
          </a:r>
          <a:endParaRPr lang="ru-RU" dirty="0"/>
        </a:p>
      </dgm:t>
    </dgm:pt>
    <dgm:pt modelId="{6A567F62-BF45-4684-AE94-FFFB961A20CF}" type="parTrans" cxnId="{996D64FA-59D0-4B5A-846B-C6DEF901D743}">
      <dgm:prSet/>
      <dgm:spPr/>
      <dgm:t>
        <a:bodyPr/>
        <a:lstStyle/>
        <a:p>
          <a:endParaRPr lang="ru-RU"/>
        </a:p>
      </dgm:t>
    </dgm:pt>
    <dgm:pt modelId="{42A606A0-A695-43CD-A4BA-E62752C0133F}" type="sibTrans" cxnId="{996D64FA-59D0-4B5A-846B-C6DEF901D743}">
      <dgm:prSet/>
      <dgm:spPr/>
      <dgm:t>
        <a:bodyPr/>
        <a:lstStyle/>
        <a:p>
          <a:endParaRPr lang="ru-RU"/>
        </a:p>
      </dgm:t>
    </dgm:pt>
    <dgm:pt modelId="{727AEBEB-68EC-4992-AFD0-02AB9146E6E1}">
      <dgm:prSet phldrT="[Текст]" custT="1"/>
      <dgm:spPr/>
      <dgm:t>
        <a:bodyPr/>
        <a:lstStyle/>
        <a:p>
          <a:r>
            <a:rPr lang="ru-RU" sz="2400" b="1" dirty="0" smtClean="0"/>
            <a:t>Определение состава пар «наставник – наставляемый»</a:t>
          </a:r>
          <a:endParaRPr lang="ru-RU" sz="2400" b="1" dirty="0"/>
        </a:p>
      </dgm:t>
    </dgm:pt>
    <dgm:pt modelId="{6C661E6E-6564-4837-8AE0-F98FFD7AA06F}" type="parTrans" cxnId="{A0CAE610-C927-495B-871B-8B2AED34B384}">
      <dgm:prSet/>
      <dgm:spPr/>
      <dgm:t>
        <a:bodyPr/>
        <a:lstStyle/>
        <a:p>
          <a:endParaRPr lang="ru-RU"/>
        </a:p>
      </dgm:t>
    </dgm:pt>
    <dgm:pt modelId="{187EED53-962D-4F19-A053-F7B2DE1DC37F}" type="sibTrans" cxnId="{A0CAE610-C927-495B-871B-8B2AED34B384}">
      <dgm:prSet/>
      <dgm:spPr/>
      <dgm:t>
        <a:bodyPr/>
        <a:lstStyle/>
        <a:p>
          <a:endParaRPr lang="ru-RU"/>
        </a:p>
      </dgm:t>
    </dgm:pt>
    <dgm:pt modelId="{D70F5549-AB2E-4982-BCEF-AC79D399922F}">
      <dgm:prSet phldrT="[Текст]" custT="1"/>
      <dgm:spPr/>
      <dgm:t>
        <a:bodyPr/>
        <a:lstStyle/>
        <a:p>
          <a:r>
            <a:rPr lang="ru-RU" sz="2400" b="1" dirty="0" smtClean="0"/>
            <a:t>Реализация программ наставничества</a:t>
          </a:r>
          <a:endParaRPr lang="ru-RU" sz="2400" b="1" dirty="0"/>
        </a:p>
      </dgm:t>
    </dgm:pt>
    <dgm:pt modelId="{216A293E-B619-4459-9484-9B3760071E1C}" type="parTrans" cxnId="{0D72B306-A69F-4F9D-903A-4537EBCF6096}">
      <dgm:prSet/>
      <dgm:spPr/>
      <dgm:t>
        <a:bodyPr/>
        <a:lstStyle/>
        <a:p>
          <a:endParaRPr lang="ru-RU"/>
        </a:p>
      </dgm:t>
    </dgm:pt>
    <dgm:pt modelId="{1C2ED6A8-0132-45F9-B430-1C4582D09D35}" type="sibTrans" cxnId="{0D72B306-A69F-4F9D-903A-4537EBCF6096}">
      <dgm:prSet/>
      <dgm:spPr/>
      <dgm:t>
        <a:bodyPr/>
        <a:lstStyle/>
        <a:p>
          <a:endParaRPr lang="ru-RU"/>
        </a:p>
      </dgm:t>
    </dgm:pt>
    <dgm:pt modelId="{0C9403D7-570D-4C89-9F54-8FFB83D6136D}">
      <dgm:prSet phldrT="[Текст]"/>
      <dgm:spPr/>
      <dgm:t>
        <a:bodyPr/>
        <a:lstStyle/>
        <a:p>
          <a:r>
            <a:rPr lang="ru-RU" dirty="0" smtClean="0"/>
            <a:t>Заключительный</a:t>
          </a:r>
          <a:endParaRPr lang="ru-RU" dirty="0"/>
        </a:p>
      </dgm:t>
    </dgm:pt>
    <dgm:pt modelId="{E8D6413C-B9B7-42F3-A5E0-BBECF54D1216}" type="parTrans" cxnId="{512B158C-DF87-4E08-A6F5-0219677B7756}">
      <dgm:prSet/>
      <dgm:spPr/>
      <dgm:t>
        <a:bodyPr/>
        <a:lstStyle/>
        <a:p>
          <a:endParaRPr lang="ru-RU"/>
        </a:p>
      </dgm:t>
    </dgm:pt>
    <dgm:pt modelId="{B509E4D2-8711-49E3-B0A9-2F1284CACEB0}" type="sibTrans" cxnId="{512B158C-DF87-4E08-A6F5-0219677B7756}">
      <dgm:prSet/>
      <dgm:spPr/>
      <dgm:t>
        <a:bodyPr/>
        <a:lstStyle/>
        <a:p>
          <a:endParaRPr lang="ru-RU"/>
        </a:p>
      </dgm:t>
    </dgm:pt>
    <dgm:pt modelId="{A7A898EB-E8C9-4892-96B7-D33A6CCC1454}">
      <dgm:prSet phldrT="[Текст]" custT="1"/>
      <dgm:spPr/>
      <dgm:t>
        <a:bodyPr/>
        <a:lstStyle/>
        <a:p>
          <a:r>
            <a:rPr lang="ru-RU" sz="2400" b="1" dirty="0" smtClean="0"/>
            <a:t>Анализ и оценка результатов по этапам</a:t>
          </a:r>
          <a:endParaRPr lang="ru-RU" sz="2400" b="1" dirty="0"/>
        </a:p>
      </dgm:t>
    </dgm:pt>
    <dgm:pt modelId="{801FDB11-03FA-4719-8B7B-D7BE16CCFA53}" type="parTrans" cxnId="{699AFE93-18AD-42E8-9305-B0752615547A}">
      <dgm:prSet/>
      <dgm:spPr/>
      <dgm:t>
        <a:bodyPr/>
        <a:lstStyle/>
        <a:p>
          <a:endParaRPr lang="ru-RU"/>
        </a:p>
      </dgm:t>
    </dgm:pt>
    <dgm:pt modelId="{A9C360CC-B300-4DD9-AF77-05B618EFE716}" type="sibTrans" cxnId="{699AFE93-18AD-42E8-9305-B0752615547A}">
      <dgm:prSet/>
      <dgm:spPr/>
      <dgm:t>
        <a:bodyPr/>
        <a:lstStyle/>
        <a:p>
          <a:endParaRPr lang="ru-RU"/>
        </a:p>
      </dgm:t>
    </dgm:pt>
    <dgm:pt modelId="{3B6056C9-C217-43C2-A6A2-2E9F5DC67596}">
      <dgm:prSet phldrT="[Текст]" custT="1"/>
      <dgm:spPr/>
      <dgm:t>
        <a:bodyPr/>
        <a:lstStyle/>
        <a:p>
          <a:r>
            <a:rPr lang="ru-RU" sz="2400" b="1" dirty="0" smtClean="0"/>
            <a:t>Мониторинг результативности реализации проекта</a:t>
          </a:r>
          <a:endParaRPr lang="ru-RU" sz="2400" b="1" dirty="0"/>
        </a:p>
      </dgm:t>
    </dgm:pt>
    <dgm:pt modelId="{EA34A7B1-76E1-452F-BF25-32CFA84380AC}" type="parTrans" cxnId="{81A5CAB6-0B14-4F1B-AB22-FCE456544C1B}">
      <dgm:prSet/>
      <dgm:spPr/>
      <dgm:t>
        <a:bodyPr/>
        <a:lstStyle/>
        <a:p>
          <a:endParaRPr lang="ru-RU"/>
        </a:p>
      </dgm:t>
    </dgm:pt>
    <dgm:pt modelId="{DF3998C2-1E05-47EE-8FD2-F402232A0F6C}" type="sibTrans" cxnId="{81A5CAB6-0B14-4F1B-AB22-FCE456544C1B}">
      <dgm:prSet/>
      <dgm:spPr/>
      <dgm:t>
        <a:bodyPr/>
        <a:lstStyle/>
        <a:p>
          <a:endParaRPr lang="ru-RU"/>
        </a:p>
      </dgm:t>
    </dgm:pt>
    <dgm:pt modelId="{FE704ACA-5914-4E5A-916D-24B51F767FCD}">
      <dgm:prSet phldrT="[Текст]" custT="1"/>
      <dgm:spPr/>
      <dgm:t>
        <a:bodyPr/>
        <a:lstStyle/>
        <a:p>
          <a:r>
            <a:rPr lang="ru-RU" sz="2400" b="1" dirty="0" smtClean="0"/>
            <a:t>Определение состава наставников и их обучение</a:t>
          </a:r>
          <a:endParaRPr lang="ru-RU" sz="2400" b="1" dirty="0"/>
        </a:p>
      </dgm:t>
    </dgm:pt>
    <dgm:pt modelId="{6AF4FF8A-D779-461A-9221-49489EBEF953}" type="parTrans" cxnId="{9BD7EAD9-1BAE-4F93-8737-5DC3F8A1CC73}">
      <dgm:prSet/>
      <dgm:spPr/>
      <dgm:t>
        <a:bodyPr/>
        <a:lstStyle/>
        <a:p>
          <a:endParaRPr lang="ru-RU"/>
        </a:p>
      </dgm:t>
    </dgm:pt>
    <dgm:pt modelId="{99A64ABF-5374-4DCB-A1B7-47239A92877D}" type="sibTrans" cxnId="{9BD7EAD9-1BAE-4F93-8737-5DC3F8A1CC73}">
      <dgm:prSet/>
      <dgm:spPr/>
      <dgm:t>
        <a:bodyPr/>
        <a:lstStyle/>
        <a:p>
          <a:endParaRPr lang="ru-RU"/>
        </a:p>
      </dgm:t>
    </dgm:pt>
    <dgm:pt modelId="{8498B735-1D05-4768-B91A-CBD9C08F5CC4}" type="pres">
      <dgm:prSet presAssocID="{26F8BFD6-CAC5-4712-B60C-4F4FC96D58B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2501FA3-1893-4967-BEB4-77454ECED1D4}" type="pres">
      <dgm:prSet presAssocID="{24DA0655-9494-4A75-A23E-9912161C8887}" presName="linNode" presStyleCnt="0"/>
      <dgm:spPr/>
    </dgm:pt>
    <dgm:pt modelId="{89AB0633-7F3F-4C86-A5C5-02E623ACBF26}" type="pres">
      <dgm:prSet presAssocID="{24DA0655-9494-4A75-A23E-9912161C8887}" presName="parentText" presStyleLbl="node1" presStyleIdx="0" presStyleCnt="3" custScaleY="13986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1D91BD-A4A8-487F-8A61-BA37FE386217}" type="pres">
      <dgm:prSet presAssocID="{24DA0655-9494-4A75-A23E-9912161C8887}" presName="descendantText" presStyleLbl="alignAccFollowNode1" presStyleIdx="0" presStyleCnt="3" custScaleY="1666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5BA038-1C47-4D68-96A9-B11915138D2B}" type="pres">
      <dgm:prSet presAssocID="{5DCEDE46-960E-46E4-821D-568D27A5B580}" presName="sp" presStyleCnt="0"/>
      <dgm:spPr/>
    </dgm:pt>
    <dgm:pt modelId="{9A793D12-522E-4E7B-A3A3-963E874A17FA}" type="pres">
      <dgm:prSet presAssocID="{A6DBCC0D-35C5-4DCC-80C7-CB149A5A4252}" presName="linNode" presStyleCnt="0"/>
      <dgm:spPr/>
    </dgm:pt>
    <dgm:pt modelId="{80C9391B-146A-4492-A154-410C1B93B44F}" type="pres">
      <dgm:prSet presAssocID="{A6DBCC0D-35C5-4DCC-80C7-CB149A5A4252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C947A8-6636-4C8F-A48A-F83D359646C6}" type="pres">
      <dgm:prSet presAssocID="{A6DBCC0D-35C5-4DCC-80C7-CB149A5A4252}" presName="descendantText" presStyleLbl="alignAccFollowNode1" presStyleIdx="1" presStyleCnt="3" custScaleY="1140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2F44A6-4A7B-4DB3-A779-EBDA8067682C}" type="pres">
      <dgm:prSet presAssocID="{42A606A0-A695-43CD-A4BA-E62752C0133F}" presName="sp" presStyleCnt="0"/>
      <dgm:spPr/>
    </dgm:pt>
    <dgm:pt modelId="{F7FF4104-82CB-421F-B207-6547F7544FE8}" type="pres">
      <dgm:prSet presAssocID="{0C9403D7-570D-4C89-9F54-8FFB83D6136D}" presName="linNode" presStyleCnt="0"/>
      <dgm:spPr/>
    </dgm:pt>
    <dgm:pt modelId="{F7673F9D-8D9A-4747-83CD-2FAEA6B34110}" type="pres">
      <dgm:prSet presAssocID="{0C9403D7-570D-4C89-9F54-8FFB83D6136D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2EAE80-01E9-456D-8612-7D384B305401}" type="pres">
      <dgm:prSet presAssocID="{0C9403D7-570D-4C89-9F54-8FFB83D6136D}" presName="descendantText" presStyleLbl="alignAccFollowNode1" presStyleIdx="2" presStyleCnt="3" custScaleY="1174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12B158C-DF87-4E08-A6F5-0219677B7756}" srcId="{26F8BFD6-CAC5-4712-B60C-4F4FC96D58BA}" destId="{0C9403D7-570D-4C89-9F54-8FFB83D6136D}" srcOrd="2" destOrd="0" parTransId="{E8D6413C-B9B7-42F3-A5E0-BBECF54D1216}" sibTransId="{B509E4D2-8711-49E3-B0A9-2F1284CACEB0}"/>
    <dgm:cxn modelId="{996D64FA-59D0-4B5A-846B-C6DEF901D743}" srcId="{26F8BFD6-CAC5-4712-B60C-4F4FC96D58BA}" destId="{A6DBCC0D-35C5-4DCC-80C7-CB149A5A4252}" srcOrd="1" destOrd="0" parTransId="{6A567F62-BF45-4684-AE94-FFFB961A20CF}" sibTransId="{42A606A0-A695-43CD-A4BA-E62752C0133F}"/>
    <dgm:cxn modelId="{D9F26633-5AD8-4AA5-82AC-A6FA233A2363}" type="presOf" srcId="{FE704ACA-5914-4E5A-916D-24B51F767FCD}" destId="{351D91BD-A4A8-487F-8A61-BA37FE386217}" srcOrd="0" destOrd="2" presId="urn:microsoft.com/office/officeart/2005/8/layout/vList5"/>
    <dgm:cxn modelId="{70BC4151-CB83-4DC3-A802-6EFD46F40B2E}" type="presOf" srcId="{D70F5549-AB2E-4982-BCEF-AC79D399922F}" destId="{26C947A8-6636-4C8F-A48A-F83D359646C6}" srcOrd="0" destOrd="1" presId="urn:microsoft.com/office/officeart/2005/8/layout/vList5"/>
    <dgm:cxn modelId="{358E3276-3C96-4A23-8679-4D897A30A675}" type="presOf" srcId="{A6DBCC0D-35C5-4DCC-80C7-CB149A5A4252}" destId="{80C9391B-146A-4492-A154-410C1B93B44F}" srcOrd="0" destOrd="0" presId="urn:microsoft.com/office/officeart/2005/8/layout/vList5"/>
    <dgm:cxn modelId="{699AFE93-18AD-42E8-9305-B0752615547A}" srcId="{0C9403D7-570D-4C89-9F54-8FFB83D6136D}" destId="{A7A898EB-E8C9-4892-96B7-D33A6CCC1454}" srcOrd="0" destOrd="0" parTransId="{801FDB11-03FA-4719-8B7B-D7BE16CCFA53}" sibTransId="{A9C360CC-B300-4DD9-AF77-05B618EFE716}"/>
    <dgm:cxn modelId="{C0497FD6-9983-4E72-933F-C0668CF54E07}" type="presOf" srcId="{A7A898EB-E8C9-4892-96B7-D33A6CCC1454}" destId="{D92EAE80-01E9-456D-8612-7D384B305401}" srcOrd="0" destOrd="0" presId="urn:microsoft.com/office/officeart/2005/8/layout/vList5"/>
    <dgm:cxn modelId="{8E8242BE-E5CB-4B13-9EB3-29A6086B4C47}" type="presOf" srcId="{1978E0F1-C485-4774-A69B-B49F4FF7356A}" destId="{351D91BD-A4A8-487F-8A61-BA37FE386217}" srcOrd="0" destOrd="1" presId="urn:microsoft.com/office/officeart/2005/8/layout/vList5"/>
    <dgm:cxn modelId="{9BD7EAD9-1BAE-4F93-8737-5DC3F8A1CC73}" srcId="{24DA0655-9494-4A75-A23E-9912161C8887}" destId="{FE704ACA-5914-4E5A-916D-24B51F767FCD}" srcOrd="2" destOrd="0" parTransId="{6AF4FF8A-D779-461A-9221-49489EBEF953}" sibTransId="{99A64ABF-5374-4DCB-A1B7-47239A92877D}"/>
    <dgm:cxn modelId="{56634E39-938F-4560-91DD-D005A1A3A5F8}" srcId="{24DA0655-9494-4A75-A23E-9912161C8887}" destId="{1F750A45-3729-4623-A8E8-08F4D3F18B28}" srcOrd="0" destOrd="0" parTransId="{E7DE14AD-89F4-46F6-91CE-1C9378ABB007}" sibTransId="{9200377A-4B20-4D38-9DD8-7A0958C99FC3}"/>
    <dgm:cxn modelId="{40611A40-E5CC-4C57-A423-218576C7A9D1}" type="presOf" srcId="{0C9403D7-570D-4C89-9F54-8FFB83D6136D}" destId="{F7673F9D-8D9A-4747-83CD-2FAEA6B34110}" srcOrd="0" destOrd="0" presId="urn:microsoft.com/office/officeart/2005/8/layout/vList5"/>
    <dgm:cxn modelId="{81A5CAB6-0B14-4F1B-AB22-FCE456544C1B}" srcId="{0C9403D7-570D-4C89-9F54-8FFB83D6136D}" destId="{3B6056C9-C217-43C2-A6A2-2E9F5DC67596}" srcOrd="1" destOrd="0" parTransId="{EA34A7B1-76E1-452F-BF25-32CFA84380AC}" sibTransId="{DF3998C2-1E05-47EE-8FD2-F402232A0F6C}"/>
    <dgm:cxn modelId="{2EA58B0D-6DBA-476A-8E25-259A4552E608}" srcId="{26F8BFD6-CAC5-4712-B60C-4F4FC96D58BA}" destId="{24DA0655-9494-4A75-A23E-9912161C8887}" srcOrd="0" destOrd="0" parTransId="{ED078187-1BF1-4B86-918F-14F3773F7729}" sibTransId="{5DCEDE46-960E-46E4-821D-568D27A5B580}"/>
    <dgm:cxn modelId="{A0CAE610-C927-495B-871B-8B2AED34B384}" srcId="{A6DBCC0D-35C5-4DCC-80C7-CB149A5A4252}" destId="{727AEBEB-68EC-4992-AFD0-02AB9146E6E1}" srcOrd="0" destOrd="0" parTransId="{6C661E6E-6564-4837-8AE0-F98FFD7AA06F}" sibTransId="{187EED53-962D-4F19-A053-F7B2DE1DC37F}"/>
    <dgm:cxn modelId="{E0AFEF83-8BA5-4CA2-964B-F33E7124CE75}" type="presOf" srcId="{1F750A45-3729-4623-A8E8-08F4D3F18B28}" destId="{351D91BD-A4A8-487F-8A61-BA37FE386217}" srcOrd="0" destOrd="0" presId="urn:microsoft.com/office/officeart/2005/8/layout/vList5"/>
    <dgm:cxn modelId="{E1FA6876-7E69-476D-A97F-8BA143BA2381}" type="presOf" srcId="{26F8BFD6-CAC5-4712-B60C-4F4FC96D58BA}" destId="{8498B735-1D05-4768-B91A-CBD9C08F5CC4}" srcOrd="0" destOrd="0" presId="urn:microsoft.com/office/officeart/2005/8/layout/vList5"/>
    <dgm:cxn modelId="{29D08A4B-4FB9-4618-96BE-61BC50846127}" type="presOf" srcId="{24DA0655-9494-4A75-A23E-9912161C8887}" destId="{89AB0633-7F3F-4C86-A5C5-02E623ACBF26}" srcOrd="0" destOrd="0" presId="urn:microsoft.com/office/officeart/2005/8/layout/vList5"/>
    <dgm:cxn modelId="{E1215B39-4695-4268-848B-80A03E2BE49C}" srcId="{24DA0655-9494-4A75-A23E-9912161C8887}" destId="{1978E0F1-C485-4774-A69B-B49F4FF7356A}" srcOrd="1" destOrd="0" parTransId="{0106E28A-5C5E-4165-85B6-DCDE22878460}" sibTransId="{850E9133-DCC6-4927-B0D0-CA8D22372054}"/>
    <dgm:cxn modelId="{2DAAC3FB-46EE-4676-BAC5-1D06218C06BB}" type="presOf" srcId="{727AEBEB-68EC-4992-AFD0-02AB9146E6E1}" destId="{26C947A8-6636-4C8F-A48A-F83D359646C6}" srcOrd="0" destOrd="0" presId="urn:microsoft.com/office/officeart/2005/8/layout/vList5"/>
    <dgm:cxn modelId="{659FA3F3-DFF9-499A-9F77-64C80508A36C}" type="presOf" srcId="{3B6056C9-C217-43C2-A6A2-2E9F5DC67596}" destId="{D92EAE80-01E9-456D-8612-7D384B305401}" srcOrd="0" destOrd="1" presId="urn:microsoft.com/office/officeart/2005/8/layout/vList5"/>
    <dgm:cxn modelId="{0D72B306-A69F-4F9D-903A-4537EBCF6096}" srcId="{A6DBCC0D-35C5-4DCC-80C7-CB149A5A4252}" destId="{D70F5549-AB2E-4982-BCEF-AC79D399922F}" srcOrd="1" destOrd="0" parTransId="{216A293E-B619-4459-9484-9B3760071E1C}" sibTransId="{1C2ED6A8-0132-45F9-B430-1C4582D09D35}"/>
    <dgm:cxn modelId="{2F8D4E78-F220-4A66-8452-C1E08928D6C6}" type="presParOf" srcId="{8498B735-1D05-4768-B91A-CBD9C08F5CC4}" destId="{B2501FA3-1893-4967-BEB4-77454ECED1D4}" srcOrd="0" destOrd="0" presId="urn:microsoft.com/office/officeart/2005/8/layout/vList5"/>
    <dgm:cxn modelId="{6374E8DF-58B7-4BF3-ACC4-5ABA706AC860}" type="presParOf" srcId="{B2501FA3-1893-4967-BEB4-77454ECED1D4}" destId="{89AB0633-7F3F-4C86-A5C5-02E623ACBF26}" srcOrd="0" destOrd="0" presId="urn:microsoft.com/office/officeart/2005/8/layout/vList5"/>
    <dgm:cxn modelId="{0CBD46E3-F10F-4536-A155-E5614AD8F340}" type="presParOf" srcId="{B2501FA3-1893-4967-BEB4-77454ECED1D4}" destId="{351D91BD-A4A8-487F-8A61-BA37FE386217}" srcOrd="1" destOrd="0" presId="urn:microsoft.com/office/officeart/2005/8/layout/vList5"/>
    <dgm:cxn modelId="{145CEA74-3BF0-4AB4-876E-5CA765FE1BB8}" type="presParOf" srcId="{8498B735-1D05-4768-B91A-CBD9C08F5CC4}" destId="{745BA038-1C47-4D68-96A9-B11915138D2B}" srcOrd="1" destOrd="0" presId="urn:microsoft.com/office/officeart/2005/8/layout/vList5"/>
    <dgm:cxn modelId="{867A917E-1698-4744-9B4E-50F5768E9508}" type="presParOf" srcId="{8498B735-1D05-4768-B91A-CBD9C08F5CC4}" destId="{9A793D12-522E-4E7B-A3A3-963E874A17FA}" srcOrd="2" destOrd="0" presId="urn:microsoft.com/office/officeart/2005/8/layout/vList5"/>
    <dgm:cxn modelId="{54009A28-2F47-4910-BCE8-306ED138149E}" type="presParOf" srcId="{9A793D12-522E-4E7B-A3A3-963E874A17FA}" destId="{80C9391B-146A-4492-A154-410C1B93B44F}" srcOrd="0" destOrd="0" presId="urn:microsoft.com/office/officeart/2005/8/layout/vList5"/>
    <dgm:cxn modelId="{8E858D26-8B24-4923-A1B4-4272807CA4F2}" type="presParOf" srcId="{9A793D12-522E-4E7B-A3A3-963E874A17FA}" destId="{26C947A8-6636-4C8F-A48A-F83D359646C6}" srcOrd="1" destOrd="0" presId="urn:microsoft.com/office/officeart/2005/8/layout/vList5"/>
    <dgm:cxn modelId="{CC0BD15A-9169-423B-A38D-2831829BDB11}" type="presParOf" srcId="{8498B735-1D05-4768-B91A-CBD9C08F5CC4}" destId="{832F44A6-4A7B-4DB3-A779-EBDA8067682C}" srcOrd="3" destOrd="0" presId="urn:microsoft.com/office/officeart/2005/8/layout/vList5"/>
    <dgm:cxn modelId="{DB341FC8-B8F9-4247-992E-71C486653233}" type="presParOf" srcId="{8498B735-1D05-4768-B91A-CBD9C08F5CC4}" destId="{F7FF4104-82CB-421F-B207-6547F7544FE8}" srcOrd="4" destOrd="0" presId="urn:microsoft.com/office/officeart/2005/8/layout/vList5"/>
    <dgm:cxn modelId="{7AE964E5-9002-4CC0-9BB9-8748A4E48E68}" type="presParOf" srcId="{F7FF4104-82CB-421F-B207-6547F7544FE8}" destId="{F7673F9D-8D9A-4747-83CD-2FAEA6B34110}" srcOrd="0" destOrd="0" presId="urn:microsoft.com/office/officeart/2005/8/layout/vList5"/>
    <dgm:cxn modelId="{A137DA7E-76E6-4C09-9F93-CA7E79017A95}" type="presParOf" srcId="{F7FF4104-82CB-421F-B207-6547F7544FE8}" destId="{D92EAE80-01E9-456D-8612-7D384B305401}" srcOrd="1" destOrd="0" presId="urn:microsoft.com/office/officeart/2005/8/layout/vList5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255726E-E669-4BBD-A16E-675154E249BA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847E0DD-575D-47E9-93EF-529B225439DE}">
      <dgm:prSet phldrT="[Текст]" phldr="1" custT="1"/>
      <dgm:spPr/>
      <dgm:t>
        <a:bodyPr/>
        <a:lstStyle/>
        <a:p>
          <a:endParaRPr lang="ru-RU" sz="2400" b="1" dirty="0"/>
        </a:p>
      </dgm:t>
    </dgm:pt>
    <dgm:pt modelId="{5AE2BFFE-F369-4800-8297-05D51274344D}" type="parTrans" cxnId="{17DE67A9-3183-4B0C-AA63-5FFAFC01DB59}">
      <dgm:prSet/>
      <dgm:spPr/>
      <dgm:t>
        <a:bodyPr/>
        <a:lstStyle/>
        <a:p>
          <a:endParaRPr lang="ru-RU" sz="2400" b="1"/>
        </a:p>
      </dgm:t>
    </dgm:pt>
    <dgm:pt modelId="{1DA3EAA9-402A-46C8-9E9C-4D51E7436C8F}" type="sibTrans" cxnId="{17DE67A9-3183-4B0C-AA63-5FFAFC01DB59}">
      <dgm:prSet/>
      <dgm:spPr/>
      <dgm:t>
        <a:bodyPr/>
        <a:lstStyle/>
        <a:p>
          <a:endParaRPr lang="ru-RU" sz="2400" b="1"/>
        </a:p>
      </dgm:t>
    </dgm:pt>
    <dgm:pt modelId="{1063A6DE-27B7-4352-AB26-2CB8678DD68F}">
      <dgm:prSet phldrT="[Текст]" custT="1"/>
      <dgm:spPr/>
      <dgm:t>
        <a:bodyPr/>
        <a:lstStyle/>
        <a:p>
          <a:r>
            <a:rPr lang="ru-RU" sz="2400" b="1" dirty="0" smtClean="0"/>
            <a:t>Издание приказа о создании рабочей группы</a:t>
          </a:r>
          <a:endParaRPr lang="ru-RU" sz="2400" b="1" dirty="0"/>
        </a:p>
      </dgm:t>
    </dgm:pt>
    <dgm:pt modelId="{0A5F9FC8-037B-461C-A38A-16169B36C83B}" type="parTrans" cxnId="{B47958F2-A671-4064-B42B-A183BDC9A8CB}">
      <dgm:prSet/>
      <dgm:spPr/>
      <dgm:t>
        <a:bodyPr/>
        <a:lstStyle/>
        <a:p>
          <a:endParaRPr lang="ru-RU" sz="2400" b="1"/>
        </a:p>
      </dgm:t>
    </dgm:pt>
    <dgm:pt modelId="{7C397A72-9378-4EA8-92CC-7ED2B1B2D678}" type="sibTrans" cxnId="{B47958F2-A671-4064-B42B-A183BDC9A8CB}">
      <dgm:prSet/>
      <dgm:spPr/>
      <dgm:t>
        <a:bodyPr/>
        <a:lstStyle/>
        <a:p>
          <a:endParaRPr lang="ru-RU" sz="2400" b="1"/>
        </a:p>
      </dgm:t>
    </dgm:pt>
    <dgm:pt modelId="{4F9826F3-9F9C-40D4-B061-F904218CEEC5}">
      <dgm:prSet phldrT="[Текст]" phldr="1" custT="1"/>
      <dgm:spPr/>
      <dgm:t>
        <a:bodyPr/>
        <a:lstStyle/>
        <a:p>
          <a:endParaRPr lang="ru-RU" sz="2400" b="1" dirty="0"/>
        </a:p>
      </dgm:t>
    </dgm:pt>
    <dgm:pt modelId="{F0D55B96-F814-453F-8725-A75FF3120247}" type="parTrans" cxnId="{CBFBD992-8267-4B52-8B88-63B0C9954D3F}">
      <dgm:prSet/>
      <dgm:spPr/>
      <dgm:t>
        <a:bodyPr/>
        <a:lstStyle/>
        <a:p>
          <a:endParaRPr lang="ru-RU" sz="2400" b="1"/>
        </a:p>
      </dgm:t>
    </dgm:pt>
    <dgm:pt modelId="{276BE9F1-3E1B-4A05-8770-5D8F0246DB3C}" type="sibTrans" cxnId="{CBFBD992-8267-4B52-8B88-63B0C9954D3F}">
      <dgm:prSet/>
      <dgm:spPr/>
      <dgm:t>
        <a:bodyPr/>
        <a:lstStyle/>
        <a:p>
          <a:endParaRPr lang="ru-RU" sz="2400" b="1"/>
        </a:p>
      </dgm:t>
    </dgm:pt>
    <dgm:pt modelId="{D5A10A33-F779-4D7A-8D09-BAB22F77DB3C}">
      <dgm:prSet phldrT="[Текст]" custT="1"/>
      <dgm:spPr/>
      <dgm:t>
        <a:bodyPr/>
        <a:lstStyle/>
        <a:p>
          <a:r>
            <a:rPr lang="ru-RU" sz="2400" b="1" dirty="0" smtClean="0"/>
            <a:t>Разработка положения о целевой модели наставничества</a:t>
          </a:r>
          <a:endParaRPr lang="ru-RU" sz="2400" b="1" dirty="0"/>
        </a:p>
      </dgm:t>
    </dgm:pt>
    <dgm:pt modelId="{03D44D5D-456C-4839-941D-37AE625B16D4}" type="parTrans" cxnId="{2A6ECB56-059A-4CBE-B192-E7EFAC608EC3}">
      <dgm:prSet/>
      <dgm:spPr/>
      <dgm:t>
        <a:bodyPr/>
        <a:lstStyle/>
        <a:p>
          <a:endParaRPr lang="ru-RU" sz="2400" b="1"/>
        </a:p>
      </dgm:t>
    </dgm:pt>
    <dgm:pt modelId="{FA35051B-3B7A-4275-935D-A5FEE071A162}" type="sibTrans" cxnId="{2A6ECB56-059A-4CBE-B192-E7EFAC608EC3}">
      <dgm:prSet/>
      <dgm:spPr/>
      <dgm:t>
        <a:bodyPr/>
        <a:lstStyle/>
        <a:p>
          <a:endParaRPr lang="ru-RU" sz="2400" b="1"/>
        </a:p>
      </dgm:t>
    </dgm:pt>
    <dgm:pt modelId="{E827C865-EB27-4554-A306-9C1F1F2C9F57}">
      <dgm:prSet phldrT="[Текст]" custT="1"/>
      <dgm:spPr/>
      <dgm:t>
        <a:bodyPr/>
        <a:lstStyle/>
        <a:p>
          <a:r>
            <a:rPr lang="ru-RU" sz="2400" b="1" dirty="0" smtClean="0"/>
            <a:t>Разработка программы внедрения Методологии наставничества</a:t>
          </a:r>
          <a:endParaRPr lang="ru-RU" sz="2400" b="1" dirty="0"/>
        </a:p>
      </dgm:t>
    </dgm:pt>
    <dgm:pt modelId="{6EA7CD36-6210-40D4-B61E-E68C13CCE0C8}" type="parTrans" cxnId="{0F1DC8A9-4752-4B40-A38A-5A76C2784A86}">
      <dgm:prSet/>
      <dgm:spPr/>
      <dgm:t>
        <a:bodyPr/>
        <a:lstStyle/>
        <a:p>
          <a:endParaRPr lang="ru-RU" sz="2400" b="1"/>
        </a:p>
      </dgm:t>
    </dgm:pt>
    <dgm:pt modelId="{66E72845-3BC0-4877-91F6-418690EF3495}" type="sibTrans" cxnId="{0F1DC8A9-4752-4B40-A38A-5A76C2784A86}">
      <dgm:prSet/>
      <dgm:spPr/>
      <dgm:t>
        <a:bodyPr/>
        <a:lstStyle/>
        <a:p>
          <a:endParaRPr lang="ru-RU" sz="2400" b="1"/>
        </a:p>
      </dgm:t>
    </dgm:pt>
    <dgm:pt modelId="{094CFFF9-281A-4EF2-B177-9205201D280D}">
      <dgm:prSet custT="1"/>
      <dgm:spPr/>
      <dgm:t>
        <a:bodyPr/>
        <a:lstStyle/>
        <a:p>
          <a:endParaRPr lang="ru-RU" sz="2400" b="1"/>
        </a:p>
      </dgm:t>
    </dgm:pt>
    <dgm:pt modelId="{58D58B5F-DC5E-4E69-BB4D-24F872FD7DB2}" type="parTrans" cxnId="{0E927059-C91F-4300-AF3A-D5090A5CEC26}">
      <dgm:prSet/>
      <dgm:spPr/>
      <dgm:t>
        <a:bodyPr/>
        <a:lstStyle/>
        <a:p>
          <a:endParaRPr lang="ru-RU" sz="2400" b="1"/>
        </a:p>
      </dgm:t>
    </dgm:pt>
    <dgm:pt modelId="{568D77A8-EF14-4368-AF35-0DF30D3EDE44}" type="sibTrans" cxnId="{0E927059-C91F-4300-AF3A-D5090A5CEC26}">
      <dgm:prSet/>
      <dgm:spPr/>
      <dgm:t>
        <a:bodyPr/>
        <a:lstStyle/>
        <a:p>
          <a:endParaRPr lang="ru-RU" sz="2400" b="1"/>
        </a:p>
      </dgm:t>
    </dgm:pt>
    <dgm:pt modelId="{58E7DEB6-DF9E-4A04-84E0-6822E644D417}">
      <dgm:prSet custT="1"/>
      <dgm:spPr/>
      <dgm:t>
        <a:bodyPr/>
        <a:lstStyle/>
        <a:p>
          <a:endParaRPr lang="ru-RU" sz="2400" b="1"/>
        </a:p>
      </dgm:t>
    </dgm:pt>
    <dgm:pt modelId="{9BB1DF87-88A2-4159-A62F-7E0E8A576C05}" type="parTrans" cxnId="{0F061C88-927E-4521-A2A8-0E484FBB92C2}">
      <dgm:prSet/>
      <dgm:spPr/>
      <dgm:t>
        <a:bodyPr/>
        <a:lstStyle/>
        <a:p>
          <a:endParaRPr lang="ru-RU" sz="2400" b="1"/>
        </a:p>
      </dgm:t>
    </dgm:pt>
    <dgm:pt modelId="{2E854324-11C9-4CD5-A62B-DAF36C3A2A94}" type="sibTrans" cxnId="{0F061C88-927E-4521-A2A8-0E484FBB92C2}">
      <dgm:prSet/>
      <dgm:spPr/>
      <dgm:t>
        <a:bodyPr/>
        <a:lstStyle/>
        <a:p>
          <a:endParaRPr lang="ru-RU" sz="2400" b="1"/>
        </a:p>
      </dgm:t>
    </dgm:pt>
    <dgm:pt modelId="{F3761089-82D5-4169-B0C8-CC59B630F611}">
      <dgm:prSet phldrT="[Текст]" phldr="1" custT="1"/>
      <dgm:spPr/>
      <dgm:t>
        <a:bodyPr/>
        <a:lstStyle/>
        <a:p>
          <a:endParaRPr lang="ru-RU" sz="2400" b="1" dirty="0"/>
        </a:p>
      </dgm:t>
    </dgm:pt>
    <dgm:pt modelId="{89B5C56C-4799-43F3-8BBA-3ED2EFC445B7}" type="sibTrans" cxnId="{6B8FF2AF-824B-45C7-A45D-1484DAE43376}">
      <dgm:prSet/>
      <dgm:spPr/>
      <dgm:t>
        <a:bodyPr/>
        <a:lstStyle/>
        <a:p>
          <a:endParaRPr lang="ru-RU" sz="2400" b="1"/>
        </a:p>
      </dgm:t>
    </dgm:pt>
    <dgm:pt modelId="{63E28358-9DC3-4A52-975D-02A41A254180}" type="parTrans" cxnId="{6B8FF2AF-824B-45C7-A45D-1484DAE43376}">
      <dgm:prSet/>
      <dgm:spPr/>
      <dgm:t>
        <a:bodyPr/>
        <a:lstStyle/>
        <a:p>
          <a:endParaRPr lang="ru-RU" sz="2400" b="1"/>
        </a:p>
      </dgm:t>
    </dgm:pt>
    <dgm:pt modelId="{4C837EA4-CD05-495D-B7C0-FA36862CC191}">
      <dgm:prSet custT="1"/>
      <dgm:spPr/>
      <dgm:t>
        <a:bodyPr/>
        <a:lstStyle/>
        <a:p>
          <a:r>
            <a:rPr lang="ru-RU" sz="2400" b="1" dirty="0" smtClean="0"/>
            <a:t>Создание страницы «Базовая площадка» на сайте колледжа</a:t>
          </a:r>
          <a:endParaRPr lang="ru-RU" sz="2400" b="1" dirty="0"/>
        </a:p>
      </dgm:t>
    </dgm:pt>
    <dgm:pt modelId="{382D2E98-5E31-4413-B870-ADD504CA245D}" type="parTrans" cxnId="{F79B55BD-B6DC-4D9E-89EF-73EB75E57908}">
      <dgm:prSet/>
      <dgm:spPr/>
      <dgm:t>
        <a:bodyPr/>
        <a:lstStyle/>
        <a:p>
          <a:endParaRPr lang="ru-RU" sz="2400" b="1"/>
        </a:p>
      </dgm:t>
    </dgm:pt>
    <dgm:pt modelId="{A2C6782D-F765-4C72-AFA4-23EC15B895CD}" type="sibTrans" cxnId="{F79B55BD-B6DC-4D9E-89EF-73EB75E57908}">
      <dgm:prSet/>
      <dgm:spPr/>
      <dgm:t>
        <a:bodyPr/>
        <a:lstStyle/>
        <a:p>
          <a:endParaRPr lang="ru-RU" sz="2400" b="1"/>
        </a:p>
      </dgm:t>
    </dgm:pt>
    <dgm:pt modelId="{7757A280-052C-44BC-887A-70CA58EF429E}">
      <dgm:prSet custT="1"/>
      <dgm:spPr/>
      <dgm:t>
        <a:bodyPr/>
        <a:lstStyle/>
        <a:p>
          <a:r>
            <a:rPr lang="ru-RU" sz="2400" b="1" dirty="0" smtClean="0"/>
            <a:t>Создание группы в </a:t>
          </a:r>
          <a:r>
            <a:rPr lang="ru-RU" sz="2400" b="1" dirty="0" err="1" smtClean="0"/>
            <a:t>соцсети</a:t>
          </a:r>
          <a:r>
            <a:rPr lang="ru-RU" sz="2400" b="1" dirty="0" smtClean="0"/>
            <a:t>  </a:t>
          </a:r>
          <a:r>
            <a:rPr lang="ru-RU" sz="2400" b="1" dirty="0" err="1" smtClean="0"/>
            <a:t>Вконтакте</a:t>
          </a:r>
          <a:r>
            <a:rPr lang="ru-RU" sz="2400" b="1" dirty="0" smtClean="0"/>
            <a:t> «Наставник РЛТК»</a:t>
          </a:r>
          <a:endParaRPr lang="ru-RU" sz="2400" b="1" dirty="0"/>
        </a:p>
      </dgm:t>
    </dgm:pt>
    <dgm:pt modelId="{4A432854-D2E8-4831-8D98-AD2F96EC0013}" type="parTrans" cxnId="{E6D692FC-EA00-42A3-88BF-571D6E006206}">
      <dgm:prSet/>
      <dgm:spPr/>
      <dgm:t>
        <a:bodyPr/>
        <a:lstStyle/>
        <a:p>
          <a:endParaRPr lang="ru-RU" sz="2400" b="1"/>
        </a:p>
      </dgm:t>
    </dgm:pt>
    <dgm:pt modelId="{2955048D-CB40-46D7-9FBE-0BCE4C5CD32F}" type="sibTrans" cxnId="{E6D692FC-EA00-42A3-88BF-571D6E006206}">
      <dgm:prSet/>
      <dgm:spPr/>
      <dgm:t>
        <a:bodyPr/>
        <a:lstStyle/>
        <a:p>
          <a:endParaRPr lang="ru-RU" sz="2400" b="1"/>
        </a:p>
      </dgm:t>
    </dgm:pt>
    <dgm:pt modelId="{CCD51242-3D5F-46D7-B846-5B910D11427B}">
      <dgm:prSet custT="1"/>
      <dgm:spPr/>
      <dgm:t>
        <a:bodyPr/>
        <a:lstStyle/>
        <a:p>
          <a:endParaRPr lang="ru-RU" sz="2400" b="1"/>
        </a:p>
      </dgm:t>
    </dgm:pt>
    <dgm:pt modelId="{5EE436A5-3583-482F-9267-5A9057676EC4}" type="parTrans" cxnId="{2BEDE5C4-513A-4884-9CEA-C85664AD1A0C}">
      <dgm:prSet/>
      <dgm:spPr/>
      <dgm:t>
        <a:bodyPr/>
        <a:lstStyle/>
        <a:p>
          <a:endParaRPr lang="ru-RU" sz="2400" b="1"/>
        </a:p>
      </dgm:t>
    </dgm:pt>
    <dgm:pt modelId="{40E5F7CA-5216-472A-8798-D12EE92C4FE6}" type="sibTrans" cxnId="{2BEDE5C4-513A-4884-9CEA-C85664AD1A0C}">
      <dgm:prSet/>
      <dgm:spPr/>
      <dgm:t>
        <a:bodyPr/>
        <a:lstStyle/>
        <a:p>
          <a:endParaRPr lang="ru-RU" sz="2400" b="1"/>
        </a:p>
      </dgm:t>
    </dgm:pt>
    <dgm:pt modelId="{69CFC9BE-1B4E-4E71-87AC-02EE0905803D}">
      <dgm:prSet custT="1"/>
      <dgm:spPr/>
      <dgm:t>
        <a:bodyPr/>
        <a:lstStyle/>
        <a:p>
          <a:r>
            <a:rPr lang="ru-RU" sz="2400" b="1" dirty="0" smtClean="0"/>
            <a:t>Разработка алгоритма внедрения Методологии наставничества</a:t>
          </a:r>
          <a:endParaRPr lang="ru-RU" sz="2400" b="1" dirty="0"/>
        </a:p>
      </dgm:t>
    </dgm:pt>
    <dgm:pt modelId="{E3DB3A09-B8C8-42AD-9998-38507610428F}" type="parTrans" cxnId="{C21C32D2-96F5-4DF8-9D7F-17709E71E6D5}">
      <dgm:prSet/>
      <dgm:spPr/>
      <dgm:t>
        <a:bodyPr/>
        <a:lstStyle/>
        <a:p>
          <a:endParaRPr lang="ru-RU" sz="2400" b="1"/>
        </a:p>
      </dgm:t>
    </dgm:pt>
    <dgm:pt modelId="{B8786144-7478-4F76-A56E-F80017909629}" type="sibTrans" cxnId="{C21C32D2-96F5-4DF8-9D7F-17709E71E6D5}">
      <dgm:prSet/>
      <dgm:spPr/>
      <dgm:t>
        <a:bodyPr/>
        <a:lstStyle/>
        <a:p>
          <a:endParaRPr lang="ru-RU" sz="2400" b="1"/>
        </a:p>
      </dgm:t>
    </dgm:pt>
    <dgm:pt modelId="{358F0A2A-14A2-4B46-85A5-B33887203C01}" type="pres">
      <dgm:prSet presAssocID="{7255726E-E669-4BBD-A16E-675154E249B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E0D057C-F966-43A9-BB4A-25465960F8DB}" type="pres">
      <dgm:prSet presAssocID="{1847E0DD-575D-47E9-93EF-529B225439DE}" presName="composite" presStyleCnt="0"/>
      <dgm:spPr/>
    </dgm:pt>
    <dgm:pt modelId="{8E3B6CE2-3A90-4296-88B7-E74B68BC8217}" type="pres">
      <dgm:prSet presAssocID="{1847E0DD-575D-47E9-93EF-529B225439DE}" presName="parentText" presStyleLbl="align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3156B0-1915-4219-AF2A-5940DCC04722}" type="pres">
      <dgm:prSet presAssocID="{1847E0DD-575D-47E9-93EF-529B225439DE}" presName="descendantText" presStyleLbl="alignAcc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FB5439-2858-4E1E-A1BF-BA6ED554E503}" type="pres">
      <dgm:prSet presAssocID="{1DA3EAA9-402A-46C8-9E9C-4D51E7436C8F}" presName="sp" presStyleCnt="0"/>
      <dgm:spPr/>
    </dgm:pt>
    <dgm:pt modelId="{8AD810AF-40EB-4F69-A0A5-FCF35A7B1114}" type="pres">
      <dgm:prSet presAssocID="{CCD51242-3D5F-46D7-B846-5B910D11427B}" presName="composite" presStyleCnt="0"/>
      <dgm:spPr/>
    </dgm:pt>
    <dgm:pt modelId="{E8017FB4-83F8-4203-8A17-554D66C809B4}" type="pres">
      <dgm:prSet presAssocID="{CCD51242-3D5F-46D7-B846-5B910D11427B}" presName="parentText" presStyleLbl="align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186457-4E43-44A8-99CA-23092B9E2BDE}" type="pres">
      <dgm:prSet presAssocID="{CCD51242-3D5F-46D7-B846-5B910D11427B}" presName="descendantText" presStyleLbl="alignAcc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6B4A99-6A56-4D76-8AC8-8E00F1A31279}" type="pres">
      <dgm:prSet presAssocID="{40E5F7CA-5216-472A-8798-D12EE92C4FE6}" presName="sp" presStyleCnt="0"/>
      <dgm:spPr/>
    </dgm:pt>
    <dgm:pt modelId="{D6E9697C-5A35-4AC0-8B89-5A504DABD8ED}" type="pres">
      <dgm:prSet presAssocID="{4F9826F3-9F9C-40D4-B061-F904218CEEC5}" presName="composite" presStyleCnt="0"/>
      <dgm:spPr/>
    </dgm:pt>
    <dgm:pt modelId="{6F3336DD-0EED-468E-9702-9DE540E79FA6}" type="pres">
      <dgm:prSet presAssocID="{4F9826F3-9F9C-40D4-B061-F904218CEEC5}" presName="parentText" presStyleLbl="align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308936-C9A6-423D-B8EE-549B9036B465}" type="pres">
      <dgm:prSet presAssocID="{4F9826F3-9F9C-40D4-B061-F904218CEEC5}" presName="descendantText" presStyleLbl="alignAcc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ECB97B-A4A7-4C49-841A-296DADB4C4C5}" type="pres">
      <dgm:prSet presAssocID="{276BE9F1-3E1B-4A05-8770-5D8F0246DB3C}" presName="sp" presStyleCnt="0"/>
      <dgm:spPr/>
    </dgm:pt>
    <dgm:pt modelId="{C87AED54-2DA9-4438-97BC-FAA666B7DA2E}" type="pres">
      <dgm:prSet presAssocID="{F3761089-82D5-4169-B0C8-CC59B630F611}" presName="composite" presStyleCnt="0"/>
      <dgm:spPr/>
    </dgm:pt>
    <dgm:pt modelId="{F08A4AB4-FB43-42A5-8817-F83DF84BEA59}" type="pres">
      <dgm:prSet presAssocID="{F3761089-82D5-4169-B0C8-CC59B630F611}" presName="parentText" presStyleLbl="align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21C8BE-6982-4002-9B92-FC7DC1277D69}" type="pres">
      <dgm:prSet presAssocID="{F3761089-82D5-4169-B0C8-CC59B630F611}" presName="descendantText" presStyleLbl="alignAcc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873F28-18B7-40E6-894D-56AF0309B85A}" type="pres">
      <dgm:prSet presAssocID="{89B5C56C-4799-43F3-8BBA-3ED2EFC445B7}" presName="sp" presStyleCnt="0"/>
      <dgm:spPr/>
    </dgm:pt>
    <dgm:pt modelId="{1C905EE3-1146-4591-8995-75C28E895595}" type="pres">
      <dgm:prSet presAssocID="{094CFFF9-281A-4EF2-B177-9205201D280D}" presName="composite" presStyleCnt="0"/>
      <dgm:spPr/>
    </dgm:pt>
    <dgm:pt modelId="{F3074960-B8F7-4B12-8D8A-1D242D47633F}" type="pres">
      <dgm:prSet presAssocID="{094CFFF9-281A-4EF2-B177-9205201D280D}" presName="parentText" presStyleLbl="align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CB24D5-A6D8-4514-9F97-9D6F9329B71A}" type="pres">
      <dgm:prSet presAssocID="{094CFFF9-281A-4EF2-B177-9205201D280D}" presName="descendantText" presStyleLbl="alignAcc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6AF8B0-3224-4717-9C49-80C1A299E6D1}" type="pres">
      <dgm:prSet presAssocID="{568D77A8-EF14-4368-AF35-0DF30D3EDE44}" presName="sp" presStyleCnt="0"/>
      <dgm:spPr/>
    </dgm:pt>
    <dgm:pt modelId="{A09031FA-98C0-4BD7-A13C-ACA0181CFE08}" type="pres">
      <dgm:prSet presAssocID="{58E7DEB6-DF9E-4A04-84E0-6822E644D417}" presName="composite" presStyleCnt="0"/>
      <dgm:spPr/>
    </dgm:pt>
    <dgm:pt modelId="{2B3E80E6-054B-45C2-B76F-EAC7A928BE9A}" type="pres">
      <dgm:prSet presAssocID="{58E7DEB6-DF9E-4A04-84E0-6822E644D417}" presName="parentText" presStyleLbl="align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924846-1287-40EB-884C-82E8FB016152}" type="pres">
      <dgm:prSet presAssocID="{58E7DEB6-DF9E-4A04-84E0-6822E644D417}" presName="descendantText" presStyleLbl="alignAcc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1DCC653-A56E-4862-AC9E-CC58A1114AA9}" type="presOf" srcId="{CCD51242-3D5F-46D7-B846-5B910D11427B}" destId="{E8017FB4-83F8-4203-8A17-554D66C809B4}" srcOrd="0" destOrd="0" presId="urn:microsoft.com/office/officeart/2005/8/layout/chevron2"/>
    <dgm:cxn modelId="{E6D692FC-EA00-42A3-88BF-571D6E006206}" srcId="{58E7DEB6-DF9E-4A04-84E0-6822E644D417}" destId="{7757A280-052C-44BC-887A-70CA58EF429E}" srcOrd="0" destOrd="0" parTransId="{4A432854-D2E8-4831-8D98-AD2F96EC0013}" sibTransId="{2955048D-CB40-46D7-9FBE-0BCE4C5CD32F}"/>
    <dgm:cxn modelId="{B47958F2-A671-4064-B42B-A183BDC9A8CB}" srcId="{1847E0DD-575D-47E9-93EF-529B225439DE}" destId="{1063A6DE-27B7-4352-AB26-2CB8678DD68F}" srcOrd="0" destOrd="0" parTransId="{0A5F9FC8-037B-461C-A38A-16169B36C83B}" sibTransId="{7C397A72-9378-4EA8-92CC-7ED2B1B2D678}"/>
    <dgm:cxn modelId="{83472B8F-7FD8-44A1-B463-11CC754DE900}" type="presOf" srcId="{D5A10A33-F779-4D7A-8D09-BAB22F77DB3C}" destId="{B1308936-C9A6-423D-B8EE-549B9036B465}" srcOrd="0" destOrd="0" presId="urn:microsoft.com/office/officeart/2005/8/layout/chevron2"/>
    <dgm:cxn modelId="{EDBE82FC-4C07-4676-AF61-C10E5D0A46AF}" type="presOf" srcId="{E827C865-EB27-4554-A306-9C1F1F2C9F57}" destId="{4921C8BE-6982-4002-9B92-FC7DC1277D69}" srcOrd="0" destOrd="0" presId="urn:microsoft.com/office/officeart/2005/8/layout/chevron2"/>
    <dgm:cxn modelId="{EF48067D-E9FF-4D80-8C70-3D3553C795D7}" type="presOf" srcId="{4F9826F3-9F9C-40D4-B061-F904218CEEC5}" destId="{6F3336DD-0EED-468E-9702-9DE540E79FA6}" srcOrd="0" destOrd="0" presId="urn:microsoft.com/office/officeart/2005/8/layout/chevron2"/>
    <dgm:cxn modelId="{CBFBD992-8267-4B52-8B88-63B0C9954D3F}" srcId="{7255726E-E669-4BBD-A16E-675154E249BA}" destId="{4F9826F3-9F9C-40D4-B061-F904218CEEC5}" srcOrd="2" destOrd="0" parTransId="{F0D55B96-F814-453F-8725-A75FF3120247}" sibTransId="{276BE9F1-3E1B-4A05-8770-5D8F0246DB3C}"/>
    <dgm:cxn modelId="{126189C9-37B3-42A9-8B2B-69C30A0502A9}" type="presOf" srcId="{1847E0DD-575D-47E9-93EF-529B225439DE}" destId="{8E3B6CE2-3A90-4296-88B7-E74B68BC8217}" srcOrd="0" destOrd="0" presId="urn:microsoft.com/office/officeart/2005/8/layout/chevron2"/>
    <dgm:cxn modelId="{0F1DC8A9-4752-4B40-A38A-5A76C2784A86}" srcId="{F3761089-82D5-4169-B0C8-CC59B630F611}" destId="{E827C865-EB27-4554-A306-9C1F1F2C9F57}" srcOrd="0" destOrd="0" parTransId="{6EA7CD36-6210-40D4-B61E-E68C13CCE0C8}" sibTransId="{66E72845-3BC0-4877-91F6-418690EF3495}"/>
    <dgm:cxn modelId="{03942C7B-7DDA-4B18-95BC-D76E5783936A}" type="presOf" srcId="{094CFFF9-281A-4EF2-B177-9205201D280D}" destId="{F3074960-B8F7-4B12-8D8A-1D242D47633F}" srcOrd="0" destOrd="0" presId="urn:microsoft.com/office/officeart/2005/8/layout/chevron2"/>
    <dgm:cxn modelId="{25BC84E6-CFD8-46F0-8624-19B2DE8495CC}" type="presOf" srcId="{1063A6DE-27B7-4352-AB26-2CB8678DD68F}" destId="{DB3156B0-1915-4219-AF2A-5940DCC04722}" srcOrd="0" destOrd="0" presId="urn:microsoft.com/office/officeart/2005/8/layout/chevron2"/>
    <dgm:cxn modelId="{1B06F044-6E26-4A0B-AC67-0DD86DE67A56}" type="presOf" srcId="{58E7DEB6-DF9E-4A04-84E0-6822E644D417}" destId="{2B3E80E6-054B-45C2-B76F-EAC7A928BE9A}" srcOrd="0" destOrd="0" presId="urn:microsoft.com/office/officeart/2005/8/layout/chevron2"/>
    <dgm:cxn modelId="{2BEDE5C4-513A-4884-9CEA-C85664AD1A0C}" srcId="{7255726E-E669-4BBD-A16E-675154E249BA}" destId="{CCD51242-3D5F-46D7-B846-5B910D11427B}" srcOrd="1" destOrd="0" parTransId="{5EE436A5-3583-482F-9267-5A9057676EC4}" sibTransId="{40E5F7CA-5216-472A-8798-D12EE92C4FE6}"/>
    <dgm:cxn modelId="{EA78EDD4-C82B-43D7-B3AB-35BEEEB7AA34}" type="presOf" srcId="{7255726E-E669-4BBD-A16E-675154E249BA}" destId="{358F0A2A-14A2-4B46-85A5-B33887203C01}" srcOrd="0" destOrd="0" presId="urn:microsoft.com/office/officeart/2005/8/layout/chevron2"/>
    <dgm:cxn modelId="{0F061C88-927E-4521-A2A8-0E484FBB92C2}" srcId="{7255726E-E669-4BBD-A16E-675154E249BA}" destId="{58E7DEB6-DF9E-4A04-84E0-6822E644D417}" srcOrd="5" destOrd="0" parTransId="{9BB1DF87-88A2-4159-A62F-7E0E8A576C05}" sibTransId="{2E854324-11C9-4CD5-A62B-DAF36C3A2A94}"/>
    <dgm:cxn modelId="{F79B55BD-B6DC-4D9E-89EF-73EB75E57908}" srcId="{094CFFF9-281A-4EF2-B177-9205201D280D}" destId="{4C837EA4-CD05-495D-B7C0-FA36862CC191}" srcOrd="0" destOrd="0" parTransId="{382D2E98-5E31-4413-B870-ADD504CA245D}" sibTransId="{A2C6782D-F765-4C72-AFA4-23EC15B895CD}"/>
    <dgm:cxn modelId="{C21C32D2-96F5-4DF8-9D7F-17709E71E6D5}" srcId="{CCD51242-3D5F-46D7-B846-5B910D11427B}" destId="{69CFC9BE-1B4E-4E71-87AC-02EE0905803D}" srcOrd="0" destOrd="0" parTransId="{E3DB3A09-B8C8-42AD-9998-38507610428F}" sibTransId="{B8786144-7478-4F76-A56E-F80017909629}"/>
    <dgm:cxn modelId="{9DBB90A0-1677-4CE6-A4E2-A06A8102721C}" type="presOf" srcId="{F3761089-82D5-4169-B0C8-CC59B630F611}" destId="{F08A4AB4-FB43-42A5-8817-F83DF84BEA59}" srcOrd="0" destOrd="0" presId="urn:microsoft.com/office/officeart/2005/8/layout/chevron2"/>
    <dgm:cxn modelId="{17DE67A9-3183-4B0C-AA63-5FFAFC01DB59}" srcId="{7255726E-E669-4BBD-A16E-675154E249BA}" destId="{1847E0DD-575D-47E9-93EF-529B225439DE}" srcOrd="0" destOrd="0" parTransId="{5AE2BFFE-F369-4800-8297-05D51274344D}" sibTransId="{1DA3EAA9-402A-46C8-9E9C-4D51E7436C8F}"/>
    <dgm:cxn modelId="{0E927059-C91F-4300-AF3A-D5090A5CEC26}" srcId="{7255726E-E669-4BBD-A16E-675154E249BA}" destId="{094CFFF9-281A-4EF2-B177-9205201D280D}" srcOrd="4" destOrd="0" parTransId="{58D58B5F-DC5E-4E69-BB4D-24F872FD7DB2}" sibTransId="{568D77A8-EF14-4368-AF35-0DF30D3EDE44}"/>
    <dgm:cxn modelId="{33D7493A-DD04-420C-B304-4F3149E31035}" type="presOf" srcId="{7757A280-052C-44BC-887A-70CA58EF429E}" destId="{5F924846-1287-40EB-884C-82E8FB016152}" srcOrd="0" destOrd="0" presId="urn:microsoft.com/office/officeart/2005/8/layout/chevron2"/>
    <dgm:cxn modelId="{C814DA5E-71B5-469D-9690-58040490BBE0}" type="presOf" srcId="{69CFC9BE-1B4E-4E71-87AC-02EE0905803D}" destId="{D6186457-4E43-44A8-99CA-23092B9E2BDE}" srcOrd="0" destOrd="0" presId="urn:microsoft.com/office/officeart/2005/8/layout/chevron2"/>
    <dgm:cxn modelId="{2FC5EC8A-AA2F-435D-AE9E-D76AB5E1EAD1}" type="presOf" srcId="{4C837EA4-CD05-495D-B7C0-FA36862CC191}" destId="{63CB24D5-A6D8-4514-9F97-9D6F9329B71A}" srcOrd="0" destOrd="0" presId="urn:microsoft.com/office/officeart/2005/8/layout/chevron2"/>
    <dgm:cxn modelId="{2A6ECB56-059A-4CBE-B192-E7EFAC608EC3}" srcId="{4F9826F3-9F9C-40D4-B061-F904218CEEC5}" destId="{D5A10A33-F779-4D7A-8D09-BAB22F77DB3C}" srcOrd="0" destOrd="0" parTransId="{03D44D5D-456C-4839-941D-37AE625B16D4}" sibTransId="{FA35051B-3B7A-4275-935D-A5FEE071A162}"/>
    <dgm:cxn modelId="{6B8FF2AF-824B-45C7-A45D-1484DAE43376}" srcId="{7255726E-E669-4BBD-A16E-675154E249BA}" destId="{F3761089-82D5-4169-B0C8-CC59B630F611}" srcOrd="3" destOrd="0" parTransId="{63E28358-9DC3-4A52-975D-02A41A254180}" sibTransId="{89B5C56C-4799-43F3-8BBA-3ED2EFC445B7}"/>
    <dgm:cxn modelId="{4FDFD63F-4087-4E73-9D37-C01B36882AA9}" type="presParOf" srcId="{358F0A2A-14A2-4B46-85A5-B33887203C01}" destId="{4E0D057C-F966-43A9-BB4A-25465960F8DB}" srcOrd="0" destOrd="0" presId="urn:microsoft.com/office/officeart/2005/8/layout/chevron2"/>
    <dgm:cxn modelId="{0D72EEEE-6C17-46AF-952D-D4B298693B19}" type="presParOf" srcId="{4E0D057C-F966-43A9-BB4A-25465960F8DB}" destId="{8E3B6CE2-3A90-4296-88B7-E74B68BC8217}" srcOrd="0" destOrd="0" presId="urn:microsoft.com/office/officeart/2005/8/layout/chevron2"/>
    <dgm:cxn modelId="{E1A4EF7E-467A-4F18-9790-7B89DCB9F09E}" type="presParOf" srcId="{4E0D057C-F966-43A9-BB4A-25465960F8DB}" destId="{DB3156B0-1915-4219-AF2A-5940DCC04722}" srcOrd="1" destOrd="0" presId="urn:microsoft.com/office/officeart/2005/8/layout/chevron2"/>
    <dgm:cxn modelId="{E5D9B739-948D-4A25-AA8E-74B9FB075C5F}" type="presParOf" srcId="{358F0A2A-14A2-4B46-85A5-B33887203C01}" destId="{3AFB5439-2858-4E1E-A1BF-BA6ED554E503}" srcOrd="1" destOrd="0" presId="urn:microsoft.com/office/officeart/2005/8/layout/chevron2"/>
    <dgm:cxn modelId="{1B54E96F-7669-4379-B0B6-0F727510E696}" type="presParOf" srcId="{358F0A2A-14A2-4B46-85A5-B33887203C01}" destId="{8AD810AF-40EB-4F69-A0A5-FCF35A7B1114}" srcOrd="2" destOrd="0" presId="urn:microsoft.com/office/officeart/2005/8/layout/chevron2"/>
    <dgm:cxn modelId="{6BFF22A4-6F49-4BC9-9413-E13DC8BB56CB}" type="presParOf" srcId="{8AD810AF-40EB-4F69-A0A5-FCF35A7B1114}" destId="{E8017FB4-83F8-4203-8A17-554D66C809B4}" srcOrd="0" destOrd="0" presId="urn:microsoft.com/office/officeart/2005/8/layout/chevron2"/>
    <dgm:cxn modelId="{03F13CB1-C4AE-4EF7-8AF0-17C6FF21D05B}" type="presParOf" srcId="{8AD810AF-40EB-4F69-A0A5-FCF35A7B1114}" destId="{D6186457-4E43-44A8-99CA-23092B9E2BDE}" srcOrd="1" destOrd="0" presId="urn:microsoft.com/office/officeart/2005/8/layout/chevron2"/>
    <dgm:cxn modelId="{F235B100-DEB4-4F9D-8BE5-2F2D2BF888CF}" type="presParOf" srcId="{358F0A2A-14A2-4B46-85A5-B33887203C01}" destId="{A96B4A99-6A56-4D76-8AC8-8E00F1A31279}" srcOrd="3" destOrd="0" presId="urn:microsoft.com/office/officeart/2005/8/layout/chevron2"/>
    <dgm:cxn modelId="{37F56A7D-2573-4090-9107-2047F261FCC0}" type="presParOf" srcId="{358F0A2A-14A2-4B46-85A5-B33887203C01}" destId="{D6E9697C-5A35-4AC0-8B89-5A504DABD8ED}" srcOrd="4" destOrd="0" presId="urn:microsoft.com/office/officeart/2005/8/layout/chevron2"/>
    <dgm:cxn modelId="{266591CD-3A5A-4F45-BBA4-417F8BBB4A30}" type="presParOf" srcId="{D6E9697C-5A35-4AC0-8B89-5A504DABD8ED}" destId="{6F3336DD-0EED-468E-9702-9DE540E79FA6}" srcOrd="0" destOrd="0" presId="urn:microsoft.com/office/officeart/2005/8/layout/chevron2"/>
    <dgm:cxn modelId="{F1B04A5B-29DF-4E9F-AFF3-66CFF00E08BC}" type="presParOf" srcId="{D6E9697C-5A35-4AC0-8B89-5A504DABD8ED}" destId="{B1308936-C9A6-423D-B8EE-549B9036B465}" srcOrd="1" destOrd="0" presId="urn:microsoft.com/office/officeart/2005/8/layout/chevron2"/>
    <dgm:cxn modelId="{9AAD8DB3-28C6-42CD-83F3-52DF86916159}" type="presParOf" srcId="{358F0A2A-14A2-4B46-85A5-B33887203C01}" destId="{72ECB97B-A4A7-4C49-841A-296DADB4C4C5}" srcOrd="5" destOrd="0" presId="urn:microsoft.com/office/officeart/2005/8/layout/chevron2"/>
    <dgm:cxn modelId="{F5D4EBBE-3179-4AC5-95EE-D30E6202D368}" type="presParOf" srcId="{358F0A2A-14A2-4B46-85A5-B33887203C01}" destId="{C87AED54-2DA9-4438-97BC-FAA666B7DA2E}" srcOrd="6" destOrd="0" presId="urn:microsoft.com/office/officeart/2005/8/layout/chevron2"/>
    <dgm:cxn modelId="{3C323A4C-FCB4-466C-B0BF-4C00A59E1B89}" type="presParOf" srcId="{C87AED54-2DA9-4438-97BC-FAA666B7DA2E}" destId="{F08A4AB4-FB43-42A5-8817-F83DF84BEA59}" srcOrd="0" destOrd="0" presId="urn:microsoft.com/office/officeart/2005/8/layout/chevron2"/>
    <dgm:cxn modelId="{30D3E90C-7BB8-4724-B397-8E4314FC6039}" type="presParOf" srcId="{C87AED54-2DA9-4438-97BC-FAA666B7DA2E}" destId="{4921C8BE-6982-4002-9B92-FC7DC1277D69}" srcOrd="1" destOrd="0" presId="urn:microsoft.com/office/officeart/2005/8/layout/chevron2"/>
    <dgm:cxn modelId="{2A36E7EB-A993-4CC9-A5B5-D755617AD0BB}" type="presParOf" srcId="{358F0A2A-14A2-4B46-85A5-B33887203C01}" destId="{FA873F28-18B7-40E6-894D-56AF0309B85A}" srcOrd="7" destOrd="0" presId="urn:microsoft.com/office/officeart/2005/8/layout/chevron2"/>
    <dgm:cxn modelId="{F94C7016-9561-4CB9-AE14-AA4FACC92DD3}" type="presParOf" srcId="{358F0A2A-14A2-4B46-85A5-B33887203C01}" destId="{1C905EE3-1146-4591-8995-75C28E895595}" srcOrd="8" destOrd="0" presId="urn:microsoft.com/office/officeart/2005/8/layout/chevron2"/>
    <dgm:cxn modelId="{98AE104A-05AD-43E8-94DE-2D5C659D519B}" type="presParOf" srcId="{1C905EE3-1146-4591-8995-75C28E895595}" destId="{F3074960-B8F7-4B12-8D8A-1D242D47633F}" srcOrd="0" destOrd="0" presId="urn:microsoft.com/office/officeart/2005/8/layout/chevron2"/>
    <dgm:cxn modelId="{1E5B5C30-BBFA-476B-9DDD-C2EB240A7E48}" type="presParOf" srcId="{1C905EE3-1146-4591-8995-75C28E895595}" destId="{63CB24D5-A6D8-4514-9F97-9D6F9329B71A}" srcOrd="1" destOrd="0" presId="urn:microsoft.com/office/officeart/2005/8/layout/chevron2"/>
    <dgm:cxn modelId="{36210509-000E-49BF-8D8A-45D246C3DEDA}" type="presParOf" srcId="{358F0A2A-14A2-4B46-85A5-B33887203C01}" destId="{A46AF8B0-3224-4717-9C49-80C1A299E6D1}" srcOrd="9" destOrd="0" presId="urn:microsoft.com/office/officeart/2005/8/layout/chevron2"/>
    <dgm:cxn modelId="{F86124EC-7D23-4456-9106-73D5DB05EA89}" type="presParOf" srcId="{358F0A2A-14A2-4B46-85A5-B33887203C01}" destId="{A09031FA-98C0-4BD7-A13C-ACA0181CFE08}" srcOrd="10" destOrd="0" presId="urn:microsoft.com/office/officeart/2005/8/layout/chevron2"/>
    <dgm:cxn modelId="{59017F78-EE0E-4B9D-9704-B9AD44E408C8}" type="presParOf" srcId="{A09031FA-98C0-4BD7-A13C-ACA0181CFE08}" destId="{2B3E80E6-054B-45C2-B76F-EAC7A928BE9A}" srcOrd="0" destOrd="0" presId="urn:microsoft.com/office/officeart/2005/8/layout/chevron2"/>
    <dgm:cxn modelId="{33915A8F-34E6-48F5-B9FB-E3D6AD947DEF}" type="presParOf" srcId="{A09031FA-98C0-4BD7-A13C-ACA0181CFE08}" destId="{5F924846-1287-40EB-884C-82E8FB016152}" srcOrd="1" destOrd="0" presId="urn:microsoft.com/office/officeart/2005/8/layout/chevron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255726E-E669-4BBD-A16E-675154E249BA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063A6DE-27B7-4352-AB26-2CB8678DD68F}">
      <dgm:prSet phldrT="[Текст]" custT="1"/>
      <dgm:spPr/>
      <dgm:t>
        <a:bodyPr/>
        <a:lstStyle/>
        <a:p>
          <a:r>
            <a:rPr lang="ru-RU" sz="2400" b="1" dirty="0" smtClean="0"/>
            <a:t>Мониторинг</a:t>
          </a:r>
          <a:r>
            <a:rPr lang="ru-RU" sz="2400" b="1" baseline="0" dirty="0" smtClean="0"/>
            <a:t> трудоустройства выпускников 2020 г.</a:t>
          </a:r>
          <a:endParaRPr lang="ru-RU" sz="2400" b="1" dirty="0"/>
        </a:p>
      </dgm:t>
    </dgm:pt>
    <dgm:pt modelId="{0A5F9FC8-037B-461C-A38A-16169B36C83B}" type="parTrans" cxnId="{B47958F2-A671-4064-B42B-A183BDC9A8CB}">
      <dgm:prSet/>
      <dgm:spPr/>
      <dgm:t>
        <a:bodyPr/>
        <a:lstStyle/>
        <a:p>
          <a:endParaRPr lang="ru-RU" sz="2400" b="1"/>
        </a:p>
      </dgm:t>
    </dgm:pt>
    <dgm:pt modelId="{7C397A72-9378-4EA8-92CC-7ED2B1B2D678}" type="sibTrans" cxnId="{B47958F2-A671-4064-B42B-A183BDC9A8CB}">
      <dgm:prSet/>
      <dgm:spPr/>
      <dgm:t>
        <a:bodyPr/>
        <a:lstStyle/>
        <a:p>
          <a:endParaRPr lang="ru-RU" sz="2400" b="1"/>
        </a:p>
      </dgm:t>
    </dgm:pt>
    <dgm:pt modelId="{4F9826F3-9F9C-40D4-B061-F904218CEEC5}">
      <dgm:prSet phldrT="[Текст]" phldr="1" custT="1"/>
      <dgm:spPr/>
      <dgm:t>
        <a:bodyPr/>
        <a:lstStyle/>
        <a:p>
          <a:endParaRPr lang="ru-RU" sz="2400" b="1"/>
        </a:p>
      </dgm:t>
    </dgm:pt>
    <dgm:pt modelId="{F0D55B96-F814-453F-8725-A75FF3120247}" type="parTrans" cxnId="{CBFBD992-8267-4B52-8B88-63B0C9954D3F}">
      <dgm:prSet/>
      <dgm:spPr/>
      <dgm:t>
        <a:bodyPr/>
        <a:lstStyle/>
        <a:p>
          <a:endParaRPr lang="ru-RU" sz="2400" b="1"/>
        </a:p>
      </dgm:t>
    </dgm:pt>
    <dgm:pt modelId="{276BE9F1-3E1B-4A05-8770-5D8F0246DB3C}" type="sibTrans" cxnId="{CBFBD992-8267-4B52-8B88-63B0C9954D3F}">
      <dgm:prSet/>
      <dgm:spPr/>
      <dgm:t>
        <a:bodyPr/>
        <a:lstStyle/>
        <a:p>
          <a:endParaRPr lang="ru-RU" sz="2400" b="1"/>
        </a:p>
      </dgm:t>
    </dgm:pt>
    <dgm:pt modelId="{D5A10A33-F779-4D7A-8D09-BAB22F77DB3C}">
      <dgm:prSet phldrT="[Текст]" custT="1"/>
      <dgm:spPr/>
      <dgm:t>
        <a:bodyPr/>
        <a:lstStyle/>
        <a:p>
          <a:r>
            <a:rPr lang="ru-RU" sz="2400" b="1" dirty="0" smtClean="0"/>
            <a:t>Анкетирование молодых специалистов с целью выявления потребностей наставляемых</a:t>
          </a:r>
          <a:endParaRPr lang="ru-RU" sz="2400" b="1" dirty="0"/>
        </a:p>
      </dgm:t>
    </dgm:pt>
    <dgm:pt modelId="{03D44D5D-456C-4839-941D-37AE625B16D4}" type="parTrans" cxnId="{2A6ECB56-059A-4CBE-B192-E7EFAC608EC3}">
      <dgm:prSet/>
      <dgm:spPr/>
      <dgm:t>
        <a:bodyPr/>
        <a:lstStyle/>
        <a:p>
          <a:endParaRPr lang="ru-RU" sz="2400" b="1"/>
        </a:p>
      </dgm:t>
    </dgm:pt>
    <dgm:pt modelId="{FA35051B-3B7A-4275-935D-A5FEE071A162}" type="sibTrans" cxnId="{2A6ECB56-059A-4CBE-B192-E7EFAC608EC3}">
      <dgm:prSet/>
      <dgm:spPr/>
      <dgm:t>
        <a:bodyPr/>
        <a:lstStyle/>
        <a:p>
          <a:endParaRPr lang="ru-RU" sz="2400" b="1"/>
        </a:p>
      </dgm:t>
    </dgm:pt>
    <dgm:pt modelId="{E827C865-EB27-4554-A306-9C1F1F2C9F57}">
      <dgm:prSet phldrT="[Текст]" custT="1"/>
      <dgm:spPr/>
      <dgm:t>
        <a:bodyPr/>
        <a:lstStyle/>
        <a:p>
          <a:r>
            <a:rPr lang="ru-RU" sz="2400" b="1" dirty="0" smtClean="0"/>
            <a:t>Создание базы наставляемых с распределением по категориям</a:t>
          </a:r>
          <a:endParaRPr lang="ru-RU" sz="2400" b="1" dirty="0"/>
        </a:p>
      </dgm:t>
    </dgm:pt>
    <dgm:pt modelId="{6EA7CD36-6210-40D4-B61E-E68C13CCE0C8}" type="parTrans" cxnId="{0F1DC8A9-4752-4B40-A38A-5A76C2784A86}">
      <dgm:prSet/>
      <dgm:spPr/>
      <dgm:t>
        <a:bodyPr/>
        <a:lstStyle/>
        <a:p>
          <a:endParaRPr lang="ru-RU" sz="2400" b="1"/>
        </a:p>
      </dgm:t>
    </dgm:pt>
    <dgm:pt modelId="{66E72845-3BC0-4877-91F6-418690EF3495}" type="sibTrans" cxnId="{0F1DC8A9-4752-4B40-A38A-5A76C2784A86}">
      <dgm:prSet/>
      <dgm:spPr/>
      <dgm:t>
        <a:bodyPr/>
        <a:lstStyle/>
        <a:p>
          <a:endParaRPr lang="ru-RU" sz="2400" b="1"/>
        </a:p>
      </dgm:t>
    </dgm:pt>
    <dgm:pt modelId="{094CFFF9-281A-4EF2-B177-9205201D280D}">
      <dgm:prSet custT="1"/>
      <dgm:spPr/>
      <dgm:t>
        <a:bodyPr/>
        <a:lstStyle/>
        <a:p>
          <a:endParaRPr lang="ru-RU" sz="2400" b="1"/>
        </a:p>
      </dgm:t>
    </dgm:pt>
    <dgm:pt modelId="{58D58B5F-DC5E-4E69-BB4D-24F872FD7DB2}" type="parTrans" cxnId="{0E927059-C91F-4300-AF3A-D5090A5CEC26}">
      <dgm:prSet/>
      <dgm:spPr/>
      <dgm:t>
        <a:bodyPr/>
        <a:lstStyle/>
        <a:p>
          <a:endParaRPr lang="ru-RU" sz="2400" b="1"/>
        </a:p>
      </dgm:t>
    </dgm:pt>
    <dgm:pt modelId="{568D77A8-EF14-4368-AF35-0DF30D3EDE44}" type="sibTrans" cxnId="{0E927059-C91F-4300-AF3A-D5090A5CEC26}">
      <dgm:prSet/>
      <dgm:spPr/>
      <dgm:t>
        <a:bodyPr/>
        <a:lstStyle/>
        <a:p>
          <a:endParaRPr lang="ru-RU" sz="2400" b="1"/>
        </a:p>
      </dgm:t>
    </dgm:pt>
    <dgm:pt modelId="{58E7DEB6-DF9E-4A04-84E0-6822E644D417}">
      <dgm:prSet custT="1"/>
      <dgm:spPr/>
      <dgm:t>
        <a:bodyPr/>
        <a:lstStyle/>
        <a:p>
          <a:endParaRPr lang="ru-RU" sz="2400" b="1"/>
        </a:p>
      </dgm:t>
    </dgm:pt>
    <dgm:pt modelId="{9BB1DF87-88A2-4159-A62F-7E0E8A576C05}" type="parTrans" cxnId="{0F061C88-927E-4521-A2A8-0E484FBB92C2}">
      <dgm:prSet/>
      <dgm:spPr/>
      <dgm:t>
        <a:bodyPr/>
        <a:lstStyle/>
        <a:p>
          <a:endParaRPr lang="ru-RU" sz="2400" b="1"/>
        </a:p>
      </dgm:t>
    </dgm:pt>
    <dgm:pt modelId="{2E854324-11C9-4CD5-A62B-DAF36C3A2A94}" type="sibTrans" cxnId="{0F061C88-927E-4521-A2A8-0E484FBB92C2}">
      <dgm:prSet/>
      <dgm:spPr/>
      <dgm:t>
        <a:bodyPr/>
        <a:lstStyle/>
        <a:p>
          <a:endParaRPr lang="ru-RU" sz="2400" b="1"/>
        </a:p>
      </dgm:t>
    </dgm:pt>
    <dgm:pt modelId="{F3761089-82D5-4169-B0C8-CC59B630F611}">
      <dgm:prSet phldrT="[Текст]" phldr="1" custT="1"/>
      <dgm:spPr/>
      <dgm:t>
        <a:bodyPr/>
        <a:lstStyle/>
        <a:p>
          <a:endParaRPr lang="ru-RU" sz="2400" b="1" dirty="0"/>
        </a:p>
      </dgm:t>
    </dgm:pt>
    <dgm:pt modelId="{89B5C56C-4799-43F3-8BBA-3ED2EFC445B7}" type="sibTrans" cxnId="{6B8FF2AF-824B-45C7-A45D-1484DAE43376}">
      <dgm:prSet/>
      <dgm:spPr/>
      <dgm:t>
        <a:bodyPr/>
        <a:lstStyle/>
        <a:p>
          <a:endParaRPr lang="ru-RU" sz="2400" b="1"/>
        </a:p>
      </dgm:t>
    </dgm:pt>
    <dgm:pt modelId="{63E28358-9DC3-4A52-975D-02A41A254180}" type="parTrans" cxnId="{6B8FF2AF-824B-45C7-A45D-1484DAE43376}">
      <dgm:prSet/>
      <dgm:spPr/>
      <dgm:t>
        <a:bodyPr/>
        <a:lstStyle/>
        <a:p>
          <a:endParaRPr lang="ru-RU" sz="2400" b="1"/>
        </a:p>
      </dgm:t>
    </dgm:pt>
    <dgm:pt modelId="{4C837EA4-CD05-495D-B7C0-FA36862CC191}">
      <dgm:prSet custT="1"/>
      <dgm:spPr/>
      <dgm:t>
        <a:bodyPr/>
        <a:lstStyle/>
        <a:p>
          <a:r>
            <a:rPr lang="ru-RU" sz="2400" b="1" dirty="0" smtClean="0"/>
            <a:t>Разработка набора практик (форм реализации наставничества) в зависимости от категории выпускника</a:t>
          </a:r>
          <a:endParaRPr lang="ru-RU" sz="2400" b="1" dirty="0"/>
        </a:p>
      </dgm:t>
    </dgm:pt>
    <dgm:pt modelId="{382D2E98-5E31-4413-B870-ADD504CA245D}" type="parTrans" cxnId="{F79B55BD-B6DC-4D9E-89EF-73EB75E57908}">
      <dgm:prSet/>
      <dgm:spPr/>
      <dgm:t>
        <a:bodyPr/>
        <a:lstStyle/>
        <a:p>
          <a:endParaRPr lang="ru-RU" sz="2400" b="1"/>
        </a:p>
      </dgm:t>
    </dgm:pt>
    <dgm:pt modelId="{A2C6782D-F765-4C72-AFA4-23EC15B895CD}" type="sibTrans" cxnId="{F79B55BD-B6DC-4D9E-89EF-73EB75E57908}">
      <dgm:prSet/>
      <dgm:spPr/>
      <dgm:t>
        <a:bodyPr/>
        <a:lstStyle/>
        <a:p>
          <a:endParaRPr lang="ru-RU" sz="2400" b="1"/>
        </a:p>
      </dgm:t>
    </dgm:pt>
    <dgm:pt modelId="{7757A280-052C-44BC-887A-70CA58EF429E}">
      <dgm:prSet custT="1"/>
      <dgm:spPr/>
      <dgm:t>
        <a:bodyPr/>
        <a:lstStyle/>
        <a:p>
          <a:r>
            <a:rPr lang="ru-RU" sz="2400" b="1" dirty="0" smtClean="0"/>
            <a:t>Создание базы наставников и работа с ними</a:t>
          </a:r>
          <a:endParaRPr lang="ru-RU" sz="2400" b="1" dirty="0"/>
        </a:p>
      </dgm:t>
    </dgm:pt>
    <dgm:pt modelId="{4A432854-D2E8-4831-8D98-AD2F96EC0013}" type="parTrans" cxnId="{E6D692FC-EA00-42A3-88BF-571D6E006206}">
      <dgm:prSet/>
      <dgm:spPr/>
      <dgm:t>
        <a:bodyPr/>
        <a:lstStyle/>
        <a:p>
          <a:endParaRPr lang="ru-RU" sz="2400" b="1"/>
        </a:p>
      </dgm:t>
    </dgm:pt>
    <dgm:pt modelId="{2955048D-CB40-46D7-9FBE-0BCE4C5CD32F}" type="sibTrans" cxnId="{E6D692FC-EA00-42A3-88BF-571D6E006206}">
      <dgm:prSet/>
      <dgm:spPr/>
      <dgm:t>
        <a:bodyPr/>
        <a:lstStyle/>
        <a:p>
          <a:endParaRPr lang="ru-RU" sz="2400" b="1"/>
        </a:p>
      </dgm:t>
    </dgm:pt>
    <dgm:pt modelId="{0F5DD752-9D23-4517-86CA-A3E0AA1F6A32}">
      <dgm:prSet custT="1"/>
      <dgm:spPr/>
      <dgm:t>
        <a:bodyPr/>
        <a:lstStyle/>
        <a:p>
          <a:endParaRPr lang="ru-RU" sz="2400" b="1"/>
        </a:p>
      </dgm:t>
    </dgm:pt>
    <dgm:pt modelId="{107C5F5D-7E1D-459C-89A6-A3480F7A21F4}" type="parTrans" cxnId="{A91D46C9-DC62-463F-9FEA-AB224F8101E8}">
      <dgm:prSet/>
      <dgm:spPr/>
      <dgm:t>
        <a:bodyPr/>
        <a:lstStyle/>
        <a:p>
          <a:endParaRPr lang="ru-RU" sz="2400" b="1"/>
        </a:p>
      </dgm:t>
    </dgm:pt>
    <dgm:pt modelId="{FFCA9C18-04DA-4A45-BF8C-71A189135702}" type="sibTrans" cxnId="{A91D46C9-DC62-463F-9FEA-AB224F8101E8}">
      <dgm:prSet/>
      <dgm:spPr/>
      <dgm:t>
        <a:bodyPr/>
        <a:lstStyle/>
        <a:p>
          <a:endParaRPr lang="ru-RU" sz="2400" b="1"/>
        </a:p>
      </dgm:t>
    </dgm:pt>
    <dgm:pt modelId="{ADBE607C-C549-461E-A697-27133D83BD22}">
      <dgm:prSet custT="1"/>
      <dgm:spPr/>
      <dgm:t>
        <a:bodyPr/>
        <a:lstStyle/>
        <a:p>
          <a:r>
            <a:rPr lang="ru-RU" sz="2400" b="1" dirty="0" smtClean="0"/>
            <a:t>Заключение договоров с работодателями с целью вовлечения в проект</a:t>
          </a:r>
          <a:endParaRPr lang="ru-RU" sz="2400" b="1" dirty="0"/>
        </a:p>
      </dgm:t>
    </dgm:pt>
    <dgm:pt modelId="{1336737E-FE24-4AC3-8E24-C67ED6364F16}" type="parTrans" cxnId="{AD167CC5-6F0B-4CD5-9195-46CD546BD8C1}">
      <dgm:prSet/>
      <dgm:spPr/>
      <dgm:t>
        <a:bodyPr/>
        <a:lstStyle/>
        <a:p>
          <a:endParaRPr lang="ru-RU" sz="2400" b="1"/>
        </a:p>
      </dgm:t>
    </dgm:pt>
    <dgm:pt modelId="{58D5FD57-9A00-49D8-B2FA-9032E4BEE648}" type="sibTrans" cxnId="{AD167CC5-6F0B-4CD5-9195-46CD546BD8C1}">
      <dgm:prSet/>
      <dgm:spPr/>
      <dgm:t>
        <a:bodyPr/>
        <a:lstStyle/>
        <a:p>
          <a:endParaRPr lang="ru-RU" sz="2400" b="1"/>
        </a:p>
      </dgm:t>
    </dgm:pt>
    <dgm:pt modelId="{1847E0DD-575D-47E9-93EF-529B225439DE}">
      <dgm:prSet phldrT="[Текст]" phldr="1" custT="1"/>
      <dgm:spPr/>
      <dgm:t>
        <a:bodyPr/>
        <a:lstStyle/>
        <a:p>
          <a:endParaRPr lang="ru-RU" sz="2400" b="1" dirty="0"/>
        </a:p>
      </dgm:t>
    </dgm:pt>
    <dgm:pt modelId="{1DA3EAA9-402A-46C8-9E9C-4D51E7436C8F}" type="sibTrans" cxnId="{17DE67A9-3183-4B0C-AA63-5FFAFC01DB59}">
      <dgm:prSet/>
      <dgm:spPr/>
      <dgm:t>
        <a:bodyPr/>
        <a:lstStyle/>
        <a:p>
          <a:endParaRPr lang="ru-RU" sz="2400" b="1"/>
        </a:p>
      </dgm:t>
    </dgm:pt>
    <dgm:pt modelId="{5AE2BFFE-F369-4800-8297-05D51274344D}" type="parTrans" cxnId="{17DE67A9-3183-4B0C-AA63-5FFAFC01DB59}">
      <dgm:prSet/>
      <dgm:spPr/>
      <dgm:t>
        <a:bodyPr/>
        <a:lstStyle/>
        <a:p>
          <a:endParaRPr lang="ru-RU" sz="2400" b="1"/>
        </a:p>
      </dgm:t>
    </dgm:pt>
    <dgm:pt modelId="{358F0A2A-14A2-4B46-85A5-B33887203C01}" type="pres">
      <dgm:prSet presAssocID="{7255726E-E669-4BBD-A16E-675154E249B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E0D057C-F966-43A9-BB4A-25465960F8DB}" type="pres">
      <dgm:prSet presAssocID="{1847E0DD-575D-47E9-93EF-529B225439DE}" presName="composite" presStyleCnt="0"/>
      <dgm:spPr/>
    </dgm:pt>
    <dgm:pt modelId="{8E3B6CE2-3A90-4296-88B7-E74B68BC8217}" type="pres">
      <dgm:prSet presAssocID="{1847E0DD-575D-47E9-93EF-529B225439DE}" presName="parentText" presStyleLbl="align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3156B0-1915-4219-AF2A-5940DCC04722}" type="pres">
      <dgm:prSet presAssocID="{1847E0DD-575D-47E9-93EF-529B225439DE}" presName="descendantText" presStyleLbl="alignAcc1" presStyleIdx="0" presStyleCnt="6" custLinFactNeighborX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FB5439-2858-4E1E-A1BF-BA6ED554E503}" type="pres">
      <dgm:prSet presAssocID="{1DA3EAA9-402A-46C8-9E9C-4D51E7436C8F}" presName="sp" presStyleCnt="0"/>
      <dgm:spPr/>
    </dgm:pt>
    <dgm:pt modelId="{D6E9697C-5A35-4AC0-8B89-5A504DABD8ED}" type="pres">
      <dgm:prSet presAssocID="{4F9826F3-9F9C-40D4-B061-F904218CEEC5}" presName="composite" presStyleCnt="0"/>
      <dgm:spPr/>
    </dgm:pt>
    <dgm:pt modelId="{6F3336DD-0EED-468E-9702-9DE540E79FA6}" type="pres">
      <dgm:prSet presAssocID="{4F9826F3-9F9C-40D4-B061-F904218CEEC5}" presName="parentText" presStyleLbl="align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308936-C9A6-423D-B8EE-549B9036B465}" type="pres">
      <dgm:prSet presAssocID="{4F9826F3-9F9C-40D4-B061-F904218CEEC5}" presName="descendantText" presStyleLbl="alignAcc1" presStyleIdx="1" presStyleCnt="6" custScaleY="1416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ECB97B-A4A7-4C49-841A-296DADB4C4C5}" type="pres">
      <dgm:prSet presAssocID="{276BE9F1-3E1B-4A05-8770-5D8F0246DB3C}" presName="sp" presStyleCnt="0"/>
      <dgm:spPr/>
    </dgm:pt>
    <dgm:pt modelId="{C87AED54-2DA9-4438-97BC-FAA666B7DA2E}" type="pres">
      <dgm:prSet presAssocID="{F3761089-82D5-4169-B0C8-CC59B630F611}" presName="composite" presStyleCnt="0"/>
      <dgm:spPr/>
    </dgm:pt>
    <dgm:pt modelId="{F08A4AB4-FB43-42A5-8817-F83DF84BEA59}" type="pres">
      <dgm:prSet presAssocID="{F3761089-82D5-4169-B0C8-CC59B630F611}" presName="parentText" presStyleLbl="align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21C8BE-6982-4002-9B92-FC7DC1277D69}" type="pres">
      <dgm:prSet presAssocID="{F3761089-82D5-4169-B0C8-CC59B630F611}" presName="descendantText" presStyleLbl="alignAcc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873F28-18B7-40E6-894D-56AF0309B85A}" type="pres">
      <dgm:prSet presAssocID="{89B5C56C-4799-43F3-8BBA-3ED2EFC445B7}" presName="sp" presStyleCnt="0"/>
      <dgm:spPr/>
    </dgm:pt>
    <dgm:pt modelId="{1C905EE3-1146-4591-8995-75C28E895595}" type="pres">
      <dgm:prSet presAssocID="{094CFFF9-281A-4EF2-B177-9205201D280D}" presName="composite" presStyleCnt="0"/>
      <dgm:spPr/>
    </dgm:pt>
    <dgm:pt modelId="{F3074960-B8F7-4B12-8D8A-1D242D47633F}" type="pres">
      <dgm:prSet presAssocID="{094CFFF9-281A-4EF2-B177-9205201D280D}" presName="parentText" presStyleLbl="align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CB24D5-A6D8-4514-9F97-9D6F9329B71A}" type="pres">
      <dgm:prSet presAssocID="{094CFFF9-281A-4EF2-B177-9205201D280D}" presName="descendantText" presStyleLbl="alignAcc1" presStyleIdx="3" presStyleCnt="6" custScaleY="19941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6AF8B0-3224-4717-9C49-80C1A299E6D1}" type="pres">
      <dgm:prSet presAssocID="{568D77A8-EF14-4368-AF35-0DF30D3EDE44}" presName="sp" presStyleCnt="0"/>
      <dgm:spPr/>
    </dgm:pt>
    <dgm:pt modelId="{A09031FA-98C0-4BD7-A13C-ACA0181CFE08}" type="pres">
      <dgm:prSet presAssocID="{58E7DEB6-DF9E-4A04-84E0-6822E644D417}" presName="composite" presStyleCnt="0"/>
      <dgm:spPr/>
    </dgm:pt>
    <dgm:pt modelId="{2B3E80E6-054B-45C2-B76F-EAC7A928BE9A}" type="pres">
      <dgm:prSet presAssocID="{58E7DEB6-DF9E-4A04-84E0-6822E644D417}" presName="parentText" presStyleLbl="align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924846-1287-40EB-884C-82E8FB016152}" type="pres">
      <dgm:prSet presAssocID="{58E7DEB6-DF9E-4A04-84E0-6822E644D417}" presName="descendantText" presStyleLbl="alignAcc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2B4CD0-9AE8-4FA5-9FC2-D0E6B8677706}" type="pres">
      <dgm:prSet presAssocID="{2E854324-11C9-4CD5-A62B-DAF36C3A2A94}" presName="sp" presStyleCnt="0"/>
      <dgm:spPr/>
    </dgm:pt>
    <dgm:pt modelId="{D2D3986E-C51C-43CB-8146-6413C1E2712C}" type="pres">
      <dgm:prSet presAssocID="{0F5DD752-9D23-4517-86CA-A3E0AA1F6A32}" presName="composite" presStyleCnt="0"/>
      <dgm:spPr/>
    </dgm:pt>
    <dgm:pt modelId="{6168A946-1AC8-46B5-9016-85FA7A19CA97}" type="pres">
      <dgm:prSet presAssocID="{0F5DD752-9D23-4517-86CA-A3E0AA1F6A32}" presName="parentText" presStyleLbl="align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B7D9C5-A891-4558-9EAC-217ABBD0067E}" type="pres">
      <dgm:prSet presAssocID="{0F5DD752-9D23-4517-86CA-A3E0AA1F6A32}" presName="descendantText" presStyleLbl="alignAcc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91D46C9-DC62-463F-9FEA-AB224F8101E8}" srcId="{7255726E-E669-4BBD-A16E-675154E249BA}" destId="{0F5DD752-9D23-4517-86CA-A3E0AA1F6A32}" srcOrd="5" destOrd="0" parTransId="{107C5F5D-7E1D-459C-89A6-A3480F7A21F4}" sibTransId="{FFCA9C18-04DA-4A45-BF8C-71A189135702}"/>
    <dgm:cxn modelId="{E6D692FC-EA00-42A3-88BF-571D6E006206}" srcId="{58E7DEB6-DF9E-4A04-84E0-6822E644D417}" destId="{7757A280-052C-44BC-887A-70CA58EF429E}" srcOrd="0" destOrd="0" parTransId="{4A432854-D2E8-4831-8D98-AD2F96EC0013}" sibTransId="{2955048D-CB40-46D7-9FBE-0BCE4C5CD32F}"/>
    <dgm:cxn modelId="{B47958F2-A671-4064-B42B-A183BDC9A8CB}" srcId="{1847E0DD-575D-47E9-93EF-529B225439DE}" destId="{1063A6DE-27B7-4352-AB26-2CB8678DD68F}" srcOrd="0" destOrd="0" parTransId="{0A5F9FC8-037B-461C-A38A-16169B36C83B}" sibTransId="{7C397A72-9378-4EA8-92CC-7ED2B1B2D678}"/>
    <dgm:cxn modelId="{83472B8F-7FD8-44A1-B463-11CC754DE900}" type="presOf" srcId="{D5A10A33-F779-4D7A-8D09-BAB22F77DB3C}" destId="{B1308936-C9A6-423D-B8EE-549B9036B465}" srcOrd="0" destOrd="0" presId="urn:microsoft.com/office/officeart/2005/8/layout/chevron2"/>
    <dgm:cxn modelId="{EDBE82FC-4C07-4676-AF61-C10E5D0A46AF}" type="presOf" srcId="{E827C865-EB27-4554-A306-9C1F1F2C9F57}" destId="{4921C8BE-6982-4002-9B92-FC7DC1277D69}" srcOrd="0" destOrd="0" presId="urn:microsoft.com/office/officeart/2005/8/layout/chevron2"/>
    <dgm:cxn modelId="{EF48067D-E9FF-4D80-8C70-3D3553C795D7}" type="presOf" srcId="{4F9826F3-9F9C-40D4-B061-F904218CEEC5}" destId="{6F3336DD-0EED-468E-9702-9DE540E79FA6}" srcOrd="0" destOrd="0" presId="urn:microsoft.com/office/officeart/2005/8/layout/chevron2"/>
    <dgm:cxn modelId="{AD167CC5-6F0B-4CD5-9195-46CD546BD8C1}" srcId="{0F5DD752-9D23-4517-86CA-A3E0AA1F6A32}" destId="{ADBE607C-C549-461E-A697-27133D83BD22}" srcOrd="0" destOrd="0" parTransId="{1336737E-FE24-4AC3-8E24-C67ED6364F16}" sibTransId="{58D5FD57-9A00-49D8-B2FA-9032E4BEE648}"/>
    <dgm:cxn modelId="{126189C9-37B3-42A9-8B2B-69C30A0502A9}" type="presOf" srcId="{1847E0DD-575D-47E9-93EF-529B225439DE}" destId="{8E3B6CE2-3A90-4296-88B7-E74B68BC8217}" srcOrd="0" destOrd="0" presId="urn:microsoft.com/office/officeart/2005/8/layout/chevron2"/>
    <dgm:cxn modelId="{CBFBD992-8267-4B52-8B88-63B0C9954D3F}" srcId="{7255726E-E669-4BBD-A16E-675154E249BA}" destId="{4F9826F3-9F9C-40D4-B061-F904218CEEC5}" srcOrd="1" destOrd="0" parTransId="{F0D55B96-F814-453F-8725-A75FF3120247}" sibTransId="{276BE9F1-3E1B-4A05-8770-5D8F0246DB3C}"/>
    <dgm:cxn modelId="{0F1DC8A9-4752-4B40-A38A-5A76C2784A86}" srcId="{F3761089-82D5-4169-B0C8-CC59B630F611}" destId="{E827C865-EB27-4554-A306-9C1F1F2C9F57}" srcOrd="0" destOrd="0" parTransId="{6EA7CD36-6210-40D4-B61E-E68C13CCE0C8}" sibTransId="{66E72845-3BC0-4877-91F6-418690EF3495}"/>
    <dgm:cxn modelId="{25BC84E6-CFD8-46F0-8624-19B2DE8495CC}" type="presOf" srcId="{1063A6DE-27B7-4352-AB26-2CB8678DD68F}" destId="{DB3156B0-1915-4219-AF2A-5940DCC04722}" srcOrd="0" destOrd="0" presId="urn:microsoft.com/office/officeart/2005/8/layout/chevron2"/>
    <dgm:cxn modelId="{03942C7B-7DDA-4B18-95BC-D76E5783936A}" type="presOf" srcId="{094CFFF9-281A-4EF2-B177-9205201D280D}" destId="{F3074960-B8F7-4B12-8D8A-1D242D47633F}" srcOrd="0" destOrd="0" presId="urn:microsoft.com/office/officeart/2005/8/layout/chevron2"/>
    <dgm:cxn modelId="{1B06F044-6E26-4A0B-AC67-0DD86DE67A56}" type="presOf" srcId="{58E7DEB6-DF9E-4A04-84E0-6822E644D417}" destId="{2B3E80E6-054B-45C2-B76F-EAC7A928BE9A}" srcOrd="0" destOrd="0" presId="urn:microsoft.com/office/officeart/2005/8/layout/chevron2"/>
    <dgm:cxn modelId="{EA78EDD4-C82B-43D7-B3AB-35BEEEB7AA34}" type="presOf" srcId="{7255726E-E669-4BBD-A16E-675154E249BA}" destId="{358F0A2A-14A2-4B46-85A5-B33887203C01}" srcOrd="0" destOrd="0" presId="urn:microsoft.com/office/officeart/2005/8/layout/chevron2"/>
    <dgm:cxn modelId="{0F061C88-927E-4521-A2A8-0E484FBB92C2}" srcId="{7255726E-E669-4BBD-A16E-675154E249BA}" destId="{58E7DEB6-DF9E-4A04-84E0-6822E644D417}" srcOrd="4" destOrd="0" parTransId="{9BB1DF87-88A2-4159-A62F-7E0E8A576C05}" sibTransId="{2E854324-11C9-4CD5-A62B-DAF36C3A2A94}"/>
    <dgm:cxn modelId="{F79B55BD-B6DC-4D9E-89EF-73EB75E57908}" srcId="{094CFFF9-281A-4EF2-B177-9205201D280D}" destId="{4C837EA4-CD05-495D-B7C0-FA36862CC191}" srcOrd="0" destOrd="0" parTransId="{382D2E98-5E31-4413-B870-ADD504CA245D}" sibTransId="{A2C6782D-F765-4C72-AFA4-23EC15B895CD}"/>
    <dgm:cxn modelId="{ABD30953-1A0F-42EF-9DB5-7D7B3994483D}" type="presOf" srcId="{ADBE607C-C549-461E-A697-27133D83BD22}" destId="{51B7D9C5-A891-4558-9EAC-217ABBD0067E}" srcOrd="0" destOrd="0" presId="urn:microsoft.com/office/officeart/2005/8/layout/chevron2"/>
    <dgm:cxn modelId="{9DBB90A0-1677-4CE6-A4E2-A06A8102721C}" type="presOf" srcId="{F3761089-82D5-4169-B0C8-CC59B630F611}" destId="{F08A4AB4-FB43-42A5-8817-F83DF84BEA59}" srcOrd="0" destOrd="0" presId="urn:microsoft.com/office/officeart/2005/8/layout/chevron2"/>
    <dgm:cxn modelId="{17DE67A9-3183-4B0C-AA63-5FFAFC01DB59}" srcId="{7255726E-E669-4BBD-A16E-675154E249BA}" destId="{1847E0DD-575D-47E9-93EF-529B225439DE}" srcOrd="0" destOrd="0" parTransId="{5AE2BFFE-F369-4800-8297-05D51274344D}" sibTransId="{1DA3EAA9-402A-46C8-9E9C-4D51E7436C8F}"/>
    <dgm:cxn modelId="{0E927059-C91F-4300-AF3A-D5090A5CEC26}" srcId="{7255726E-E669-4BBD-A16E-675154E249BA}" destId="{094CFFF9-281A-4EF2-B177-9205201D280D}" srcOrd="3" destOrd="0" parTransId="{58D58B5F-DC5E-4E69-BB4D-24F872FD7DB2}" sibTransId="{568D77A8-EF14-4368-AF35-0DF30D3EDE44}"/>
    <dgm:cxn modelId="{33D7493A-DD04-420C-B304-4F3149E31035}" type="presOf" srcId="{7757A280-052C-44BC-887A-70CA58EF429E}" destId="{5F924846-1287-40EB-884C-82E8FB016152}" srcOrd="0" destOrd="0" presId="urn:microsoft.com/office/officeart/2005/8/layout/chevron2"/>
    <dgm:cxn modelId="{8F625B60-49CA-42E2-AC44-B80DD68504DC}" type="presOf" srcId="{0F5DD752-9D23-4517-86CA-A3E0AA1F6A32}" destId="{6168A946-1AC8-46B5-9016-85FA7A19CA97}" srcOrd="0" destOrd="0" presId="urn:microsoft.com/office/officeart/2005/8/layout/chevron2"/>
    <dgm:cxn modelId="{2FC5EC8A-AA2F-435D-AE9E-D76AB5E1EAD1}" type="presOf" srcId="{4C837EA4-CD05-495D-B7C0-FA36862CC191}" destId="{63CB24D5-A6D8-4514-9F97-9D6F9329B71A}" srcOrd="0" destOrd="0" presId="urn:microsoft.com/office/officeart/2005/8/layout/chevron2"/>
    <dgm:cxn modelId="{2A6ECB56-059A-4CBE-B192-E7EFAC608EC3}" srcId="{4F9826F3-9F9C-40D4-B061-F904218CEEC5}" destId="{D5A10A33-F779-4D7A-8D09-BAB22F77DB3C}" srcOrd="0" destOrd="0" parTransId="{03D44D5D-456C-4839-941D-37AE625B16D4}" sibTransId="{FA35051B-3B7A-4275-935D-A5FEE071A162}"/>
    <dgm:cxn modelId="{6B8FF2AF-824B-45C7-A45D-1484DAE43376}" srcId="{7255726E-E669-4BBD-A16E-675154E249BA}" destId="{F3761089-82D5-4169-B0C8-CC59B630F611}" srcOrd="2" destOrd="0" parTransId="{63E28358-9DC3-4A52-975D-02A41A254180}" sibTransId="{89B5C56C-4799-43F3-8BBA-3ED2EFC445B7}"/>
    <dgm:cxn modelId="{4FDFD63F-4087-4E73-9D37-C01B36882AA9}" type="presParOf" srcId="{358F0A2A-14A2-4B46-85A5-B33887203C01}" destId="{4E0D057C-F966-43A9-BB4A-25465960F8DB}" srcOrd="0" destOrd="0" presId="urn:microsoft.com/office/officeart/2005/8/layout/chevron2"/>
    <dgm:cxn modelId="{0D72EEEE-6C17-46AF-952D-D4B298693B19}" type="presParOf" srcId="{4E0D057C-F966-43A9-BB4A-25465960F8DB}" destId="{8E3B6CE2-3A90-4296-88B7-E74B68BC8217}" srcOrd="0" destOrd="0" presId="urn:microsoft.com/office/officeart/2005/8/layout/chevron2"/>
    <dgm:cxn modelId="{E1A4EF7E-467A-4F18-9790-7B89DCB9F09E}" type="presParOf" srcId="{4E0D057C-F966-43A9-BB4A-25465960F8DB}" destId="{DB3156B0-1915-4219-AF2A-5940DCC04722}" srcOrd="1" destOrd="0" presId="urn:microsoft.com/office/officeart/2005/8/layout/chevron2"/>
    <dgm:cxn modelId="{E5D9B739-948D-4A25-AA8E-74B9FB075C5F}" type="presParOf" srcId="{358F0A2A-14A2-4B46-85A5-B33887203C01}" destId="{3AFB5439-2858-4E1E-A1BF-BA6ED554E503}" srcOrd="1" destOrd="0" presId="urn:microsoft.com/office/officeart/2005/8/layout/chevron2"/>
    <dgm:cxn modelId="{37F56A7D-2573-4090-9107-2047F261FCC0}" type="presParOf" srcId="{358F0A2A-14A2-4B46-85A5-B33887203C01}" destId="{D6E9697C-5A35-4AC0-8B89-5A504DABD8ED}" srcOrd="2" destOrd="0" presId="urn:microsoft.com/office/officeart/2005/8/layout/chevron2"/>
    <dgm:cxn modelId="{266591CD-3A5A-4F45-BBA4-417F8BBB4A30}" type="presParOf" srcId="{D6E9697C-5A35-4AC0-8B89-5A504DABD8ED}" destId="{6F3336DD-0EED-468E-9702-9DE540E79FA6}" srcOrd="0" destOrd="0" presId="urn:microsoft.com/office/officeart/2005/8/layout/chevron2"/>
    <dgm:cxn modelId="{F1B04A5B-29DF-4E9F-AFF3-66CFF00E08BC}" type="presParOf" srcId="{D6E9697C-5A35-4AC0-8B89-5A504DABD8ED}" destId="{B1308936-C9A6-423D-B8EE-549B9036B465}" srcOrd="1" destOrd="0" presId="urn:microsoft.com/office/officeart/2005/8/layout/chevron2"/>
    <dgm:cxn modelId="{9AAD8DB3-28C6-42CD-83F3-52DF86916159}" type="presParOf" srcId="{358F0A2A-14A2-4B46-85A5-B33887203C01}" destId="{72ECB97B-A4A7-4C49-841A-296DADB4C4C5}" srcOrd="3" destOrd="0" presId="urn:microsoft.com/office/officeart/2005/8/layout/chevron2"/>
    <dgm:cxn modelId="{F5D4EBBE-3179-4AC5-95EE-D30E6202D368}" type="presParOf" srcId="{358F0A2A-14A2-4B46-85A5-B33887203C01}" destId="{C87AED54-2DA9-4438-97BC-FAA666B7DA2E}" srcOrd="4" destOrd="0" presId="urn:microsoft.com/office/officeart/2005/8/layout/chevron2"/>
    <dgm:cxn modelId="{3C323A4C-FCB4-466C-B0BF-4C00A59E1B89}" type="presParOf" srcId="{C87AED54-2DA9-4438-97BC-FAA666B7DA2E}" destId="{F08A4AB4-FB43-42A5-8817-F83DF84BEA59}" srcOrd="0" destOrd="0" presId="urn:microsoft.com/office/officeart/2005/8/layout/chevron2"/>
    <dgm:cxn modelId="{30D3E90C-7BB8-4724-B397-8E4314FC6039}" type="presParOf" srcId="{C87AED54-2DA9-4438-97BC-FAA666B7DA2E}" destId="{4921C8BE-6982-4002-9B92-FC7DC1277D69}" srcOrd="1" destOrd="0" presId="urn:microsoft.com/office/officeart/2005/8/layout/chevron2"/>
    <dgm:cxn modelId="{2A36E7EB-A993-4CC9-A5B5-D755617AD0BB}" type="presParOf" srcId="{358F0A2A-14A2-4B46-85A5-B33887203C01}" destId="{FA873F28-18B7-40E6-894D-56AF0309B85A}" srcOrd="5" destOrd="0" presId="urn:microsoft.com/office/officeart/2005/8/layout/chevron2"/>
    <dgm:cxn modelId="{F94C7016-9561-4CB9-AE14-AA4FACC92DD3}" type="presParOf" srcId="{358F0A2A-14A2-4B46-85A5-B33887203C01}" destId="{1C905EE3-1146-4591-8995-75C28E895595}" srcOrd="6" destOrd="0" presId="urn:microsoft.com/office/officeart/2005/8/layout/chevron2"/>
    <dgm:cxn modelId="{98AE104A-05AD-43E8-94DE-2D5C659D519B}" type="presParOf" srcId="{1C905EE3-1146-4591-8995-75C28E895595}" destId="{F3074960-B8F7-4B12-8D8A-1D242D47633F}" srcOrd="0" destOrd="0" presId="urn:microsoft.com/office/officeart/2005/8/layout/chevron2"/>
    <dgm:cxn modelId="{1E5B5C30-BBFA-476B-9DDD-C2EB240A7E48}" type="presParOf" srcId="{1C905EE3-1146-4591-8995-75C28E895595}" destId="{63CB24D5-A6D8-4514-9F97-9D6F9329B71A}" srcOrd="1" destOrd="0" presId="urn:microsoft.com/office/officeart/2005/8/layout/chevron2"/>
    <dgm:cxn modelId="{36210509-000E-49BF-8D8A-45D246C3DEDA}" type="presParOf" srcId="{358F0A2A-14A2-4B46-85A5-B33887203C01}" destId="{A46AF8B0-3224-4717-9C49-80C1A299E6D1}" srcOrd="7" destOrd="0" presId="urn:microsoft.com/office/officeart/2005/8/layout/chevron2"/>
    <dgm:cxn modelId="{F86124EC-7D23-4456-9106-73D5DB05EA89}" type="presParOf" srcId="{358F0A2A-14A2-4B46-85A5-B33887203C01}" destId="{A09031FA-98C0-4BD7-A13C-ACA0181CFE08}" srcOrd="8" destOrd="0" presId="urn:microsoft.com/office/officeart/2005/8/layout/chevron2"/>
    <dgm:cxn modelId="{59017F78-EE0E-4B9D-9704-B9AD44E408C8}" type="presParOf" srcId="{A09031FA-98C0-4BD7-A13C-ACA0181CFE08}" destId="{2B3E80E6-054B-45C2-B76F-EAC7A928BE9A}" srcOrd="0" destOrd="0" presId="urn:microsoft.com/office/officeart/2005/8/layout/chevron2"/>
    <dgm:cxn modelId="{33915A8F-34E6-48F5-B9FB-E3D6AD947DEF}" type="presParOf" srcId="{A09031FA-98C0-4BD7-A13C-ACA0181CFE08}" destId="{5F924846-1287-40EB-884C-82E8FB016152}" srcOrd="1" destOrd="0" presId="urn:microsoft.com/office/officeart/2005/8/layout/chevron2"/>
    <dgm:cxn modelId="{318BB65D-013A-47A2-A9C3-6F77321EAFD6}" type="presParOf" srcId="{358F0A2A-14A2-4B46-85A5-B33887203C01}" destId="{092B4CD0-9AE8-4FA5-9FC2-D0E6B8677706}" srcOrd="9" destOrd="0" presId="urn:microsoft.com/office/officeart/2005/8/layout/chevron2"/>
    <dgm:cxn modelId="{05E310FF-0182-4AD4-B6AF-E0B410AED8FF}" type="presParOf" srcId="{358F0A2A-14A2-4B46-85A5-B33887203C01}" destId="{D2D3986E-C51C-43CB-8146-6413C1E2712C}" srcOrd="10" destOrd="0" presId="urn:microsoft.com/office/officeart/2005/8/layout/chevron2"/>
    <dgm:cxn modelId="{254AC183-D8CE-4A0F-AFB9-1A98BFF23AAA}" type="presParOf" srcId="{D2D3986E-C51C-43CB-8146-6413C1E2712C}" destId="{6168A946-1AC8-46B5-9016-85FA7A19CA97}" srcOrd="0" destOrd="0" presId="urn:microsoft.com/office/officeart/2005/8/layout/chevron2"/>
    <dgm:cxn modelId="{91FC9FE5-629F-49F7-9613-4D213AEAF298}" type="presParOf" srcId="{D2D3986E-C51C-43CB-8146-6413C1E2712C}" destId="{51B7D9C5-A891-4558-9EAC-217ABBD0067E}" srcOrd="1" destOrd="0" presId="urn:microsoft.com/office/officeart/2005/8/layout/chevron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04F0CB8-8309-4562-AF37-AE4DB233DCBB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B459AA2-091C-4863-82DB-ADE9546902B6}">
      <dgm:prSet phldrT="[Текст]" phldr="1"/>
      <dgm:spPr/>
      <dgm:t>
        <a:bodyPr/>
        <a:lstStyle/>
        <a:p>
          <a:endParaRPr lang="ru-RU" b="1"/>
        </a:p>
      </dgm:t>
    </dgm:pt>
    <dgm:pt modelId="{DD234771-6639-446C-A516-E80664B70D78}" type="parTrans" cxnId="{25F181FF-E158-425E-8BB5-27082A6B446C}">
      <dgm:prSet/>
      <dgm:spPr/>
      <dgm:t>
        <a:bodyPr/>
        <a:lstStyle/>
        <a:p>
          <a:endParaRPr lang="ru-RU" b="1"/>
        </a:p>
      </dgm:t>
    </dgm:pt>
    <dgm:pt modelId="{EE127255-1D8C-4267-A15A-9F7F6F9AC9D6}" type="sibTrans" cxnId="{25F181FF-E158-425E-8BB5-27082A6B446C}">
      <dgm:prSet/>
      <dgm:spPr/>
      <dgm:t>
        <a:bodyPr/>
        <a:lstStyle/>
        <a:p>
          <a:endParaRPr lang="ru-RU" b="1"/>
        </a:p>
      </dgm:t>
    </dgm:pt>
    <dgm:pt modelId="{5FFA4488-69E2-4D45-B775-9139D57C1DE1}">
      <dgm:prSet phldrT="[Текст]"/>
      <dgm:spPr/>
      <dgm:t>
        <a:bodyPr/>
        <a:lstStyle/>
        <a:p>
          <a:r>
            <a:rPr lang="ru-RU" b="1" dirty="0" smtClean="0"/>
            <a:t>Формирование наставнических пар</a:t>
          </a:r>
          <a:endParaRPr lang="ru-RU" b="1" dirty="0"/>
        </a:p>
      </dgm:t>
    </dgm:pt>
    <dgm:pt modelId="{720D3216-1D38-4E3C-87D3-6CA69499D3FA}" type="parTrans" cxnId="{B32CA7AB-BC33-4000-98A5-A75BF911AD44}">
      <dgm:prSet/>
      <dgm:spPr/>
      <dgm:t>
        <a:bodyPr/>
        <a:lstStyle/>
        <a:p>
          <a:endParaRPr lang="ru-RU" b="1"/>
        </a:p>
      </dgm:t>
    </dgm:pt>
    <dgm:pt modelId="{0EAEDC17-8659-45A5-920F-9C55B27FDBBE}" type="sibTrans" cxnId="{B32CA7AB-BC33-4000-98A5-A75BF911AD44}">
      <dgm:prSet/>
      <dgm:spPr/>
      <dgm:t>
        <a:bodyPr/>
        <a:lstStyle/>
        <a:p>
          <a:endParaRPr lang="ru-RU" b="1"/>
        </a:p>
      </dgm:t>
    </dgm:pt>
    <dgm:pt modelId="{1F255D1F-58CB-4A41-BDBA-59F5AE445C86}">
      <dgm:prSet phldrT="[Текст]" phldr="1"/>
      <dgm:spPr/>
      <dgm:t>
        <a:bodyPr/>
        <a:lstStyle/>
        <a:p>
          <a:endParaRPr lang="ru-RU" b="1"/>
        </a:p>
      </dgm:t>
    </dgm:pt>
    <dgm:pt modelId="{C40D7887-C0B1-440E-A08E-63DF970D8EA9}" type="parTrans" cxnId="{A89B41F8-7E64-481E-971F-06F90D761BC2}">
      <dgm:prSet/>
      <dgm:spPr/>
      <dgm:t>
        <a:bodyPr/>
        <a:lstStyle/>
        <a:p>
          <a:endParaRPr lang="ru-RU" b="1"/>
        </a:p>
      </dgm:t>
    </dgm:pt>
    <dgm:pt modelId="{546540B4-ED2F-4768-B0E1-7EAD291EFD97}" type="sibTrans" cxnId="{A89B41F8-7E64-481E-971F-06F90D761BC2}">
      <dgm:prSet/>
      <dgm:spPr/>
      <dgm:t>
        <a:bodyPr/>
        <a:lstStyle/>
        <a:p>
          <a:endParaRPr lang="ru-RU" b="1"/>
        </a:p>
      </dgm:t>
    </dgm:pt>
    <dgm:pt modelId="{6B797B9F-AC24-45BD-ABFB-C935B0C2AC2B}">
      <dgm:prSet phldrT="[Текст]"/>
      <dgm:spPr/>
      <dgm:t>
        <a:bodyPr/>
        <a:lstStyle/>
        <a:p>
          <a:r>
            <a:rPr lang="ru-RU" b="1" dirty="0" smtClean="0"/>
            <a:t>Разработка индивидуальных программ наставничества</a:t>
          </a:r>
          <a:endParaRPr lang="ru-RU" b="1" dirty="0"/>
        </a:p>
      </dgm:t>
    </dgm:pt>
    <dgm:pt modelId="{D4FFD1A9-8920-41D3-A002-92F5E0B11D47}" type="parTrans" cxnId="{6B8E4857-1392-4F14-8B43-0BA4672744D2}">
      <dgm:prSet/>
      <dgm:spPr/>
      <dgm:t>
        <a:bodyPr/>
        <a:lstStyle/>
        <a:p>
          <a:endParaRPr lang="ru-RU" b="1"/>
        </a:p>
      </dgm:t>
    </dgm:pt>
    <dgm:pt modelId="{060FD80E-1FA3-4E72-B92A-6DDAA0C9A4F3}" type="sibTrans" cxnId="{6B8E4857-1392-4F14-8B43-0BA4672744D2}">
      <dgm:prSet/>
      <dgm:spPr/>
      <dgm:t>
        <a:bodyPr/>
        <a:lstStyle/>
        <a:p>
          <a:endParaRPr lang="ru-RU" b="1"/>
        </a:p>
      </dgm:t>
    </dgm:pt>
    <dgm:pt modelId="{B3EE8177-AEBD-488A-BA56-FB5D14817D6A}">
      <dgm:prSet phldrT="[Текст]" phldr="1"/>
      <dgm:spPr/>
      <dgm:t>
        <a:bodyPr/>
        <a:lstStyle/>
        <a:p>
          <a:endParaRPr lang="ru-RU" b="1"/>
        </a:p>
      </dgm:t>
    </dgm:pt>
    <dgm:pt modelId="{B2F1B72D-B716-45E4-8FEB-E77216E8B56E}" type="parTrans" cxnId="{49EBCC75-BC66-4EF6-A86F-0674F82687F7}">
      <dgm:prSet/>
      <dgm:spPr/>
      <dgm:t>
        <a:bodyPr/>
        <a:lstStyle/>
        <a:p>
          <a:endParaRPr lang="ru-RU" b="1"/>
        </a:p>
      </dgm:t>
    </dgm:pt>
    <dgm:pt modelId="{3F99DD3B-CA90-4483-ADEE-FEA3CEC6374A}" type="sibTrans" cxnId="{49EBCC75-BC66-4EF6-A86F-0674F82687F7}">
      <dgm:prSet/>
      <dgm:spPr/>
      <dgm:t>
        <a:bodyPr/>
        <a:lstStyle/>
        <a:p>
          <a:endParaRPr lang="ru-RU" b="1"/>
        </a:p>
      </dgm:t>
    </dgm:pt>
    <dgm:pt modelId="{B02AB202-297E-4A42-8420-0CBE5226B367}">
      <dgm:prSet phldrT="[Текст]"/>
      <dgm:spPr/>
      <dgm:t>
        <a:bodyPr/>
        <a:lstStyle/>
        <a:p>
          <a:r>
            <a:rPr lang="ru-RU" b="1" dirty="0" smtClean="0"/>
            <a:t>Организация работы наставнических пар по индивидуальным программам</a:t>
          </a:r>
          <a:endParaRPr lang="ru-RU" b="1" dirty="0"/>
        </a:p>
      </dgm:t>
    </dgm:pt>
    <dgm:pt modelId="{09FAC19C-C69B-48A5-8978-A18CA642F95D}" type="parTrans" cxnId="{88D2C13A-3317-4C14-9378-0A56B0C73DDF}">
      <dgm:prSet/>
      <dgm:spPr/>
      <dgm:t>
        <a:bodyPr/>
        <a:lstStyle/>
        <a:p>
          <a:endParaRPr lang="ru-RU" b="1"/>
        </a:p>
      </dgm:t>
    </dgm:pt>
    <dgm:pt modelId="{7AC9C6AA-AE16-4CE2-9659-4C87B417A6DF}" type="sibTrans" cxnId="{88D2C13A-3317-4C14-9378-0A56B0C73DDF}">
      <dgm:prSet/>
      <dgm:spPr/>
      <dgm:t>
        <a:bodyPr/>
        <a:lstStyle/>
        <a:p>
          <a:endParaRPr lang="ru-RU" b="1"/>
        </a:p>
      </dgm:t>
    </dgm:pt>
    <dgm:pt modelId="{D81846D5-6E8F-445C-8434-429D2A88047E}" type="pres">
      <dgm:prSet presAssocID="{804F0CB8-8309-4562-AF37-AE4DB233DCB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05601DF-84D2-417C-8FF9-7E28337F7DD8}" type="pres">
      <dgm:prSet presAssocID="{DB459AA2-091C-4863-82DB-ADE9546902B6}" presName="composite" presStyleCnt="0"/>
      <dgm:spPr/>
    </dgm:pt>
    <dgm:pt modelId="{86F7F512-D762-4F38-8C75-AC7FEE305C3C}" type="pres">
      <dgm:prSet presAssocID="{DB459AA2-091C-4863-82DB-ADE9546902B6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76659D-60ED-4787-956D-8A307435D719}" type="pres">
      <dgm:prSet presAssocID="{DB459AA2-091C-4863-82DB-ADE9546902B6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F31D4B-F13E-4DC7-BFCF-E79D0E9E8DBC}" type="pres">
      <dgm:prSet presAssocID="{EE127255-1D8C-4267-A15A-9F7F6F9AC9D6}" presName="sp" presStyleCnt="0"/>
      <dgm:spPr/>
    </dgm:pt>
    <dgm:pt modelId="{BBE18505-C721-4A6B-BAB9-DD5036808F91}" type="pres">
      <dgm:prSet presAssocID="{1F255D1F-58CB-4A41-BDBA-59F5AE445C86}" presName="composite" presStyleCnt="0"/>
      <dgm:spPr/>
    </dgm:pt>
    <dgm:pt modelId="{DF1CE31A-FB4E-4967-9294-A125C29E0D9A}" type="pres">
      <dgm:prSet presAssocID="{1F255D1F-58CB-4A41-BDBA-59F5AE445C86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86F711-679A-419A-AAF8-9D3BE57C866E}" type="pres">
      <dgm:prSet presAssocID="{1F255D1F-58CB-4A41-BDBA-59F5AE445C86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335936-0450-4814-9EDB-E64C3C1351D2}" type="pres">
      <dgm:prSet presAssocID="{546540B4-ED2F-4768-B0E1-7EAD291EFD97}" presName="sp" presStyleCnt="0"/>
      <dgm:spPr/>
    </dgm:pt>
    <dgm:pt modelId="{ABFB096D-5D37-4E1F-935E-B0AAE06C18AB}" type="pres">
      <dgm:prSet presAssocID="{B3EE8177-AEBD-488A-BA56-FB5D14817D6A}" presName="composite" presStyleCnt="0"/>
      <dgm:spPr/>
    </dgm:pt>
    <dgm:pt modelId="{40D6A537-4FD9-4E58-A7EA-1FED940991E8}" type="pres">
      <dgm:prSet presAssocID="{B3EE8177-AEBD-488A-BA56-FB5D14817D6A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5AD166-2759-4D57-981C-04DB9AB8A62E}" type="pres">
      <dgm:prSet presAssocID="{B3EE8177-AEBD-488A-BA56-FB5D14817D6A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A2C0C45-2B76-4C55-AEF0-DE92AF82EBC1}" type="presOf" srcId="{1F255D1F-58CB-4A41-BDBA-59F5AE445C86}" destId="{DF1CE31A-FB4E-4967-9294-A125C29E0D9A}" srcOrd="0" destOrd="0" presId="urn:microsoft.com/office/officeart/2005/8/layout/chevron2"/>
    <dgm:cxn modelId="{6D3AC4F9-D19B-4C1B-B376-65E44AA960B3}" type="presOf" srcId="{804F0CB8-8309-4562-AF37-AE4DB233DCBB}" destId="{D81846D5-6E8F-445C-8434-429D2A88047E}" srcOrd="0" destOrd="0" presId="urn:microsoft.com/office/officeart/2005/8/layout/chevron2"/>
    <dgm:cxn modelId="{A89B41F8-7E64-481E-971F-06F90D761BC2}" srcId="{804F0CB8-8309-4562-AF37-AE4DB233DCBB}" destId="{1F255D1F-58CB-4A41-BDBA-59F5AE445C86}" srcOrd="1" destOrd="0" parTransId="{C40D7887-C0B1-440E-A08E-63DF970D8EA9}" sibTransId="{546540B4-ED2F-4768-B0E1-7EAD291EFD97}"/>
    <dgm:cxn modelId="{C0916A78-E11C-406F-8765-52F632740AF0}" type="presOf" srcId="{B02AB202-297E-4A42-8420-0CBE5226B367}" destId="{445AD166-2759-4D57-981C-04DB9AB8A62E}" srcOrd="0" destOrd="0" presId="urn:microsoft.com/office/officeart/2005/8/layout/chevron2"/>
    <dgm:cxn modelId="{4F11B579-6E26-44F6-9FAA-FF7086E2227F}" type="presOf" srcId="{5FFA4488-69E2-4D45-B775-9139D57C1DE1}" destId="{E376659D-60ED-4787-956D-8A307435D719}" srcOrd="0" destOrd="0" presId="urn:microsoft.com/office/officeart/2005/8/layout/chevron2"/>
    <dgm:cxn modelId="{8988D8E9-6A2C-412A-AC83-CFA4661A4786}" type="presOf" srcId="{6B797B9F-AC24-45BD-ABFB-C935B0C2AC2B}" destId="{0586F711-679A-419A-AAF8-9D3BE57C866E}" srcOrd="0" destOrd="0" presId="urn:microsoft.com/office/officeart/2005/8/layout/chevron2"/>
    <dgm:cxn modelId="{6B8E4857-1392-4F14-8B43-0BA4672744D2}" srcId="{1F255D1F-58CB-4A41-BDBA-59F5AE445C86}" destId="{6B797B9F-AC24-45BD-ABFB-C935B0C2AC2B}" srcOrd="0" destOrd="0" parTransId="{D4FFD1A9-8920-41D3-A002-92F5E0B11D47}" sibTransId="{060FD80E-1FA3-4E72-B92A-6DDAA0C9A4F3}"/>
    <dgm:cxn modelId="{49EBCC75-BC66-4EF6-A86F-0674F82687F7}" srcId="{804F0CB8-8309-4562-AF37-AE4DB233DCBB}" destId="{B3EE8177-AEBD-488A-BA56-FB5D14817D6A}" srcOrd="2" destOrd="0" parTransId="{B2F1B72D-B716-45E4-8FEB-E77216E8B56E}" sibTransId="{3F99DD3B-CA90-4483-ADEE-FEA3CEC6374A}"/>
    <dgm:cxn modelId="{88D2C13A-3317-4C14-9378-0A56B0C73DDF}" srcId="{B3EE8177-AEBD-488A-BA56-FB5D14817D6A}" destId="{B02AB202-297E-4A42-8420-0CBE5226B367}" srcOrd="0" destOrd="0" parTransId="{09FAC19C-C69B-48A5-8978-A18CA642F95D}" sibTransId="{7AC9C6AA-AE16-4CE2-9659-4C87B417A6DF}"/>
    <dgm:cxn modelId="{B32CA7AB-BC33-4000-98A5-A75BF911AD44}" srcId="{DB459AA2-091C-4863-82DB-ADE9546902B6}" destId="{5FFA4488-69E2-4D45-B775-9139D57C1DE1}" srcOrd="0" destOrd="0" parTransId="{720D3216-1D38-4E3C-87D3-6CA69499D3FA}" sibTransId="{0EAEDC17-8659-45A5-920F-9C55B27FDBBE}"/>
    <dgm:cxn modelId="{BFA2D6A2-CE01-4215-AFA7-AE8E927EA1B0}" type="presOf" srcId="{B3EE8177-AEBD-488A-BA56-FB5D14817D6A}" destId="{40D6A537-4FD9-4E58-A7EA-1FED940991E8}" srcOrd="0" destOrd="0" presId="urn:microsoft.com/office/officeart/2005/8/layout/chevron2"/>
    <dgm:cxn modelId="{25F181FF-E158-425E-8BB5-27082A6B446C}" srcId="{804F0CB8-8309-4562-AF37-AE4DB233DCBB}" destId="{DB459AA2-091C-4863-82DB-ADE9546902B6}" srcOrd="0" destOrd="0" parTransId="{DD234771-6639-446C-A516-E80664B70D78}" sibTransId="{EE127255-1D8C-4267-A15A-9F7F6F9AC9D6}"/>
    <dgm:cxn modelId="{5D0D8A27-5790-4CCF-BD9B-304F127931D4}" type="presOf" srcId="{DB459AA2-091C-4863-82DB-ADE9546902B6}" destId="{86F7F512-D762-4F38-8C75-AC7FEE305C3C}" srcOrd="0" destOrd="0" presId="urn:microsoft.com/office/officeart/2005/8/layout/chevron2"/>
    <dgm:cxn modelId="{DDCB7275-2083-4E5B-ADAB-0DBF430B874C}" type="presParOf" srcId="{D81846D5-6E8F-445C-8434-429D2A88047E}" destId="{D05601DF-84D2-417C-8FF9-7E28337F7DD8}" srcOrd="0" destOrd="0" presId="urn:microsoft.com/office/officeart/2005/8/layout/chevron2"/>
    <dgm:cxn modelId="{578E42A1-DAE8-42BD-ACD9-8B2689F29CB3}" type="presParOf" srcId="{D05601DF-84D2-417C-8FF9-7E28337F7DD8}" destId="{86F7F512-D762-4F38-8C75-AC7FEE305C3C}" srcOrd="0" destOrd="0" presId="urn:microsoft.com/office/officeart/2005/8/layout/chevron2"/>
    <dgm:cxn modelId="{BA6BEFB5-6C7C-49DD-B0DA-0CDF218FBD2B}" type="presParOf" srcId="{D05601DF-84D2-417C-8FF9-7E28337F7DD8}" destId="{E376659D-60ED-4787-956D-8A307435D719}" srcOrd="1" destOrd="0" presId="urn:microsoft.com/office/officeart/2005/8/layout/chevron2"/>
    <dgm:cxn modelId="{2DBF4B22-9827-4C12-8D5E-CD19494D8DC0}" type="presParOf" srcId="{D81846D5-6E8F-445C-8434-429D2A88047E}" destId="{17F31D4B-F13E-4DC7-BFCF-E79D0E9E8DBC}" srcOrd="1" destOrd="0" presId="urn:microsoft.com/office/officeart/2005/8/layout/chevron2"/>
    <dgm:cxn modelId="{1CA856CC-617D-4F3D-AF95-9C60915BDFA8}" type="presParOf" srcId="{D81846D5-6E8F-445C-8434-429D2A88047E}" destId="{BBE18505-C721-4A6B-BAB9-DD5036808F91}" srcOrd="2" destOrd="0" presId="urn:microsoft.com/office/officeart/2005/8/layout/chevron2"/>
    <dgm:cxn modelId="{3B1E0C3E-36B1-491D-A0C6-04509BE59FA8}" type="presParOf" srcId="{BBE18505-C721-4A6B-BAB9-DD5036808F91}" destId="{DF1CE31A-FB4E-4967-9294-A125C29E0D9A}" srcOrd="0" destOrd="0" presId="urn:microsoft.com/office/officeart/2005/8/layout/chevron2"/>
    <dgm:cxn modelId="{B14CAEEC-C6D8-443A-864A-4638E44661CB}" type="presParOf" srcId="{BBE18505-C721-4A6B-BAB9-DD5036808F91}" destId="{0586F711-679A-419A-AAF8-9D3BE57C866E}" srcOrd="1" destOrd="0" presId="urn:microsoft.com/office/officeart/2005/8/layout/chevron2"/>
    <dgm:cxn modelId="{D6E4B950-8AC5-42E7-8D3E-68D97E8E645B}" type="presParOf" srcId="{D81846D5-6E8F-445C-8434-429D2A88047E}" destId="{2C335936-0450-4814-9EDB-E64C3C1351D2}" srcOrd="3" destOrd="0" presId="urn:microsoft.com/office/officeart/2005/8/layout/chevron2"/>
    <dgm:cxn modelId="{773F9751-FB60-49F7-8A14-1876C5D00B84}" type="presParOf" srcId="{D81846D5-6E8F-445C-8434-429D2A88047E}" destId="{ABFB096D-5D37-4E1F-935E-B0AAE06C18AB}" srcOrd="4" destOrd="0" presId="urn:microsoft.com/office/officeart/2005/8/layout/chevron2"/>
    <dgm:cxn modelId="{D028E3DC-6740-4618-85A6-14A60BF077A1}" type="presParOf" srcId="{ABFB096D-5D37-4E1F-935E-B0AAE06C18AB}" destId="{40D6A537-4FD9-4E58-A7EA-1FED940991E8}" srcOrd="0" destOrd="0" presId="urn:microsoft.com/office/officeart/2005/8/layout/chevron2"/>
    <dgm:cxn modelId="{114D310D-70EA-496C-92EE-7F67CB8FFE18}" type="presParOf" srcId="{ABFB096D-5D37-4E1F-935E-B0AAE06C18AB}" destId="{445AD166-2759-4D57-981C-04DB9AB8A62E}" srcOrd="1" destOrd="0" presId="urn:microsoft.com/office/officeart/2005/8/layout/chevron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9DAFE0B-C5B5-496E-81A3-255BB497269F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1ED1CA0-2AF4-41D1-A0E1-812CEBA9E488}">
      <dgm:prSet phldrT="[Текст]" custT="1"/>
      <dgm:spPr/>
      <dgm:t>
        <a:bodyPr/>
        <a:lstStyle/>
        <a:p>
          <a:r>
            <a:rPr lang="ru-RU" sz="4400" dirty="0" smtClean="0"/>
            <a:t>Формы наставничества </a:t>
          </a:r>
        </a:p>
        <a:p>
          <a:r>
            <a:rPr lang="ru-RU" sz="4400" dirty="0" smtClean="0"/>
            <a:t>в зависимости от </a:t>
          </a:r>
        </a:p>
        <a:p>
          <a:r>
            <a:rPr lang="ru-RU" sz="4400" dirty="0" smtClean="0"/>
            <a:t>категории выпускника</a:t>
          </a:r>
          <a:endParaRPr lang="ru-RU" sz="4400" dirty="0"/>
        </a:p>
      </dgm:t>
    </dgm:pt>
    <dgm:pt modelId="{44BC15A1-1ECF-4B77-B05E-FFC20A657CD9}" type="parTrans" cxnId="{26CF2C15-023B-4C2B-8932-12490FCCBAC5}">
      <dgm:prSet/>
      <dgm:spPr/>
      <dgm:t>
        <a:bodyPr/>
        <a:lstStyle/>
        <a:p>
          <a:endParaRPr lang="ru-RU"/>
        </a:p>
      </dgm:t>
    </dgm:pt>
    <dgm:pt modelId="{47F67997-73B8-4057-9F96-E6064948709C}" type="sibTrans" cxnId="{26CF2C15-023B-4C2B-8932-12490FCCBAC5}">
      <dgm:prSet/>
      <dgm:spPr/>
      <dgm:t>
        <a:bodyPr/>
        <a:lstStyle/>
        <a:p>
          <a:endParaRPr lang="ru-RU"/>
        </a:p>
      </dgm:t>
    </dgm:pt>
    <dgm:pt modelId="{964ED6FA-877B-4C6F-81F8-49B099EFD655}">
      <dgm:prSet phldrT="[Текст]" custT="1"/>
      <dgm:spPr/>
      <dgm:t>
        <a:bodyPr/>
        <a:lstStyle/>
        <a:p>
          <a:r>
            <a:rPr lang="ru-RU" sz="2400" b="1" dirty="0" smtClean="0"/>
            <a:t>Трудоустроенный</a:t>
          </a:r>
          <a:endParaRPr lang="ru-RU" sz="2400" b="1" dirty="0"/>
        </a:p>
      </dgm:t>
    </dgm:pt>
    <dgm:pt modelId="{C3D85CA3-0998-43C8-8EEC-BDF063726978}" type="parTrans" cxnId="{3DAC5369-AC53-4028-8F81-796856077A9D}">
      <dgm:prSet/>
      <dgm:spPr/>
      <dgm:t>
        <a:bodyPr/>
        <a:lstStyle/>
        <a:p>
          <a:endParaRPr lang="ru-RU"/>
        </a:p>
      </dgm:t>
    </dgm:pt>
    <dgm:pt modelId="{4A3A7426-8B10-4FBE-A079-2DFF3A391358}" type="sibTrans" cxnId="{3DAC5369-AC53-4028-8F81-796856077A9D}">
      <dgm:prSet/>
      <dgm:spPr/>
      <dgm:t>
        <a:bodyPr/>
        <a:lstStyle/>
        <a:p>
          <a:endParaRPr lang="ru-RU"/>
        </a:p>
      </dgm:t>
    </dgm:pt>
    <dgm:pt modelId="{AC6943FC-7302-4824-8177-7355C6D9C502}">
      <dgm:prSet phldrT="[Текст]" custT="1"/>
      <dgm:spPr/>
      <dgm:t>
        <a:bodyPr/>
        <a:lstStyle/>
        <a:p>
          <a:r>
            <a:rPr lang="ru-RU" sz="2400" b="1" dirty="0" smtClean="0"/>
            <a:t>Нетрудоустроенный</a:t>
          </a:r>
          <a:endParaRPr lang="ru-RU" sz="2400" b="1" dirty="0"/>
        </a:p>
      </dgm:t>
    </dgm:pt>
    <dgm:pt modelId="{A755B036-FD52-42C7-9C64-629F75D3C22F}" type="parTrans" cxnId="{059A4EB0-5C15-43B8-B369-DFDCD0B5325A}">
      <dgm:prSet/>
      <dgm:spPr/>
      <dgm:t>
        <a:bodyPr/>
        <a:lstStyle/>
        <a:p>
          <a:endParaRPr lang="ru-RU"/>
        </a:p>
      </dgm:t>
    </dgm:pt>
    <dgm:pt modelId="{58A666FF-B2C5-4552-98CE-5ECE9E145592}" type="sibTrans" cxnId="{059A4EB0-5C15-43B8-B369-DFDCD0B5325A}">
      <dgm:prSet/>
      <dgm:spPr/>
      <dgm:t>
        <a:bodyPr/>
        <a:lstStyle/>
        <a:p>
          <a:endParaRPr lang="ru-RU"/>
        </a:p>
      </dgm:t>
    </dgm:pt>
    <dgm:pt modelId="{851A7B9F-2F63-4009-8110-A81E247937B3}">
      <dgm:prSet phldrT="[Текст]" custT="1"/>
      <dgm:spPr/>
      <dgm:t>
        <a:bodyPr/>
        <a:lstStyle/>
        <a:p>
          <a:r>
            <a:rPr lang="ru-RU" sz="2400" b="1" dirty="0" smtClean="0"/>
            <a:t>Военнослужащий</a:t>
          </a:r>
          <a:endParaRPr lang="ru-RU" sz="2400" b="1" dirty="0"/>
        </a:p>
      </dgm:t>
    </dgm:pt>
    <dgm:pt modelId="{444A9443-CEE6-4DDF-9318-995F960CBAE1}" type="parTrans" cxnId="{4E52F4C5-DDB0-48A4-8C43-94927F68EB91}">
      <dgm:prSet/>
      <dgm:spPr/>
      <dgm:t>
        <a:bodyPr/>
        <a:lstStyle/>
        <a:p>
          <a:endParaRPr lang="ru-RU"/>
        </a:p>
      </dgm:t>
    </dgm:pt>
    <dgm:pt modelId="{2B6FE03F-70A7-4B16-A4C3-E3CC93A06C27}" type="sibTrans" cxnId="{4E52F4C5-DDB0-48A4-8C43-94927F68EB91}">
      <dgm:prSet/>
      <dgm:spPr/>
      <dgm:t>
        <a:bodyPr/>
        <a:lstStyle/>
        <a:p>
          <a:endParaRPr lang="ru-RU"/>
        </a:p>
      </dgm:t>
    </dgm:pt>
    <dgm:pt modelId="{14A6E79E-C3CB-496E-889A-05D035A55CD9}">
      <dgm:prSet phldrT="[Текст]" custT="1"/>
      <dgm:spPr/>
      <dgm:t>
        <a:bodyPr/>
        <a:lstStyle/>
        <a:p>
          <a:r>
            <a:rPr lang="ru-RU" sz="2400" b="1" dirty="0" smtClean="0"/>
            <a:t>В отпуске по уходу за ребенком</a:t>
          </a:r>
          <a:endParaRPr lang="ru-RU" sz="2400" b="1" dirty="0"/>
        </a:p>
      </dgm:t>
    </dgm:pt>
    <dgm:pt modelId="{B57C149A-DF42-440D-9BBE-955E7649AEFF}" type="parTrans" cxnId="{96495480-F49D-4B7B-87E5-C9F07808C157}">
      <dgm:prSet/>
      <dgm:spPr/>
      <dgm:t>
        <a:bodyPr/>
        <a:lstStyle/>
        <a:p>
          <a:endParaRPr lang="ru-RU"/>
        </a:p>
      </dgm:t>
    </dgm:pt>
    <dgm:pt modelId="{BA204868-B0AB-412C-87D0-857835AD5158}" type="sibTrans" cxnId="{96495480-F49D-4B7B-87E5-C9F07808C157}">
      <dgm:prSet/>
      <dgm:spPr/>
      <dgm:t>
        <a:bodyPr/>
        <a:lstStyle/>
        <a:p>
          <a:endParaRPr lang="ru-RU"/>
        </a:p>
      </dgm:t>
    </dgm:pt>
    <dgm:pt modelId="{9DA9D272-3E22-48BB-94A0-2CCCB6964D72}">
      <dgm:prSet phldrT="[Текст]" custT="1"/>
      <dgm:spPr/>
      <dgm:t>
        <a:bodyPr/>
        <a:lstStyle/>
        <a:p>
          <a:r>
            <a:rPr lang="ru-RU" sz="2400" b="1" dirty="0" smtClean="0"/>
            <a:t>Студент ВУЗа</a:t>
          </a:r>
          <a:endParaRPr lang="ru-RU" sz="2400" b="1" dirty="0"/>
        </a:p>
      </dgm:t>
    </dgm:pt>
    <dgm:pt modelId="{9903D1D4-6A56-4A39-ACD4-141A7F60A724}" type="parTrans" cxnId="{F756B3F3-8B07-4FEA-BBC6-5D2CA2FAE189}">
      <dgm:prSet/>
      <dgm:spPr/>
      <dgm:t>
        <a:bodyPr/>
        <a:lstStyle/>
        <a:p>
          <a:endParaRPr lang="ru-RU"/>
        </a:p>
      </dgm:t>
    </dgm:pt>
    <dgm:pt modelId="{CDC02B84-CD25-4D13-9029-2381218B8279}" type="sibTrans" cxnId="{F756B3F3-8B07-4FEA-BBC6-5D2CA2FAE189}">
      <dgm:prSet/>
      <dgm:spPr/>
      <dgm:t>
        <a:bodyPr/>
        <a:lstStyle/>
        <a:p>
          <a:endParaRPr lang="ru-RU"/>
        </a:p>
      </dgm:t>
    </dgm:pt>
    <dgm:pt modelId="{EC4442C5-5F51-4618-9931-1F0F0CB5A172}" type="pres">
      <dgm:prSet presAssocID="{F9DAFE0B-C5B5-496E-81A3-255BB497269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D4CDB92-0462-4CC5-8719-3845A74D5B41}" type="pres">
      <dgm:prSet presAssocID="{71ED1CA0-2AF4-41D1-A0E1-812CEBA9E488}" presName="hierRoot1" presStyleCnt="0"/>
      <dgm:spPr/>
    </dgm:pt>
    <dgm:pt modelId="{A7662178-4BE8-45D1-BBAE-10A86B1E1B4A}" type="pres">
      <dgm:prSet presAssocID="{71ED1CA0-2AF4-41D1-A0E1-812CEBA9E488}" presName="composite" presStyleCnt="0"/>
      <dgm:spPr/>
    </dgm:pt>
    <dgm:pt modelId="{DD9CB423-D769-4553-AB8A-3D55D52D536B}" type="pres">
      <dgm:prSet presAssocID="{71ED1CA0-2AF4-41D1-A0E1-812CEBA9E488}" presName="background" presStyleLbl="node0" presStyleIdx="0" presStyleCnt="1"/>
      <dgm:spPr/>
    </dgm:pt>
    <dgm:pt modelId="{FE9B3202-962F-4167-B71C-9C2A7E56338F}" type="pres">
      <dgm:prSet presAssocID="{71ED1CA0-2AF4-41D1-A0E1-812CEBA9E488}" presName="text" presStyleLbl="fgAcc0" presStyleIdx="0" presStyleCnt="1" custScaleX="448499" custScaleY="25998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4EAA08D-F777-4108-94B3-633E4467B6BB}" type="pres">
      <dgm:prSet presAssocID="{71ED1CA0-2AF4-41D1-A0E1-812CEBA9E488}" presName="hierChild2" presStyleCnt="0"/>
      <dgm:spPr/>
    </dgm:pt>
    <dgm:pt modelId="{D5982259-3668-4AD9-B48D-DCB23A765DC5}" type="pres">
      <dgm:prSet presAssocID="{C3D85CA3-0998-43C8-8EEC-BDF063726978}" presName="Name10" presStyleLbl="parChTrans1D2" presStyleIdx="0" presStyleCnt="5"/>
      <dgm:spPr/>
    </dgm:pt>
    <dgm:pt modelId="{C970A7DA-ADCA-49C0-A051-13AE369C88CF}" type="pres">
      <dgm:prSet presAssocID="{964ED6FA-877B-4C6F-81F8-49B099EFD655}" presName="hierRoot2" presStyleCnt="0"/>
      <dgm:spPr/>
    </dgm:pt>
    <dgm:pt modelId="{5E212E7F-C9B5-4C82-821E-D92DB0797BC4}" type="pres">
      <dgm:prSet presAssocID="{964ED6FA-877B-4C6F-81F8-49B099EFD655}" presName="composite2" presStyleCnt="0"/>
      <dgm:spPr/>
    </dgm:pt>
    <dgm:pt modelId="{75B43E61-3E48-4623-83AE-F14AB5537DB2}" type="pres">
      <dgm:prSet presAssocID="{964ED6FA-877B-4C6F-81F8-49B099EFD655}" presName="background2" presStyleLbl="node2" presStyleIdx="0" presStyleCnt="5"/>
      <dgm:spPr/>
    </dgm:pt>
    <dgm:pt modelId="{88B62EB8-0B4C-4241-A2A1-82BA7A5392E5}" type="pres">
      <dgm:prSet presAssocID="{964ED6FA-877B-4C6F-81F8-49B099EFD655}" presName="text2" presStyleLbl="fgAcc2" presStyleIdx="0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89E07E4-7BCF-4FEE-BBF2-7D96DCD2B3CB}" type="pres">
      <dgm:prSet presAssocID="{964ED6FA-877B-4C6F-81F8-49B099EFD655}" presName="hierChild3" presStyleCnt="0"/>
      <dgm:spPr/>
    </dgm:pt>
    <dgm:pt modelId="{0ADE4A19-E39C-42F1-AE95-A816A7C979EC}" type="pres">
      <dgm:prSet presAssocID="{A755B036-FD52-42C7-9C64-629F75D3C22F}" presName="Name10" presStyleLbl="parChTrans1D2" presStyleIdx="1" presStyleCnt="5"/>
      <dgm:spPr/>
    </dgm:pt>
    <dgm:pt modelId="{00F534D1-2843-489E-903F-31F9998177A8}" type="pres">
      <dgm:prSet presAssocID="{AC6943FC-7302-4824-8177-7355C6D9C502}" presName="hierRoot2" presStyleCnt="0"/>
      <dgm:spPr/>
    </dgm:pt>
    <dgm:pt modelId="{B0F5069A-B492-4FA6-AA89-D94A359193A3}" type="pres">
      <dgm:prSet presAssocID="{AC6943FC-7302-4824-8177-7355C6D9C502}" presName="composite2" presStyleCnt="0"/>
      <dgm:spPr/>
    </dgm:pt>
    <dgm:pt modelId="{C8127545-7EC2-48F4-8748-95F890EEC78D}" type="pres">
      <dgm:prSet presAssocID="{AC6943FC-7302-4824-8177-7355C6D9C502}" presName="background2" presStyleLbl="node2" presStyleIdx="1" presStyleCnt="5"/>
      <dgm:spPr/>
    </dgm:pt>
    <dgm:pt modelId="{4C767088-7B8C-4590-B315-D03DD8FB8588}" type="pres">
      <dgm:prSet presAssocID="{AC6943FC-7302-4824-8177-7355C6D9C502}" presName="text2" presStyleLbl="fgAcc2" presStyleIdx="1" presStyleCnt="5" custScaleX="11974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62CF17C-A514-41EC-B36B-35697CD6355B}" type="pres">
      <dgm:prSet presAssocID="{AC6943FC-7302-4824-8177-7355C6D9C502}" presName="hierChild3" presStyleCnt="0"/>
      <dgm:spPr/>
    </dgm:pt>
    <dgm:pt modelId="{2C3D32AD-1567-4ACA-88FB-C38B65E0AAEE}" type="pres">
      <dgm:prSet presAssocID="{444A9443-CEE6-4DDF-9318-995F960CBAE1}" presName="Name10" presStyleLbl="parChTrans1D2" presStyleIdx="2" presStyleCnt="5"/>
      <dgm:spPr/>
    </dgm:pt>
    <dgm:pt modelId="{DD4256B8-B993-4639-BF13-624FC6D57582}" type="pres">
      <dgm:prSet presAssocID="{851A7B9F-2F63-4009-8110-A81E247937B3}" presName="hierRoot2" presStyleCnt="0"/>
      <dgm:spPr/>
    </dgm:pt>
    <dgm:pt modelId="{46189817-F8E1-4A9F-99EF-AEF4B1418EAC}" type="pres">
      <dgm:prSet presAssocID="{851A7B9F-2F63-4009-8110-A81E247937B3}" presName="composite2" presStyleCnt="0"/>
      <dgm:spPr/>
    </dgm:pt>
    <dgm:pt modelId="{6949ADAF-6753-429E-A720-8C66CEBA1D1C}" type="pres">
      <dgm:prSet presAssocID="{851A7B9F-2F63-4009-8110-A81E247937B3}" presName="background2" presStyleLbl="node2" presStyleIdx="2" presStyleCnt="5"/>
      <dgm:spPr/>
    </dgm:pt>
    <dgm:pt modelId="{71ED9BD7-CD54-4587-81CD-399B0EE3FFD3}" type="pres">
      <dgm:prSet presAssocID="{851A7B9F-2F63-4009-8110-A81E247937B3}" presName="text2" presStyleLbl="fgAcc2" presStyleIdx="2" presStyleCnt="5" custScaleX="11262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EA76358-BDA6-4F0A-9AF1-D747E4C0F238}" type="pres">
      <dgm:prSet presAssocID="{851A7B9F-2F63-4009-8110-A81E247937B3}" presName="hierChild3" presStyleCnt="0"/>
      <dgm:spPr/>
    </dgm:pt>
    <dgm:pt modelId="{B8D35D46-D50C-4420-A5C9-E60B1520FCDB}" type="pres">
      <dgm:prSet presAssocID="{B57C149A-DF42-440D-9BBE-955E7649AEFF}" presName="Name10" presStyleLbl="parChTrans1D2" presStyleIdx="3" presStyleCnt="5"/>
      <dgm:spPr/>
    </dgm:pt>
    <dgm:pt modelId="{83DD24E4-C694-4198-9576-ADD25DE50F40}" type="pres">
      <dgm:prSet presAssocID="{14A6E79E-C3CB-496E-889A-05D035A55CD9}" presName="hierRoot2" presStyleCnt="0"/>
      <dgm:spPr/>
    </dgm:pt>
    <dgm:pt modelId="{7CAEA05B-9719-46FD-8FA4-EC8F46A24971}" type="pres">
      <dgm:prSet presAssocID="{14A6E79E-C3CB-496E-889A-05D035A55CD9}" presName="composite2" presStyleCnt="0"/>
      <dgm:spPr/>
    </dgm:pt>
    <dgm:pt modelId="{5D6E8EC1-9B6B-4698-AC12-FC2F23B5D118}" type="pres">
      <dgm:prSet presAssocID="{14A6E79E-C3CB-496E-889A-05D035A55CD9}" presName="background2" presStyleLbl="node2" presStyleIdx="3" presStyleCnt="5"/>
      <dgm:spPr/>
    </dgm:pt>
    <dgm:pt modelId="{4DA6009B-8413-4031-A2ED-737B61981B52}" type="pres">
      <dgm:prSet presAssocID="{14A6E79E-C3CB-496E-889A-05D035A55CD9}" presName="text2" presStyleLbl="fgAcc2" presStyleIdx="3" presStyleCnt="5" custScaleX="115291">
        <dgm:presLayoutVars>
          <dgm:chPref val="3"/>
        </dgm:presLayoutVars>
      </dgm:prSet>
      <dgm:spPr/>
    </dgm:pt>
    <dgm:pt modelId="{92727B8B-A21C-4347-8EE2-403F9000AAB1}" type="pres">
      <dgm:prSet presAssocID="{14A6E79E-C3CB-496E-889A-05D035A55CD9}" presName="hierChild3" presStyleCnt="0"/>
      <dgm:spPr/>
    </dgm:pt>
    <dgm:pt modelId="{34E4D313-2D5F-4B44-82CD-CB9B9746F839}" type="pres">
      <dgm:prSet presAssocID="{9903D1D4-6A56-4A39-ACD4-141A7F60A724}" presName="Name10" presStyleLbl="parChTrans1D2" presStyleIdx="4" presStyleCnt="5"/>
      <dgm:spPr/>
    </dgm:pt>
    <dgm:pt modelId="{A70A3486-0DDD-4EB7-B991-2FF37D7C70C7}" type="pres">
      <dgm:prSet presAssocID="{9DA9D272-3E22-48BB-94A0-2CCCB6964D72}" presName="hierRoot2" presStyleCnt="0"/>
      <dgm:spPr/>
    </dgm:pt>
    <dgm:pt modelId="{4340C6CF-9854-42CE-A932-537E0403F637}" type="pres">
      <dgm:prSet presAssocID="{9DA9D272-3E22-48BB-94A0-2CCCB6964D72}" presName="composite2" presStyleCnt="0"/>
      <dgm:spPr/>
    </dgm:pt>
    <dgm:pt modelId="{975CBEE5-8676-46DA-A61B-F5343E6E6ACA}" type="pres">
      <dgm:prSet presAssocID="{9DA9D272-3E22-48BB-94A0-2CCCB6964D72}" presName="background2" presStyleLbl="node2" presStyleIdx="4" presStyleCnt="5"/>
      <dgm:spPr/>
    </dgm:pt>
    <dgm:pt modelId="{69C3D8F7-4BFC-4C23-B3D5-2FD14C6D8B60}" type="pres">
      <dgm:prSet presAssocID="{9DA9D272-3E22-48BB-94A0-2CCCB6964D72}" presName="text2" presStyleLbl="fgAcc2" presStyleIdx="4" presStyleCnt="5">
        <dgm:presLayoutVars>
          <dgm:chPref val="3"/>
        </dgm:presLayoutVars>
      </dgm:prSet>
      <dgm:spPr/>
    </dgm:pt>
    <dgm:pt modelId="{0A8B2C69-8A09-475C-95E8-AA20B795A91C}" type="pres">
      <dgm:prSet presAssocID="{9DA9D272-3E22-48BB-94A0-2CCCB6964D72}" presName="hierChild3" presStyleCnt="0"/>
      <dgm:spPr/>
    </dgm:pt>
  </dgm:ptLst>
  <dgm:cxnLst>
    <dgm:cxn modelId="{26CF2C15-023B-4C2B-8932-12490FCCBAC5}" srcId="{F9DAFE0B-C5B5-496E-81A3-255BB497269F}" destId="{71ED1CA0-2AF4-41D1-A0E1-812CEBA9E488}" srcOrd="0" destOrd="0" parTransId="{44BC15A1-1ECF-4B77-B05E-FFC20A657CD9}" sibTransId="{47F67997-73B8-4057-9F96-E6064948709C}"/>
    <dgm:cxn modelId="{59861606-14DD-4C55-802C-27567B8FF665}" type="presOf" srcId="{71ED1CA0-2AF4-41D1-A0E1-812CEBA9E488}" destId="{FE9B3202-962F-4167-B71C-9C2A7E56338F}" srcOrd="0" destOrd="0" presId="urn:microsoft.com/office/officeart/2005/8/layout/hierarchy1"/>
    <dgm:cxn modelId="{C7ECB5A8-92EC-46AA-90BF-9BD82A89C23A}" type="presOf" srcId="{9DA9D272-3E22-48BB-94A0-2CCCB6964D72}" destId="{69C3D8F7-4BFC-4C23-B3D5-2FD14C6D8B60}" srcOrd="0" destOrd="0" presId="urn:microsoft.com/office/officeart/2005/8/layout/hierarchy1"/>
    <dgm:cxn modelId="{0E51ECCB-369F-4F01-AA7E-9BD57D5DDA19}" type="presOf" srcId="{C3D85CA3-0998-43C8-8EEC-BDF063726978}" destId="{D5982259-3668-4AD9-B48D-DCB23A765DC5}" srcOrd="0" destOrd="0" presId="urn:microsoft.com/office/officeart/2005/8/layout/hierarchy1"/>
    <dgm:cxn modelId="{0FDDE11E-E624-4770-B742-7DE0585CE2DD}" type="presOf" srcId="{AC6943FC-7302-4824-8177-7355C6D9C502}" destId="{4C767088-7B8C-4590-B315-D03DD8FB8588}" srcOrd="0" destOrd="0" presId="urn:microsoft.com/office/officeart/2005/8/layout/hierarchy1"/>
    <dgm:cxn modelId="{AE7281E1-0F75-4BBE-B8DE-E6AD64DD50C0}" type="presOf" srcId="{444A9443-CEE6-4DDF-9318-995F960CBAE1}" destId="{2C3D32AD-1567-4ACA-88FB-C38B65E0AAEE}" srcOrd="0" destOrd="0" presId="urn:microsoft.com/office/officeart/2005/8/layout/hierarchy1"/>
    <dgm:cxn modelId="{F756B3F3-8B07-4FEA-BBC6-5D2CA2FAE189}" srcId="{71ED1CA0-2AF4-41D1-A0E1-812CEBA9E488}" destId="{9DA9D272-3E22-48BB-94A0-2CCCB6964D72}" srcOrd="4" destOrd="0" parTransId="{9903D1D4-6A56-4A39-ACD4-141A7F60A724}" sibTransId="{CDC02B84-CD25-4D13-9029-2381218B8279}"/>
    <dgm:cxn modelId="{96495480-F49D-4B7B-87E5-C9F07808C157}" srcId="{71ED1CA0-2AF4-41D1-A0E1-812CEBA9E488}" destId="{14A6E79E-C3CB-496E-889A-05D035A55CD9}" srcOrd="3" destOrd="0" parTransId="{B57C149A-DF42-440D-9BBE-955E7649AEFF}" sibTransId="{BA204868-B0AB-412C-87D0-857835AD5158}"/>
    <dgm:cxn modelId="{C16244A4-43D2-4655-8271-40E84DA6FC9C}" type="presOf" srcId="{B57C149A-DF42-440D-9BBE-955E7649AEFF}" destId="{B8D35D46-D50C-4420-A5C9-E60B1520FCDB}" srcOrd="0" destOrd="0" presId="urn:microsoft.com/office/officeart/2005/8/layout/hierarchy1"/>
    <dgm:cxn modelId="{EDC9BFC6-635E-43B0-B3EE-0ED8CFA6E26B}" type="presOf" srcId="{F9DAFE0B-C5B5-496E-81A3-255BB497269F}" destId="{EC4442C5-5F51-4618-9931-1F0F0CB5A172}" srcOrd="0" destOrd="0" presId="urn:microsoft.com/office/officeart/2005/8/layout/hierarchy1"/>
    <dgm:cxn modelId="{64B15CA6-3C1E-49A0-BA1C-A327A1800A7B}" type="presOf" srcId="{964ED6FA-877B-4C6F-81F8-49B099EFD655}" destId="{88B62EB8-0B4C-4241-A2A1-82BA7A5392E5}" srcOrd="0" destOrd="0" presId="urn:microsoft.com/office/officeart/2005/8/layout/hierarchy1"/>
    <dgm:cxn modelId="{542B6981-F7CD-439E-B311-BD40F640A90C}" type="presOf" srcId="{A755B036-FD52-42C7-9C64-629F75D3C22F}" destId="{0ADE4A19-E39C-42F1-AE95-A816A7C979EC}" srcOrd="0" destOrd="0" presId="urn:microsoft.com/office/officeart/2005/8/layout/hierarchy1"/>
    <dgm:cxn modelId="{06E132EB-24F7-4A8D-93E4-407B9BC639FA}" type="presOf" srcId="{14A6E79E-C3CB-496E-889A-05D035A55CD9}" destId="{4DA6009B-8413-4031-A2ED-737B61981B52}" srcOrd="0" destOrd="0" presId="urn:microsoft.com/office/officeart/2005/8/layout/hierarchy1"/>
    <dgm:cxn modelId="{FF709749-FA97-4D8D-AFF9-C9110CFAD7A4}" type="presOf" srcId="{851A7B9F-2F63-4009-8110-A81E247937B3}" destId="{71ED9BD7-CD54-4587-81CD-399B0EE3FFD3}" srcOrd="0" destOrd="0" presId="urn:microsoft.com/office/officeart/2005/8/layout/hierarchy1"/>
    <dgm:cxn modelId="{3DAC5369-AC53-4028-8F81-796856077A9D}" srcId="{71ED1CA0-2AF4-41D1-A0E1-812CEBA9E488}" destId="{964ED6FA-877B-4C6F-81F8-49B099EFD655}" srcOrd="0" destOrd="0" parTransId="{C3D85CA3-0998-43C8-8EEC-BDF063726978}" sibTransId="{4A3A7426-8B10-4FBE-A079-2DFF3A391358}"/>
    <dgm:cxn modelId="{059A4EB0-5C15-43B8-B369-DFDCD0B5325A}" srcId="{71ED1CA0-2AF4-41D1-A0E1-812CEBA9E488}" destId="{AC6943FC-7302-4824-8177-7355C6D9C502}" srcOrd="1" destOrd="0" parTransId="{A755B036-FD52-42C7-9C64-629F75D3C22F}" sibTransId="{58A666FF-B2C5-4552-98CE-5ECE9E145592}"/>
    <dgm:cxn modelId="{D2ED97B0-AF90-41B8-B995-B9FC0CCA541B}" type="presOf" srcId="{9903D1D4-6A56-4A39-ACD4-141A7F60A724}" destId="{34E4D313-2D5F-4B44-82CD-CB9B9746F839}" srcOrd="0" destOrd="0" presId="urn:microsoft.com/office/officeart/2005/8/layout/hierarchy1"/>
    <dgm:cxn modelId="{4E52F4C5-DDB0-48A4-8C43-94927F68EB91}" srcId="{71ED1CA0-2AF4-41D1-A0E1-812CEBA9E488}" destId="{851A7B9F-2F63-4009-8110-A81E247937B3}" srcOrd="2" destOrd="0" parTransId="{444A9443-CEE6-4DDF-9318-995F960CBAE1}" sibTransId="{2B6FE03F-70A7-4B16-A4C3-E3CC93A06C27}"/>
    <dgm:cxn modelId="{9D8C73F0-16F5-4E3C-B485-B35EE7F4DC73}" type="presParOf" srcId="{EC4442C5-5F51-4618-9931-1F0F0CB5A172}" destId="{2D4CDB92-0462-4CC5-8719-3845A74D5B41}" srcOrd="0" destOrd="0" presId="urn:microsoft.com/office/officeart/2005/8/layout/hierarchy1"/>
    <dgm:cxn modelId="{CA1D5732-1093-41EA-8564-4F84F96C43F3}" type="presParOf" srcId="{2D4CDB92-0462-4CC5-8719-3845A74D5B41}" destId="{A7662178-4BE8-45D1-BBAE-10A86B1E1B4A}" srcOrd="0" destOrd="0" presId="urn:microsoft.com/office/officeart/2005/8/layout/hierarchy1"/>
    <dgm:cxn modelId="{272AFC60-C958-411A-976D-83EA83396EE8}" type="presParOf" srcId="{A7662178-4BE8-45D1-BBAE-10A86B1E1B4A}" destId="{DD9CB423-D769-4553-AB8A-3D55D52D536B}" srcOrd="0" destOrd="0" presId="urn:microsoft.com/office/officeart/2005/8/layout/hierarchy1"/>
    <dgm:cxn modelId="{E29B54BB-B08F-4FEF-B935-388F1DD8E13F}" type="presParOf" srcId="{A7662178-4BE8-45D1-BBAE-10A86B1E1B4A}" destId="{FE9B3202-962F-4167-B71C-9C2A7E56338F}" srcOrd="1" destOrd="0" presId="urn:microsoft.com/office/officeart/2005/8/layout/hierarchy1"/>
    <dgm:cxn modelId="{A5CB5D4B-B7EC-4D79-9D7C-88BD2C55219A}" type="presParOf" srcId="{2D4CDB92-0462-4CC5-8719-3845A74D5B41}" destId="{F4EAA08D-F777-4108-94B3-633E4467B6BB}" srcOrd="1" destOrd="0" presId="urn:microsoft.com/office/officeart/2005/8/layout/hierarchy1"/>
    <dgm:cxn modelId="{F1C07599-2417-4045-9C76-78BADF4E92CC}" type="presParOf" srcId="{F4EAA08D-F777-4108-94B3-633E4467B6BB}" destId="{D5982259-3668-4AD9-B48D-DCB23A765DC5}" srcOrd="0" destOrd="0" presId="urn:microsoft.com/office/officeart/2005/8/layout/hierarchy1"/>
    <dgm:cxn modelId="{45FDF4BC-CCD7-4995-8DE5-B3025A9EEA90}" type="presParOf" srcId="{F4EAA08D-F777-4108-94B3-633E4467B6BB}" destId="{C970A7DA-ADCA-49C0-A051-13AE369C88CF}" srcOrd="1" destOrd="0" presId="urn:microsoft.com/office/officeart/2005/8/layout/hierarchy1"/>
    <dgm:cxn modelId="{23C12584-E288-44A1-9EBD-10FEA356F88A}" type="presParOf" srcId="{C970A7DA-ADCA-49C0-A051-13AE369C88CF}" destId="{5E212E7F-C9B5-4C82-821E-D92DB0797BC4}" srcOrd="0" destOrd="0" presId="urn:microsoft.com/office/officeart/2005/8/layout/hierarchy1"/>
    <dgm:cxn modelId="{777066CC-799C-44B2-A61E-E169507E9228}" type="presParOf" srcId="{5E212E7F-C9B5-4C82-821E-D92DB0797BC4}" destId="{75B43E61-3E48-4623-83AE-F14AB5537DB2}" srcOrd="0" destOrd="0" presId="urn:microsoft.com/office/officeart/2005/8/layout/hierarchy1"/>
    <dgm:cxn modelId="{18819F63-0B3E-48DE-BDC8-0ACD224AB3D1}" type="presParOf" srcId="{5E212E7F-C9B5-4C82-821E-D92DB0797BC4}" destId="{88B62EB8-0B4C-4241-A2A1-82BA7A5392E5}" srcOrd="1" destOrd="0" presId="urn:microsoft.com/office/officeart/2005/8/layout/hierarchy1"/>
    <dgm:cxn modelId="{EAF9CC83-8BED-4454-A99F-670E6B9DEA55}" type="presParOf" srcId="{C970A7DA-ADCA-49C0-A051-13AE369C88CF}" destId="{A89E07E4-7BCF-4FEE-BBF2-7D96DCD2B3CB}" srcOrd="1" destOrd="0" presId="urn:microsoft.com/office/officeart/2005/8/layout/hierarchy1"/>
    <dgm:cxn modelId="{BFD85E78-11E0-479B-934B-C2DECFE2FB9D}" type="presParOf" srcId="{F4EAA08D-F777-4108-94B3-633E4467B6BB}" destId="{0ADE4A19-E39C-42F1-AE95-A816A7C979EC}" srcOrd="2" destOrd="0" presId="urn:microsoft.com/office/officeart/2005/8/layout/hierarchy1"/>
    <dgm:cxn modelId="{AC669A59-6A55-4CD5-BCB3-2104ED3E376B}" type="presParOf" srcId="{F4EAA08D-F777-4108-94B3-633E4467B6BB}" destId="{00F534D1-2843-489E-903F-31F9998177A8}" srcOrd="3" destOrd="0" presId="urn:microsoft.com/office/officeart/2005/8/layout/hierarchy1"/>
    <dgm:cxn modelId="{C7518B13-4737-4B97-BFAE-FFF2E3C141BE}" type="presParOf" srcId="{00F534D1-2843-489E-903F-31F9998177A8}" destId="{B0F5069A-B492-4FA6-AA89-D94A359193A3}" srcOrd="0" destOrd="0" presId="urn:microsoft.com/office/officeart/2005/8/layout/hierarchy1"/>
    <dgm:cxn modelId="{71DFF148-0019-4AE4-A15E-3C5EA6ADD9A6}" type="presParOf" srcId="{B0F5069A-B492-4FA6-AA89-D94A359193A3}" destId="{C8127545-7EC2-48F4-8748-95F890EEC78D}" srcOrd="0" destOrd="0" presId="urn:microsoft.com/office/officeart/2005/8/layout/hierarchy1"/>
    <dgm:cxn modelId="{359BBE34-648F-407C-9502-177574450CF6}" type="presParOf" srcId="{B0F5069A-B492-4FA6-AA89-D94A359193A3}" destId="{4C767088-7B8C-4590-B315-D03DD8FB8588}" srcOrd="1" destOrd="0" presId="urn:microsoft.com/office/officeart/2005/8/layout/hierarchy1"/>
    <dgm:cxn modelId="{792093DB-443C-4F43-B3C4-98CF359CEED8}" type="presParOf" srcId="{00F534D1-2843-489E-903F-31F9998177A8}" destId="{E62CF17C-A514-41EC-B36B-35697CD6355B}" srcOrd="1" destOrd="0" presId="urn:microsoft.com/office/officeart/2005/8/layout/hierarchy1"/>
    <dgm:cxn modelId="{6002E7B7-8B14-4761-81BE-0EAC50BD1BAF}" type="presParOf" srcId="{F4EAA08D-F777-4108-94B3-633E4467B6BB}" destId="{2C3D32AD-1567-4ACA-88FB-C38B65E0AAEE}" srcOrd="4" destOrd="0" presId="urn:microsoft.com/office/officeart/2005/8/layout/hierarchy1"/>
    <dgm:cxn modelId="{9E7EA34E-5BAD-4118-8572-621F20BA7E9D}" type="presParOf" srcId="{F4EAA08D-F777-4108-94B3-633E4467B6BB}" destId="{DD4256B8-B993-4639-BF13-624FC6D57582}" srcOrd="5" destOrd="0" presId="urn:microsoft.com/office/officeart/2005/8/layout/hierarchy1"/>
    <dgm:cxn modelId="{B748341B-2593-4C68-BDE1-D26680430D87}" type="presParOf" srcId="{DD4256B8-B993-4639-BF13-624FC6D57582}" destId="{46189817-F8E1-4A9F-99EF-AEF4B1418EAC}" srcOrd="0" destOrd="0" presId="urn:microsoft.com/office/officeart/2005/8/layout/hierarchy1"/>
    <dgm:cxn modelId="{A734E053-6544-4728-AEC0-4E598768E173}" type="presParOf" srcId="{46189817-F8E1-4A9F-99EF-AEF4B1418EAC}" destId="{6949ADAF-6753-429E-A720-8C66CEBA1D1C}" srcOrd="0" destOrd="0" presId="urn:microsoft.com/office/officeart/2005/8/layout/hierarchy1"/>
    <dgm:cxn modelId="{4C38F37E-DEC3-4A62-8589-41D41A36916A}" type="presParOf" srcId="{46189817-F8E1-4A9F-99EF-AEF4B1418EAC}" destId="{71ED9BD7-CD54-4587-81CD-399B0EE3FFD3}" srcOrd="1" destOrd="0" presId="urn:microsoft.com/office/officeart/2005/8/layout/hierarchy1"/>
    <dgm:cxn modelId="{02F0FA3D-7641-4111-8064-DEFC4601314B}" type="presParOf" srcId="{DD4256B8-B993-4639-BF13-624FC6D57582}" destId="{EEA76358-BDA6-4F0A-9AF1-D747E4C0F238}" srcOrd="1" destOrd="0" presId="urn:microsoft.com/office/officeart/2005/8/layout/hierarchy1"/>
    <dgm:cxn modelId="{B1D2F61A-9301-481A-A494-9E2F21DA991C}" type="presParOf" srcId="{F4EAA08D-F777-4108-94B3-633E4467B6BB}" destId="{B8D35D46-D50C-4420-A5C9-E60B1520FCDB}" srcOrd="6" destOrd="0" presId="urn:microsoft.com/office/officeart/2005/8/layout/hierarchy1"/>
    <dgm:cxn modelId="{EED4E17B-9711-4712-A3B1-DE98638C4CAA}" type="presParOf" srcId="{F4EAA08D-F777-4108-94B3-633E4467B6BB}" destId="{83DD24E4-C694-4198-9576-ADD25DE50F40}" srcOrd="7" destOrd="0" presId="urn:microsoft.com/office/officeart/2005/8/layout/hierarchy1"/>
    <dgm:cxn modelId="{C55BBAFB-1639-44DA-9307-8928C2AAA065}" type="presParOf" srcId="{83DD24E4-C694-4198-9576-ADD25DE50F40}" destId="{7CAEA05B-9719-46FD-8FA4-EC8F46A24971}" srcOrd="0" destOrd="0" presId="urn:microsoft.com/office/officeart/2005/8/layout/hierarchy1"/>
    <dgm:cxn modelId="{C43EA6AF-202D-4B02-B20C-F16EF20D8D20}" type="presParOf" srcId="{7CAEA05B-9719-46FD-8FA4-EC8F46A24971}" destId="{5D6E8EC1-9B6B-4698-AC12-FC2F23B5D118}" srcOrd="0" destOrd="0" presId="urn:microsoft.com/office/officeart/2005/8/layout/hierarchy1"/>
    <dgm:cxn modelId="{19498858-D41D-4BD5-8EBD-F8B455D39946}" type="presParOf" srcId="{7CAEA05B-9719-46FD-8FA4-EC8F46A24971}" destId="{4DA6009B-8413-4031-A2ED-737B61981B52}" srcOrd="1" destOrd="0" presId="urn:microsoft.com/office/officeart/2005/8/layout/hierarchy1"/>
    <dgm:cxn modelId="{0AA4E10C-54A5-48CA-9E51-AA9153C82BF0}" type="presParOf" srcId="{83DD24E4-C694-4198-9576-ADD25DE50F40}" destId="{92727B8B-A21C-4347-8EE2-403F9000AAB1}" srcOrd="1" destOrd="0" presId="urn:microsoft.com/office/officeart/2005/8/layout/hierarchy1"/>
    <dgm:cxn modelId="{EBE1BEF1-9753-472D-B367-443D2351336E}" type="presParOf" srcId="{F4EAA08D-F777-4108-94B3-633E4467B6BB}" destId="{34E4D313-2D5F-4B44-82CD-CB9B9746F839}" srcOrd="8" destOrd="0" presId="urn:microsoft.com/office/officeart/2005/8/layout/hierarchy1"/>
    <dgm:cxn modelId="{001D1A96-AA12-4751-A91E-C7529CD5B4E8}" type="presParOf" srcId="{F4EAA08D-F777-4108-94B3-633E4467B6BB}" destId="{A70A3486-0DDD-4EB7-B991-2FF37D7C70C7}" srcOrd="9" destOrd="0" presId="urn:microsoft.com/office/officeart/2005/8/layout/hierarchy1"/>
    <dgm:cxn modelId="{C1C50B78-DF66-4242-907C-DD3FF39EBD3D}" type="presParOf" srcId="{A70A3486-0DDD-4EB7-B991-2FF37D7C70C7}" destId="{4340C6CF-9854-42CE-A932-537E0403F637}" srcOrd="0" destOrd="0" presId="urn:microsoft.com/office/officeart/2005/8/layout/hierarchy1"/>
    <dgm:cxn modelId="{87D8CDE3-2AA1-4193-8021-0126CE950F40}" type="presParOf" srcId="{4340C6CF-9854-42CE-A932-537E0403F637}" destId="{975CBEE5-8676-46DA-A61B-F5343E6E6ACA}" srcOrd="0" destOrd="0" presId="urn:microsoft.com/office/officeart/2005/8/layout/hierarchy1"/>
    <dgm:cxn modelId="{6CF6A004-ED51-4DD8-BFD0-ADEC10306E23}" type="presParOf" srcId="{4340C6CF-9854-42CE-A932-537E0403F637}" destId="{69C3D8F7-4BFC-4C23-B3D5-2FD14C6D8B60}" srcOrd="1" destOrd="0" presId="urn:microsoft.com/office/officeart/2005/8/layout/hierarchy1"/>
    <dgm:cxn modelId="{1948A653-432A-49FC-92D1-0CED1DEB85DE}" type="presParOf" srcId="{A70A3486-0DDD-4EB7-B991-2FF37D7C70C7}" destId="{0A8B2C69-8A09-475C-95E8-AA20B795A91C}" srcOrd="1" destOrd="0" presId="urn:microsoft.com/office/officeart/2005/8/layout/hierarchy1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238673B-825F-45B3-BE80-5EED925E1550}" type="doc">
      <dgm:prSet loTypeId="urn:microsoft.com/office/officeart/2005/8/layout/vList3#1" loCatId="list" qsTypeId="urn:microsoft.com/office/officeart/2005/8/quickstyle/simple1" qsCatId="simple" csTypeId="urn:microsoft.com/office/officeart/2005/8/colors/accent1_1" csCatId="accent1" phldr="1"/>
      <dgm:spPr/>
    </dgm:pt>
    <dgm:pt modelId="{B7CD72A8-FEC2-4B73-BE48-24C95DFED69B}">
      <dgm:prSet phldrT="[Текст]" custT="1"/>
      <dgm:spPr/>
      <dgm:t>
        <a:bodyPr/>
        <a:lstStyle/>
        <a:p>
          <a:r>
            <a:rPr lang="ru-RU" sz="2000" b="1" dirty="0" smtClean="0"/>
            <a:t>Использование группы в социальной сети, мессенджеров, телефона </a:t>
          </a:r>
        </a:p>
        <a:p>
          <a:r>
            <a:rPr lang="ru-RU" sz="2000" b="1" dirty="0" smtClean="0"/>
            <a:t>для быстрого реагирования на потребности наставляемого</a:t>
          </a:r>
          <a:endParaRPr lang="ru-RU" sz="2000" b="1" dirty="0"/>
        </a:p>
      </dgm:t>
    </dgm:pt>
    <dgm:pt modelId="{028663C3-46C7-41B3-9AF2-3295C2AE7013}" type="parTrans" cxnId="{FBDB5E56-5322-4DAE-91F3-B9E8074135FE}">
      <dgm:prSet/>
      <dgm:spPr/>
      <dgm:t>
        <a:bodyPr/>
        <a:lstStyle/>
        <a:p>
          <a:endParaRPr lang="ru-RU" sz="2000" b="1"/>
        </a:p>
      </dgm:t>
    </dgm:pt>
    <dgm:pt modelId="{D9BABE28-73B3-4E98-992B-832CB60B9C35}" type="sibTrans" cxnId="{FBDB5E56-5322-4DAE-91F3-B9E8074135FE}">
      <dgm:prSet/>
      <dgm:spPr/>
      <dgm:t>
        <a:bodyPr/>
        <a:lstStyle/>
        <a:p>
          <a:endParaRPr lang="ru-RU" sz="2000" b="1"/>
        </a:p>
      </dgm:t>
    </dgm:pt>
    <dgm:pt modelId="{FE2FDC69-DA7B-4BDA-AD94-285C9B472437}">
      <dgm:prSet phldrT="[Текст]" custT="1"/>
      <dgm:spPr/>
      <dgm:t>
        <a:bodyPr/>
        <a:lstStyle/>
        <a:p>
          <a:r>
            <a:rPr lang="ru-RU" sz="2000" b="1" dirty="0" smtClean="0"/>
            <a:t>Стажировка педагога-наставника на предприятии, где работает выпускник с целью  установления более тесного контакта с молодым специалистом и работодателем</a:t>
          </a:r>
          <a:endParaRPr lang="ru-RU" sz="2000" b="1" dirty="0"/>
        </a:p>
      </dgm:t>
    </dgm:pt>
    <dgm:pt modelId="{D8356D5F-B39A-4487-B8F1-1204FF5F69DC}" type="parTrans" cxnId="{E5FF2E1D-0DFC-4004-B4B0-2F9DD04FE43A}">
      <dgm:prSet/>
      <dgm:spPr/>
      <dgm:t>
        <a:bodyPr/>
        <a:lstStyle/>
        <a:p>
          <a:endParaRPr lang="ru-RU" sz="2000" b="1"/>
        </a:p>
      </dgm:t>
    </dgm:pt>
    <dgm:pt modelId="{34936CC2-6F2C-4D41-9890-B23566F0F335}" type="sibTrans" cxnId="{E5FF2E1D-0DFC-4004-B4B0-2F9DD04FE43A}">
      <dgm:prSet/>
      <dgm:spPr/>
      <dgm:t>
        <a:bodyPr/>
        <a:lstStyle/>
        <a:p>
          <a:endParaRPr lang="ru-RU" sz="2000" b="1"/>
        </a:p>
      </dgm:t>
    </dgm:pt>
    <dgm:pt modelId="{2ACE028D-02AE-4348-A057-A9C86CB3F162}">
      <dgm:prSet phldrT="[Текст]" custT="1"/>
      <dgm:spPr/>
      <dgm:t>
        <a:bodyPr/>
        <a:lstStyle/>
        <a:p>
          <a:r>
            <a:rPr lang="ru-RU" sz="2000" b="1" dirty="0" smtClean="0"/>
            <a:t>Вовлечение молодых специалистов для участия в конкурсах профессионального мастерства «Молодые профессионалы (</a:t>
          </a:r>
          <a:r>
            <a:rPr lang="en-US" sz="2000" b="1" dirty="0" err="1" smtClean="0"/>
            <a:t>Worldskills</a:t>
          </a:r>
          <a:r>
            <a:rPr lang="en-US" sz="2000" b="1" dirty="0" smtClean="0"/>
            <a:t> Russia</a:t>
          </a:r>
          <a:r>
            <a:rPr lang="ru-RU" sz="2000" b="1" dirty="0" smtClean="0"/>
            <a:t>)в качестве конкурсанта, эксперта; а представителя работодателя - в качестве независимого или технического  эксперта соревнований</a:t>
          </a:r>
          <a:endParaRPr lang="ru-RU" sz="2000" b="1" dirty="0"/>
        </a:p>
      </dgm:t>
    </dgm:pt>
    <dgm:pt modelId="{0D38DB7F-36DC-4C89-AD63-86F554BE1538}" type="parTrans" cxnId="{E17FD449-06FA-4E4F-B227-3D7A873FC988}">
      <dgm:prSet/>
      <dgm:spPr/>
      <dgm:t>
        <a:bodyPr/>
        <a:lstStyle/>
        <a:p>
          <a:endParaRPr lang="ru-RU" sz="2000" b="1"/>
        </a:p>
      </dgm:t>
    </dgm:pt>
    <dgm:pt modelId="{5B946816-CD93-4951-AEF8-53F0C6C2E856}" type="sibTrans" cxnId="{E17FD449-06FA-4E4F-B227-3D7A873FC988}">
      <dgm:prSet/>
      <dgm:spPr/>
      <dgm:t>
        <a:bodyPr/>
        <a:lstStyle/>
        <a:p>
          <a:endParaRPr lang="ru-RU" sz="2000" b="1"/>
        </a:p>
      </dgm:t>
    </dgm:pt>
    <dgm:pt modelId="{16A2A16C-8C20-4429-86D9-141568D84EB7}">
      <dgm:prSet custT="1"/>
      <dgm:spPr/>
      <dgm:t>
        <a:bodyPr/>
        <a:lstStyle/>
        <a:p>
          <a:r>
            <a:rPr lang="ru-RU" sz="2000" b="1" dirty="0" smtClean="0"/>
            <a:t>Проведение открытых мероприятий в колледже педагогом- наставником с привлечением молодого специалиста для </a:t>
          </a:r>
          <a:r>
            <a:rPr lang="ru-RU" sz="2000" b="1" dirty="0" err="1" smtClean="0"/>
            <a:t>профориентационной</a:t>
          </a:r>
          <a:r>
            <a:rPr lang="ru-RU" sz="2000" b="1" dirty="0" smtClean="0"/>
            <a:t> работы со студентами</a:t>
          </a:r>
          <a:endParaRPr lang="ru-RU" sz="2000" b="1" dirty="0"/>
        </a:p>
      </dgm:t>
    </dgm:pt>
    <dgm:pt modelId="{0F070DEF-104D-4794-9ADD-B390537ECFAA}" type="parTrans" cxnId="{758000C4-718B-4BA1-BC66-EF4DE08D1510}">
      <dgm:prSet/>
      <dgm:spPr/>
      <dgm:t>
        <a:bodyPr/>
        <a:lstStyle/>
        <a:p>
          <a:endParaRPr lang="ru-RU" sz="2000" b="1"/>
        </a:p>
      </dgm:t>
    </dgm:pt>
    <dgm:pt modelId="{D7DD1073-44C0-4AC2-A4F5-2E85BE15D5D9}" type="sibTrans" cxnId="{758000C4-718B-4BA1-BC66-EF4DE08D1510}">
      <dgm:prSet/>
      <dgm:spPr/>
      <dgm:t>
        <a:bodyPr/>
        <a:lstStyle/>
        <a:p>
          <a:endParaRPr lang="ru-RU" sz="2000" b="1"/>
        </a:p>
      </dgm:t>
    </dgm:pt>
    <dgm:pt modelId="{203A3698-6B09-4B15-B360-775E79905BCD}">
      <dgm:prSet custT="1"/>
      <dgm:spPr/>
      <dgm:t>
        <a:bodyPr/>
        <a:lstStyle/>
        <a:p>
          <a:r>
            <a:rPr lang="ru-RU" sz="2000" b="1" dirty="0" smtClean="0"/>
            <a:t>Создание в группе «Наставник РЛТК» подраздела </a:t>
          </a:r>
        </a:p>
        <a:p>
          <a:r>
            <a:rPr lang="ru-RU" sz="2000" b="1" dirty="0" smtClean="0"/>
            <a:t>«База методических материалов в помощь молодому специалисту» </a:t>
          </a:r>
          <a:endParaRPr lang="ru-RU" sz="2000" b="1" dirty="0"/>
        </a:p>
      </dgm:t>
    </dgm:pt>
    <dgm:pt modelId="{325526BE-45A8-4A00-8EEC-A0BBC0D80FE4}" type="parTrans" cxnId="{D1C70F96-150A-40A1-8394-6F7A16017808}">
      <dgm:prSet/>
      <dgm:spPr/>
      <dgm:t>
        <a:bodyPr/>
        <a:lstStyle/>
        <a:p>
          <a:endParaRPr lang="ru-RU" sz="2000" b="1"/>
        </a:p>
      </dgm:t>
    </dgm:pt>
    <dgm:pt modelId="{CAEBE205-4365-4167-B383-A98EE5B40C06}" type="sibTrans" cxnId="{D1C70F96-150A-40A1-8394-6F7A16017808}">
      <dgm:prSet/>
      <dgm:spPr/>
      <dgm:t>
        <a:bodyPr/>
        <a:lstStyle/>
        <a:p>
          <a:endParaRPr lang="ru-RU" sz="2000" b="1"/>
        </a:p>
      </dgm:t>
    </dgm:pt>
    <dgm:pt modelId="{41FEB743-7796-476F-9270-3C8A975044A9}" type="pres">
      <dgm:prSet presAssocID="{D238673B-825F-45B3-BE80-5EED925E1550}" presName="linearFlow" presStyleCnt="0">
        <dgm:presLayoutVars>
          <dgm:dir/>
          <dgm:resizeHandles val="exact"/>
        </dgm:presLayoutVars>
      </dgm:prSet>
      <dgm:spPr/>
    </dgm:pt>
    <dgm:pt modelId="{9AC3F46C-3670-42C3-8E85-8951841AB123}" type="pres">
      <dgm:prSet presAssocID="{B7CD72A8-FEC2-4B73-BE48-24C95DFED69B}" presName="composite" presStyleCnt="0"/>
      <dgm:spPr/>
    </dgm:pt>
    <dgm:pt modelId="{CC923C2A-E049-4C14-A320-EE41F55BC925}" type="pres">
      <dgm:prSet presAssocID="{B7CD72A8-FEC2-4B73-BE48-24C95DFED69B}" presName="imgShp" presStyleLbl="fgImgPlace1" presStyleIdx="0" presStyleCnt="5" custLinFactX="-57308" custLinFactNeighborX="-100000" custLinFactNeighborY="3437"/>
      <dgm:spPr/>
    </dgm:pt>
    <dgm:pt modelId="{139969D6-3536-4C85-8126-24FB56BEB34E}" type="pres">
      <dgm:prSet presAssocID="{B7CD72A8-FEC2-4B73-BE48-24C95DFED69B}" presName="txShp" presStyleLbl="node1" presStyleIdx="0" presStyleCnt="5" custScaleX="146680" custLinFactNeighborX="-88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FDA079-016C-4314-A218-9419ABE2DDD4}" type="pres">
      <dgm:prSet presAssocID="{D9BABE28-73B3-4E98-992B-832CB60B9C35}" presName="spacing" presStyleCnt="0"/>
      <dgm:spPr/>
    </dgm:pt>
    <dgm:pt modelId="{AED709F0-AB56-4B13-BDB6-9BE1D01E0054}" type="pres">
      <dgm:prSet presAssocID="{FE2FDC69-DA7B-4BDA-AD94-285C9B472437}" presName="composite" presStyleCnt="0"/>
      <dgm:spPr/>
    </dgm:pt>
    <dgm:pt modelId="{33C11B8C-A6FA-4BC5-BB59-6F0DBEA5AA7A}" type="pres">
      <dgm:prSet presAssocID="{FE2FDC69-DA7B-4BDA-AD94-285C9B472437}" presName="imgShp" presStyleLbl="fgImgPlace1" presStyleIdx="1" presStyleCnt="5" custLinFactX="-50547" custLinFactNeighborX="-100000" custLinFactNeighborY="-794"/>
      <dgm:spPr/>
    </dgm:pt>
    <dgm:pt modelId="{88F3FE89-B765-4B41-93CD-3685217E8F51}" type="pres">
      <dgm:prSet presAssocID="{FE2FDC69-DA7B-4BDA-AD94-285C9B472437}" presName="txShp" presStyleLbl="node1" presStyleIdx="1" presStyleCnt="5" custScaleX="1449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97947B-763D-44EA-B248-A46F92667E3F}" type="pres">
      <dgm:prSet presAssocID="{34936CC2-6F2C-4D41-9890-B23566F0F335}" presName="spacing" presStyleCnt="0"/>
      <dgm:spPr/>
    </dgm:pt>
    <dgm:pt modelId="{A689E299-DF08-4E48-9787-EE64C7D8D454}" type="pres">
      <dgm:prSet presAssocID="{2ACE028D-02AE-4348-A057-A9C86CB3F162}" presName="composite" presStyleCnt="0"/>
      <dgm:spPr/>
    </dgm:pt>
    <dgm:pt modelId="{589D57A2-ED37-4790-B99B-C3784462C20F}" type="pres">
      <dgm:prSet presAssocID="{2ACE028D-02AE-4348-A057-A9C86CB3F162}" presName="imgShp" presStyleLbl="fgImgPlace1" presStyleIdx="2" presStyleCnt="5" custLinFactX="-48641" custLinFactNeighborX="-100000" custLinFactNeighborY="5606"/>
      <dgm:spPr/>
    </dgm:pt>
    <dgm:pt modelId="{ADE4B64C-9BB3-4279-B25D-2002DE7B86E6}" type="pres">
      <dgm:prSet presAssocID="{2ACE028D-02AE-4348-A057-A9C86CB3F162}" presName="txShp" presStyleLbl="node1" presStyleIdx="2" presStyleCnt="5" custScaleX="144902" custScaleY="1632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4DE746-1219-43A4-9453-DA34E4A77B63}" type="pres">
      <dgm:prSet presAssocID="{5B946816-CD93-4951-AEF8-53F0C6C2E856}" presName="spacing" presStyleCnt="0"/>
      <dgm:spPr/>
    </dgm:pt>
    <dgm:pt modelId="{E3660D53-196E-4CA0-A236-C132BC695A07}" type="pres">
      <dgm:prSet presAssocID="{16A2A16C-8C20-4429-86D9-141568D84EB7}" presName="composite" presStyleCnt="0"/>
      <dgm:spPr/>
    </dgm:pt>
    <dgm:pt modelId="{5CAC5348-18AC-4882-8CAB-CDD4E0C3D490}" type="pres">
      <dgm:prSet presAssocID="{16A2A16C-8C20-4429-86D9-141568D84EB7}" presName="imgShp" presStyleLbl="fgImgPlace1" presStyleIdx="3" presStyleCnt="5" custLinFactX="-48641" custLinFactNeighborX="-100000" custLinFactNeighborY="1214"/>
      <dgm:spPr/>
    </dgm:pt>
    <dgm:pt modelId="{DD587ABD-8230-452C-B667-26B199F984F7}" type="pres">
      <dgm:prSet presAssocID="{16A2A16C-8C20-4429-86D9-141568D84EB7}" presName="txShp" presStyleLbl="node1" presStyleIdx="3" presStyleCnt="5" custScaleX="1449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918602-1B8F-422F-86CF-F49E444A9174}" type="pres">
      <dgm:prSet presAssocID="{D7DD1073-44C0-4AC2-A4F5-2E85BE15D5D9}" presName="spacing" presStyleCnt="0"/>
      <dgm:spPr/>
    </dgm:pt>
    <dgm:pt modelId="{181B86AB-6AD1-4763-8AF1-C61A08A575B8}" type="pres">
      <dgm:prSet presAssocID="{203A3698-6B09-4B15-B360-775E79905BCD}" presName="composite" presStyleCnt="0"/>
      <dgm:spPr/>
    </dgm:pt>
    <dgm:pt modelId="{99B386FD-3A98-4516-9CB4-424182C4DC4F}" type="pres">
      <dgm:prSet presAssocID="{203A3698-6B09-4B15-B360-775E79905BCD}" presName="imgShp" presStyleLbl="fgImgPlace1" presStyleIdx="4" presStyleCnt="5" custLinFactX="-48635" custLinFactNeighborX="-100000"/>
      <dgm:spPr/>
    </dgm:pt>
    <dgm:pt modelId="{FDB33F59-4D29-4B80-BB34-55C319F76168}" type="pres">
      <dgm:prSet presAssocID="{203A3698-6B09-4B15-B360-775E79905BCD}" presName="txShp" presStyleLbl="node1" presStyleIdx="4" presStyleCnt="5" custScaleX="1449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17FD449-06FA-4E4F-B227-3D7A873FC988}" srcId="{D238673B-825F-45B3-BE80-5EED925E1550}" destId="{2ACE028D-02AE-4348-A057-A9C86CB3F162}" srcOrd="2" destOrd="0" parTransId="{0D38DB7F-36DC-4C89-AD63-86F554BE1538}" sibTransId="{5B946816-CD93-4951-AEF8-53F0C6C2E856}"/>
    <dgm:cxn modelId="{FBDB5E56-5322-4DAE-91F3-B9E8074135FE}" srcId="{D238673B-825F-45B3-BE80-5EED925E1550}" destId="{B7CD72A8-FEC2-4B73-BE48-24C95DFED69B}" srcOrd="0" destOrd="0" parTransId="{028663C3-46C7-41B3-9AF2-3295C2AE7013}" sibTransId="{D9BABE28-73B3-4E98-992B-832CB60B9C35}"/>
    <dgm:cxn modelId="{D1C70F96-150A-40A1-8394-6F7A16017808}" srcId="{D238673B-825F-45B3-BE80-5EED925E1550}" destId="{203A3698-6B09-4B15-B360-775E79905BCD}" srcOrd="4" destOrd="0" parTransId="{325526BE-45A8-4A00-8EEC-A0BBC0D80FE4}" sibTransId="{CAEBE205-4365-4167-B383-A98EE5B40C06}"/>
    <dgm:cxn modelId="{E5FF2E1D-0DFC-4004-B4B0-2F9DD04FE43A}" srcId="{D238673B-825F-45B3-BE80-5EED925E1550}" destId="{FE2FDC69-DA7B-4BDA-AD94-285C9B472437}" srcOrd="1" destOrd="0" parTransId="{D8356D5F-B39A-4487-B8F1-1204FF5F69DC}" sibTransId="{34936CC2-6F2C-4D41-9890-B23566F0F335}"/>
    <dgm:cxn modelId="{0DF00D98-A632-4791-8CD2-74C984A63B84}" type="presOf" srcId="{2ACE028D-02AE-4348-A057-A9C86CB3F162}" destId="{ADE4B64C-9BB3-4279-B25D-2002DE7B86E6}" srcOrd="0" destOrd="0" presId="urn:microsoft.com/office/officeart/2005/8/layout/vList3#1"/>
    <dgm:cxn modelId="{B03F4107-3185-4EF4-8EE0-F21919E18F46}" type="presOf" srcId="{B7CD72A8-FEC2-4B73-BE48-24C95DFED69B}" destId="{139969D6-3536-4C85-8126-24FB56BEB34E}" srcOrd="0" destOrd="0" presId="urn:microsoft.com/office/officeart/2005/8/layout/vList3#1"/>
    <dgm:cxn modelId="{32067710-5CB2-4950-9AC5-D8674201623C}" type="presOf" srcId="{16A2A16C-8C20-4429-86D9-141568D84EB7}" destId="{DD587ABD-8230-452C-B667-26B199F984F7}" srcOrd="0" destOrd="0" presId="urn:microsoft.com/office/officeart/2005/8/layout/vList3#1"/>
    <dgm:cxn modelId="{B8710246-C95F-4752-AE5C-6325789BD7C2}" type="presOf" srcId="{D238673B-825F-45B3-BE80-5EED925E1550}" destId="{41FEB743-7796-476F-9270-3C8A975044A9}" srcOrd="0" destOrd="0" presId="urn:microsoft.com/office/officeart/2005/8/layout/vList3#1"/>
    <dgm:cxn modelId="{758000C4-718B-4BA1-BC66-EF4DE08D1510}" srcId="{D238673B-825F-45B3-BE80-5EED925E1550}" destId="{16A2A16C-8C20-4429-86D9-141568D84EB7}" srcOrd="3" destOrd="0" parTransId="{0F070DEF-104D-4794-9ADD-B390537ECFAA}" sibTransId="{D7DD1073-44C0-4AC2-A4F5-2E85BE15D5D9}"/>
    <dgm:cxn modelId="{E5AC69D4-473B-4335-B2E7-FB369CA89926}" type="presOf" srcId="{FE2FDC69-DA7B-4BDA-AD94-285C9B472437}" destId="{88F3FE89-B765-4B41-93CD-3685217E8F51}" srcOrd="0" destOrd="0" presId="urn:microsoft.com/office/officeart/2005/8/layout/vList3#1"/>
    <dgm:cxn modelId="{07F7573E-B263-4722-8CCC-07EA7F8A8D59}" type="presOf" srcId="{203A3698-6B09-4B15-B360-775E79905BCD}" destId="{FDB33F59-4D29-4B80-BB34-55C319F76168}" srcOrd="0" destOrd="0" presId="urn:microsoft.com/office/officeart/2005/8/layout/vList3#1"/>
    <dgm:cxn modelId="{B57CA7DC-9BFC-4C39-B332-125B08B17815}" type="presParOf" srcId="{41FEB743-7796-476F-9270-3C8A975044A9}" destId="{9AC3F46C-3670-42C3-8E85-8951841AB123}" srcOrd="0" destOrd="0" presId="urn:microsoft.com/office/officeart/2005/8/layout/vList3#1"/>
    <dgm:cxn modelId="{140EC2A7-BDDE-49E0-A69D-DEB4D3C08880}" type="presParOf" srcId="{9AC3F46C-3670-42C3-8E85-8951841AB123}" destId="{CC923C2A-E049-4C14-A320-EE41F55BC925}" srcOrd="0" destOrd="0" presId="urn:microsoft.com/office/officeart/2005/8/layout/vList3#1"/>
    <dgm:cxn modelId="{1F768B32-1762-42E6-A90D-C0559B999CC3}" type="presParOf" srcId="{9AC3F46C-3670-42C3-8E85-8951841AB123}" destId="{139969D6-3536-4C85-8126-24FB56BEB34E}" srcOrd="1" destOrd="0" presId="urn:microsoft.com/office/officeart/2005/8/layout/vList3#1"/>
    <dgm:cxn modelId="{61019678-D2D4-48A5-8D13-1E4C11231B92}" type="presParOf" srcId="{41FEB743-7796-476F-9270-3C8A975044A9}" destId="{EEFDA079-016C-4314-A218-9419ABE2DDD4}" srcOrd="1" destOrd="0" presId="urn:microsoft.com/office/officeart/2005/8/layout/vList3#1"/>
    <dgm:cxn modelId="{01AF3517-C5D5-47CC-92CD-3E0AD73A61DC}" type="presParOf" srcId="{41FEB743-7796-476F-9270-3C8A975044A9}" destId="{AED709F0-AB56-4B13-BDB6-9BE1D01E0054}" srcOrd="2" destOrd="0" presId="urn:microsoft.com/office/officeart/2005/8/layout/vList3#1"/>
    <dgm:cxn modelId="{8BB2CD96-0410-4FCE-9243-0B70ABC0A7DE}" type="presParOf" srcId="{AED709F0-AB56-4B13-BDB6-9BE1D01E0054}" destId="{33C11B8C-A6FA-4BC5-BB59-6F0DBEA5AA7A}" srcOrd="0" destOrd="0" presId="urn:microsoft.com/office/officeart/2005/8/layout/vList3#1"/>
    <dgm:cxn modelId="{EE81EF75-577E-4F08-BA4D-E67244C3D5EE}" type="presParOf" srcId="{AED709F0-AB56-4B13-BDB6-9BE1D01E0054}" destId="{88F3FE89-B765-4B41-93CD-3685217E8F51}" srcOrd="1" destOrd="0" presId="urn:microsoft.com/office/officeart/2005/8/layout/vList3#1"/>
    <dgm:cxn modelId="{13505E95-BC5F-4433-AB30-34A0B5099932}" type="presParOf" srcId="{41FEB743-7796-476F-9270-3C8A975044A9}" destId="{9C97947B-763D-44EA-B248-A46F92667E3F}" srcOrd="3" destOrd="0" presId="urn:microsoft.com/office/officeart/2005/8/layout/vList3#1"/>
    <dgm:cxn modelId="{706AC4B2-80D1-49B0-83E6-C1F3E9042C66}" type="presParOf" srcId="{41FEB743-7796-476F-9270-3C8A975044A9}" destId="{A689E299-DF08-4E48-9787-EE64C7D8D454}" srcOrd="4" destOrd="0" presId="urn:microsoft.com/office/officeart/2005/8/layout/vList3#1"/>
    <dgm:cxn modelId="{59C7F6FB-59DD-4263-A7B7-F5867CE47C44}" type="presParOf" srcId="{A689E299-DF08-4E48-9787-EE64C7D8D454}" destId="{589D57A2-ED37-4790-B99B-C3784462C20F}" srcOrd="0" destOrd="0" presId="urn:microsoft.com/office/officeart/2005/8/layout/vList3#1"/>
    <dgm:cxn modelId="{11007583-629C-4F85-8A1D-AF392AAC59D1}" type="presParOf" srcId="{A689E299-DF08-4E48-9787-EE64C7D8D454}" destId="{ADE4B64C-9BB3-4279-B25D-2002DE7B86E6}" srcOrd="1" destOrd="0" presId="urn:microsoft.com/office/officeart/2005/8/layout/vList3#1"/>
    <dgm:cxn modelId="{0EE0C67F-8FF4-4BB4-92B5-E3890A38D144}" type="presParOf" srcId="{41FEB743-7796-476F-9270-3C8A975044A9}" destId="{A24DE746-1219-43A4-9453-DA34E4A77B63}" srcOrd="5" destOrd="0" presId="urn:microsoft.com/office/officeart/2005/8/layout/vList3#1"/>
    <dgm:cxn modelId="{C022D36A-6418-4513-A879-4C3944AD91AE}" type="presParOf" srcId="{41FEB743-7796-476F-9270-3C8A975044A9}" destId="{E3660D53-196E-4CA0-A236-C132BC695A07}" srcOrd="6" destOrd="0" presId="urn:microsoft.com/office/officeart/2005/8/layout/vList3#1"/>
    <dgm:cxn modelId="{15785F78-FBF0-4A1B-B939-32FBE0847E56}" type="presParOf" srcId="{E3660D53-196E-4CA0-A236-C132BC695A07}" destId="{5CAC5348-18AC-4882-8CAB-CDD4E0C3D490}" srcOrd="0" destOrd="0" presId="urn:microsoft.com/office/officeart/2005/8/layout/vList3#1"/>
    <dgm:cxn modelId="{7127EF00-2DF9-47FE-AB1E-097B9186970D}" type="presParOf" srcId="{E3660D53-196E-4CA0-A236-C132BC695A07}" destId="{DD587ABD-8230-452C-B667-26B199F984F7}" srcOrd="1" destOrd="0" presId="urn:microsoft.com/office/officeart/2005/8/layout/vList3#1"/>
    <dgm:cxn modelId="{8C09F552-F397-485A-BEDE-063DC9185E12}" type="presParOf" srcId="{41FEB743-7796-476F-9270-3C8A975044A9}" destId="{56918602-1B8F-422F-86CF-F49E444A9174}" srcOrd="7" destOrd="0" presId="urn:microsoft.com/office/officeart/2005/8/layout/vList3#1"/>
    <dgm:cxn modelId="{FE318F14-8BD7-48D2-A476-D362E3A77009}" type="presParOf" srcId="{41FEB743-7796-476F-9270-3C8A975044A9}" destId="{181B86AB-6AD1-4763-8AF1-C61A08A575B8}" srcOrd="8" destOrd="0" presId="urn:microsoft.com/office/officeart/2005/8/layout/vList3#1"/>
    <dgm:cxn modelId="{C803A206-8EB6-422C-992F-A4BFFFAA7F43}" type="presParOf" srcId="{181B86AB-6AD1-4763-8AF1-C61A08A575B8}" destId="{99B386FD-3A98-4516-9CB4-424182C4DC4F}" srcOrd="0" destOrd="0" presId="urn:microsoft.com/office/officeart/2005/8/layout/vList3#1"/>
    <dgm:cxn modelId="{97C66242-74BF-4BD3-86DE-165744FE1594}" type="presParOf" srcId="{181B86AB-6AD1-4763-8AF1-C61A08A575B8}" destId="{FDB33F59-4D29-4B80-BB34-55C319F76168}" srcOrd="1" destOrd="0" presId="urn:microsoft.com/office/officeart/2005/8/layout/vList3#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238673B-825F-45B3-BE80-5EED925E1550}" type="doc">
      <dgm:prSet loTypeId="urn:microsoft.com/office/officeart/2005/8/layout/vList3#2" loCatId="list" qsTypeId="urn:microsoft.com/office/officeart/2005/8/quickstyle/simple1" qsCatId="simple" csTypeId="urn:microsoft.com/office/officeart/2005/8/colors/accent1_1" csCatId="accent1" phldr="1"/>
      <dgm:spPr/>
    </dgm:pt>
    <dgm:pt modelId="{B7CD72A8-FEC2-4B73-BE48-24C95DFED69B}">
      <dgm:prSet phldrT="[Текст]" custT="1"/>
      <dgm:spPr/>
      <dgm:t>
        <a:bodyPr/>
        <a:lstStyle/>
        <a:p>
          <a:r>
            <a:rPr lang="ru-RU" sz="2000" b="1" dirty="0" smtClean="0"/>
            <a:t>Проведение тренингов, индивидуальных бесед, с привлечением педагога – психолога колледжа  с целью развития лидерских, организационных, коммуникативных навыков; </a:t>
          </a:r>
        </a:p>
        <a:p>
          <a:r>
            <a:rPr lang="ru-RU" sz="2000" b="1" dirty="0" smtClean="0"/>
            <a:t>снижения уровня личностной тревожности  молодого специалиста</a:t>
          </a:r>
          <a:endParaRPr lang="ru-RU" sz="2000" b="1" dirty="0"/>
        </a:p>
      </dgm:t>
    </dgm:pt>
    <dgm:pt modelId="{028663C3-46C7-41B3-9AF2-3295C2AE7013}" type="parTrans" cxnId="{FBDB5E56-5322-4DAE-91F3-B9E8074135FE}">
      <dgm:prSet/>
      <dgm:spPr/>
      <dgm:t>
        <a:bodyPr/>
        <a:lstStyle/>
        <a:p>
          <a:endParaRPr lang="ru-RU" sz="2000" b="1"/>
        </a:p>
      </dgm:t>
    </dgm:pt>
    <dgm:pt modelId="{D9BABE28-73B3-4E98-992B-832CB60B9C35}" type="sibTrans" cxnId="{FBDB5E56-5322-4DAE-91F3-B9E8074135FE}">
      <dgm:prSet/>
      <dgm:spPr/>
      <dgm:t>
        <a:bodyPr/>
        <a:lstStyle/>
        <a:p>
          <a:endParaRPr lang="ru-RU" sz="2000" b="1"/>
        </a:p>
      </dgm:t>
    </dgm:pt>
    <dgm:pt modelId="{FE2FDC69-DA7B-4BDA-AD94-285C9B472437}">
      <dgm:prSet phldrT="[Текст]" custT="1"/>
      <dgm:spPr/>
      <dgm:t>
        <a:bodyPr/>
        <a:lstStyle/>
        <a:p>
          <a:r>
            <a:rPr lang="ru-RU" sz="2000" b="1" dirty="0" smtClean="0"/>
            <a:t>Мониторинг вакансий на рынке труда </a:t>
          </a:r>
        </a:p>
        <a:p>
          <a:r>
            <a:rPr lang="ru-RU" sz="2000" b="1" dirty="0" smtClean="0"/>
            <a:t>и консультативная помощь в трудоустройстве по специальности</a:t>
          </a:r>
          <a:endParaRPr lang="ru-RU" sz="2000" b="1" dirty="0"/>
        </a:p>
      </dgm:t>
    </dgm:pt>
    <dgm:pt modelId="{D8356D5F-B39A-4487-B8F1-1204FF5F69DC}" type="parTrans" cxnId="{E5FF2E1D-0DFC-4004-B4B0-2F9DD04FE43A}">
      <dgm:prSet/>
      <dgm:spPr/>
      <dgm:t>
        <a:bodyPr/>
        <a:lstStyle/>
        <a:p>
          <a:endParaRPr lang="ru-RU" sz="2000" b="1"/>
        </a:p>
      </dgm:t>
    </dgm:pt>
    <dgm:pt modelId="{34936CC2-6F2C-4D41-9890-B23566F0F335}" type="sibTrans" cxnId="{E5FF2E1D-0DFC-4004-B4B0-2F9DD04FE43A}">
      <dgm:prSet/>
      <dgm:spPr/>
      <dgm:t>
        <a:bodyPr/>
        <a:lstStyle/>
        <a:p>
          <a:endParaRPr lang="ru-RU" sz="2000" b="1"/>
        </a:p>
      </dgm:t>
    </dgm:pt>
    <dgm:pt modelId="{2ACE028D-02AE-4348-A057-A9C86CB3F162}">
      <dgm:prSet phldrT="[Текст]" custT="1"/>
      <dgm:spPr/>
      <dgm:t>
        <a:bodyPr/>
        <a:lstStyle/>
        <a:p>
          <a:r>
            <a:rPr lang="ru-RU" sz="2000" b="1" dirty="0" smtClean="0"/>
            <a:t>Мониторинг удовлетворенности работодателя;</a:t>
          </a:r>
        </a:p>
        <a:p>
          <a:r>
            <a:rPr lang="ru-RU" sz="2000" b="1" dirty="0" smtClean="0"/>
            <a:t>выявление потребностей в дополнительных профессиональных </a:t>
          </a:r>
        </a:p>
        <a:p>
          <a:r>
            <a:rPr lang="ru-RU" sz="2000" b="1" dirty="0" smtClean="0"/>
            <a:t>и личностных компетенциях молодого специалиста</a:t>
          </a:r>
          <a:endParaRPr lang="ru-RU" sz="2000" b="1" dirty="0"/>
        </a:p>
      </dgm:t>
    </dgm:pt>
    <dgm:pt modelId="{0D38DB7F-36DC-4C89-AD63-86F554BE1538}" type="parTrans" cxnId="{E17FD449-06FA-4E4F-B227-3D7A873FC988}">
      <dgm:prSet/>
      <dgm:spPr/>
      <dgm:t>
        <a:bodyPr/>
        <a:lstStyle/>
        <a:p>
          <a:endParaRPr lang="ru-RU" sz="2000" b="1"/>
        </a:p>
      </dgm:t>
    </dgm:pt>
    <dgm:pt modelId="{5B946816-CD93-4951-AEF8-53F0C6C2E856}" type="sibTrans" cxnId="{E17FD449-06FA-4E4F-B227-3D7A873FC988}">
      <dgm:prSet/>
      <dgm:spPr/>
      <dgm:t>
        <a:bodyPr/>
        <a:lstStyle/>
        <a:p>
          <a:endParaRPr lang="ru-RU" sz="2000" b="1"/>
        </a:p>
      </dgm:t>
    </dgm:pt>
    <dgm:pt modelId="{16A2A16C-8C20-4429-86D9-141568D84EB7}">
      <dgm:prSet custT="1"/>
      <dgm:spPr/>
      <dgm:t>
        <a:bodyPr/>
        <a:lstStyle/>
        <a:p>
          <a:r>
            <a:rPr lang="ru-RU" sz="2000" b="1" dirty="0" smtClean="0"/>
            <a:t>Оказание помощи в разработке стратегии </a:t>
          </a:r>
          <a:endParaRPr lang="ru-RU" sz="2000" b="1" dirty="0" smtClean="0"/>
        </a:p>
        <a:p>
          <a:r>
            <a:rPr lang="ru-RU" sz="2000" b="1" dirty="0" smtClean="0"/>
            <a:t>карьерного </a:t>
          </a:r>
          <a:r>
            <a:rPr lang="ru-RU" sz="2000" b="1" dirty="0" smtClean="0"/>
            <a:t>и личностного роста</a:t>
          </a:r>
          <a:endParaRPr lang="ru-RU" sz="2000" b="1" dirty="0"/>
        </a:p>
      </dgm:t>
    </dgm:pt>
    <dgm:pt modelId="{0F070DEF-104D-4794-9ADD-B390537ECFAA}" type="parTrans" cxnId="{758000C4-718B-4BA1-BC66-EF4DE08D1510}">
      <dgm:prSet/>
      <dgm:spPr/>
      <dgm:t>
        <a:bodyPr/>
        <a:lstStyle/>
        <a:p>
          <a:endParaRPr lang="ru-RU" sz="2000" b="1"/>
        </a:p>
      </dgm:t>
    </dgm:pt>
    <dgm:pt modelId="{D7DD1073-44C0-4AC2-A4F5-2E85BE15D5D9}" type="sibTrans" cxnId="{758000C4-718B-4BA1-BC66-EF4DE08D1510}">
      <dgm:prSet/>
      <dgm:spPr/>
      <dgm:t>
        <a:bodyPr/>
        <a:lstStyle/>
        <a:p>
          <a:endParaRPr lang="ru-RU" sz="2000" b="1"/>
        </a:p>
      </dgm:t>
    </dgm:pt>
    <dgm:pt modelId="{41FEB743-7796-476F-9270-3C8A975044A9}" type="pres">
      <dgm:prSet presAssocID="{D238673B-825F-45B3-BE80-5EED925E1550}" presName="linearFlow" presStyleCnt="0">
        <dgm:presLayoutVars>
          <dgm:dir/>
          <dgm:resizeHandles val="exact"/>
        </dgm:presLayoutVars>
      </dgm:prSet>
      <dgm:spPr/>
    </dgm:pt>
    <dgm:pt modelId="{9AC3F46C-3670-42C3-8E85-8951841AB123}" type="pres">
      <dgm:prSet presAssocID="{B7CD72A8-FEC2-4B73-BE48-24C95DFED69B}" presName="composite" presStyleCnt="0"/>
      <dgm:spPr/>
    </dgm:pt>
    <dgm:pt modelId="{CC923C2A-E049-4C14-A320-EE41F55BC925}" type="pres">
      <dgm:prSet presAssocID="{B7CD72A8-FEC2-4B73-BE48-24C95DFED69B}" presName="imgShp" presStyleLbl="fgImgPlace1" presStyleIdx="0" presStyleCnt="4" custLinFactX="-57308" custLinFactNeighborX="-100000" custLinFactNeighborY="3437"/>
      <dgm:spPr/>
    </dgm:pt>
    <dgm:pt modelId="{139969D6-3536-4C85-8126-24FB56BEB34E}" type="pres">
      <dgm:prSet presAssocID="{B7CD72A8-FEC2-4B73-BE48-24C95DFED69B}" presName="txShp" presStyleLbl="node1" presStyleIdx="0" presStyleCnt="4" custScaleX="146680" custLinFactNeighborX="-88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FDA079-016C-4314-A218-9419ABE2DDD4}" type="pres">
      <dgm:prSet presAssocID="{D9BABE28-73B3-4E98-992B-832CB60B9C35}" presName="spacing" presStyleCnt="0"/>
      <dgm:spPr/>
    </dgm:pt>
    <dgm:pt modelId="{AED709F0-AB56-4B13-BDB6-9BE1D01E0054}" type="pres">
      <dgm:prSet presAssocID="{FE2FDC69-DA7B-4BDA-AD94-285C9B472437}" presName="composite" presStyleCnt="0"/>
      <dgm:spPr/>
    </dgm:pt>
    <dgm:pt modelId="{33C11B8C-A6FA-4BC5-BB59-6F0DBEA5AA7A}" type="pres">
      <dgm:prSet presAssocID="{FE2FDC69-DA7B-4BDA-AD94-285C9B472437}" presName="imgShp" presStyleLbl="fgImgPlace1" presStyleIdx="1" presStyleCnt="4" custLinFactX="-8091" custLinFactNeighborX="-100000" custLinFactNeighborY="795"/>
      <dgm:spPr/>
    </dgm:pt>
    <dgm:pt modelId="{88F3FE89-B765-4B41-93CD-3685217E8F51}" type="pres">
      <dgm:prSet presAssocID="{FE2FDC69-DA7B-4BDA-AD94-285C9B472437}" presName="txShp" presStyleLbl="node1" presStyleIdx="1" presStyleCnt="4" custScaleX="1449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97947B-763D-44EA-B248-A46F92667E3F}" type="pres">
      <dgm:prSet presAssocID="{34936CC2-6F2C-4D41-9890-B23566F0F335}" presName="spacing" presStyleCnt="0"/>
      <dgm:spPr/>
    </dgm:pt>
    <dgm:pt modelId="{A689E299-DF08-4E48-9787-EE64C7D8D454}" type="pres">
      <dgm:prSet presAssocID="{2ACE028D-02AE-4348-A057-A9C86CB3F162}" presName="composite" presStyleCnt="0"/>
      <dgm:spPr/>
    </dgm:pt>
    <dgm:pt modelId="{589D57A2-ED37-4790-B99B-C3784462C20F}" type="pres">
      <dgm:prSet presAssocID="{2ACE028D-02AE-4348-A057-A9C86CB3F162}" presName="imgShp" presStyleLbl="fgImgPlace1" presStyleIdx="2" presStyleCnt="4" custLinFactX="-48641" custLinFactNeighborX="-100000" custLinFactNeighborY="5606"/>
      <dgm:spPr/>
    </dgm:pt>
    <dgm:pt modelId="{ADE4B64C-9BB3-4279-B25D-2002DE7B86E6}" type="pres">
      <dgm:prSet presAssocID="{2ACE028D-02AE-4348-A057-A9C86CB3F162}" presName="txShp" presStyleLbl="node1" presStyleIdx="2" presStyleCnt="4" custScaleX="1449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4DE746-1219-43A4-9453-DA34E4A77B63}" type="pres">
      <dgm:prSet presAssocID="{5B946816-CD93-4951-AEF8-53F0C6C2E856}" presName="spacing" presStyleCnt="0"/>
      <dgm:spPr/>
    </dgm:pt>
    <dgm:pt modelId="{E3660D53-196E-4CA0-A236-C132BC695A07}" type="pres">
      <dgm:prSet presAssocID="{16A2A16C-8C20-4429-86D9-141568D84EB7}" presName="composite" presStyleCnt="0"/>
      <dgm:spPr/>
    </dgm:pt>
    <dgm:pt modelId="{5CAC5348-18AC-4882-8CAB-CDD4E0C3D490}" type="pres">
      <dgm:prSet presAssocID="{16A2A16C-8C20-4429-86D9-141568D84EB7}" presName="imgShp" presStyleLbl="fgImgPlace1" presStyleIdx="3" presStyleCnt="4" custLinFactX="-48641" custLinFactNeighborX="-100000" custLinFactNeighborY="1214"/>
      <dgm:spPr/>
    </dgm:pt>
    <dgm:pt modelId="{DD587ABD-8230-452C-B667-26B199F984F7}" type="pres">
      <dgm:prSet presAssocID="{16A2A16C-8C20-4429-86D9-141568D84EB7}" presName="txShp" presStyleLbl="node1" presStyleIdx="3" presStyleCnt="4" custScaleX="1449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5AC69D4-473B-4335-B2E7-FB369CA89926}" type="presOf" srcId="{FE2FDC69-DA7B-4BDA-AD94-285C9B472437}" destId="{88F3FE89-B765-4B41-93CD-3685217E8F51}" srcOrd="0" destOrd="0" presId="urn:microsoft.com/office/officeart/2005/8/layout/vList3#2"/>
    <dgm:cxn modelId="{B03F4107-3185-4EF4-8EE0-F21919E18F46}" type="presOf" srcId="{B7CD72A8-FEC2-4B73-BE48-24C95DFED69B}" destId="{139969D6-3536-4C85-8126-24FB56BEB34E}" srcOrd="0" destOrd="0" presId="urn:microsoft.com/office/officeart/2005/8/layout/vList3#2"/>
    <dgm:cxn modelId="{32067710-5CB2-4950-9AC5-D8674201623C}" type="presOf" srcId="{16A2A16C-8C20-4429-86D9-141568D84EB7}" destId="{DD587ABD-8230-452C-B667-26B199F984F7}" srcOrd="0" destOrd="0" presId="urn:microsoft.com/office/officeart/2005/8/layout/vList3#2"/>
    <dgm:cxn modelId="{FBDB5E56-5322-4DAE-91F3-B9E8074135FE}" srcId="{D238673B-825F-45B3-BE80-5EED925E1550}" destId="{B7CD72A8-FEC2-4B73-BE48-24C95DFED69B}" srcOrd="0" destOrd="0" parTransId="{028663C3-46C7-41B3-9AF2-3295C2AE7013}" sibTransId="{D9BABE28-73B3-4E98-992B-832CB60B9C35}"/>
    <dgm:cxn modelId="{0DF00D98-A632-4791-8CD2-74C984A63B84}" type="presOf" srcId="{2ACE028D-02AE-4348-A057-A9C86CB3F162}" destId="{ADE4B64C-9BB3-4279-B25D-2002DE7B86E6}" srcOrd="0" destOrd="0" presId="urn:microsoft.com/office/officeart/2005/8/layout/vList3#2"/>
    <dgm:cxn modelId="{B8710246-C95F-4752-AE5C-6325789BD7C2}" type="presOf" srcId="{D238673B-825F-45B3-BE80-5EED925E1550}" destId="{41FEB743-7796-476F-9270-3C8A975044A9}" srcOrd="0" destOrd="0" presId="urn:microsoft.com/office/officeart/2005/8/layout/vList3#2"/>
    <dgm:cxn modelId="{E17FD449-06FA-4E4F-B227-3D7A873FC988}" srcId="{D238673B-825F-45B3-BE80-5EED925E1550}" destId="{2ACE028D-02AE-4348-A057-A9C86CB3F162}" srcOrd="2" destOrd="0" parTransId="{0D38DB7F-36DC-4C89-AD63-86F554BE1538}" sibTransId="{5B946816-CD93-4951-AEF8-53F0C6C2E856}"/>
    <dgm:cxn modelId="{E5FF2E1D-0DFC-4004-B4B0-2F9DD04FE43A}" srcId="{D238673B-825F-45B3-BE80-5EED925E1550}" destId="{FE2FDC69-DA7B-4BDA-AD94-285C9B472437}" srcOrd="1" destOrd="0" parTransId="{D8356D5F-B39A-4487-B8F1-1204FF5F69DC}" sibTransId="{34936CC2-6F2C-4D41-9890-B23566F0F335}"/>
    <dgm:cxn modelId="{758000C4-718B-4BA1-BC66-EF4DE08D1510}" srcId="{D238673B-825F-45B3-BE80-5EED925E1550}" destId="{16A2A16C-8C20-4429-86D9-141568D84EB7}" srcOrd="3" destOrd="0" parTransId="{0F070DEF-104D-4794-9ADD-B390537ECFAA}" sibTransId="{D7DD1073-44C0-4AC2-A4F5-2E85BE15D5D9}"/>
    <dgm:cxn modelId="{B57CA7DC-9BFC-4C39-B332-125B08B17815}" type="presParOf" srcId="{41FEB743-7796-476F-9270-3C8A975044A9}" destId="{9AC3F46C-3670-42C3-8E85-8951841AB123}" srcOrd="0" destOrd="0" presId="urn:microsoft.com/office/officeart/2005/8/layout/vList3#2"/>
    <dgm:cxn modelId="{140EC2A7-BDDE-49E0-A69D-DEB4D3C08880}" type="presParOf" srcId="{9AC3F46C-3670-42C3-8E85-8951841AB123}" destId="{CC923C2A-E049-4C14-A320-EE41F55BC925}" srcOrd="0" destOrd="0" presId="urn:microsoft.com/office/officeart/2005/8/layout/vList3#2"/>
    <dgm:cxn modelId="{1F768B32-1762-42E6-A90D-C0559B999CC3}" type="presParOf" srcId="{9AC3F46C-3670-42C3-8E85-8951841AB123}" destId="{139969D6-3536-4C85-8126-24FB56BEB34E}" srcOrd="1" destOrd="0" presId="urn:microsoft.com/office/officeart/2005/8/layout/vList3#2"/>
    <dgm:cxn modelId="{61019678-D2D4-48A5-8D13-1E4C11231B92}" type="presParOf" srcId="{41FEB743-7796-476F-9270-3C8A975044A9}" destId="{EEFDA079-016C-4314-A218-9419ABE2DDD4}" srcOrd="1" destOrd="0" presId="urn:microsoft.com/office/officeart/2005/8/layout/vList3#2"/>
    <dgm:cxn modelId="{01AF3517-C5D5-47CC-92CD-3E0AD73A61DC}" type="presParOf" srcId="{41FEB743-7796-476F-9270-3C8A975044A9}" destId="{AED709F0-AB56-4B13-BDB6-9BE1D01E0054}" srcOrd="2" destOrd="0" presId="urn:microsoft.com/office/officeart/2005/8/layout/vList3#2"/>
    <dgm:cxn modelId="{8BB2CD96-0410-4FCE-9243-0B70ABC0A7DE}" type="presParOf" srcId="{AED709F0-AB56-4B13-BDB6-9BE1D01E0054}" destId="{33C11B8C-A6FA-4BC5-BB59-6F0DBEA5AA7A}" srcOrd="0" destOrd="0" presId="urn:microsoft.com/office/officeart/2005/8/layout/vList3#2"/>
    <dgm:cxn modelId="{EE81EF75-577E-4F08-BA4D-E67244C3D5EE}" type="presParOf" srcId="{AED709F0-AB56-4B13-BDB6-9BE1D01E0054}" destId="{88F3FE89-B765-4B41-93CD-3685217E8F51}" srcOrd="1" destOrd="0" presId="urn:microsoft.com/office/officeart/2005/8/layout/vList3#2"/>
    <dgm:cxn modelId="{13505E95-BC5F-4433-AB30-34A0B5099932}" type="presParOf" srcId="{41FEB743-7796-476F-9270-3C8A975044A9}" destId="{9C97947B-763D-44EA-B248-A46F92667E3F}" srcOrd="3" destOrd="0" presId="urn:microsoft.com/office/officeart/2005/8/layout/vList3#2"/>
    <dgm:cxn modelId="{706AC4B2-80D1-49B0-83E6-C1F3E9042C66}" type="presParOf" srcId="{41FEB743-7796-476F-9270-3C8A975044A9}" destId="{A689E299-DF08-4E48-9787-EE64C7D8D454}" srcOrd="4" destOrd="0" presId="urn:microsoft.com/office/officeart/2005/8/layout/vList3#2"/>
    <dgm:cxn modelId="{59C7F6FB-59DD-4263-A7B7-F5867CE47C44}" type="presParOf" srcId="{A689E299-DF08-4E48-9787-EE64C7D8D454}" destId="{589D57A2-ED37-4790-B99B-C3784462C20F}" srcOrd="0" destOrd="0" presId="urn:microsoft.com/office/officeart/2005/8/layout/vList3#2"/>
    <dgm:cxn modelId="{11007583-629C-4F85-8A1D-AF392AAC59D1}" type="presParOf" srcId="{A689E299-DF08-4E48-9787-EE64C7D8D454}" destId="{ADE4B64C-9BB3-4279-B25D-2002DE7B86E6}" srcOrd="1" destOrd="0" presId="urn:microsoft.com/office/officeart/2005/8/layout/vList3#2"/>
    <dgm:cxn modelId="{0EE0C67F-8FF4-4BB4-92B5-E3890A38D144}" type="presParOf" srcId="{41FEB743-7796-476F-9270-3C8A975044A9}" destId="{A24DE746-1219-43A4-9453-DA34E4A77B63}" srcOrd="5" destOrd="0" presId="urn:microsoft.com/office/officeart/2005/8/layout/vList3#2"/>
    <dgm:cxn modelId="{C022D36A-6418-4513-A879-4C3944AD91AE}" type="presParOf" srcId="{41FEB743-7796-476F-9270-3C8A975044A9}" destId="{E3660D53-196E-4CA0-A236-C132BC695A07}" srcOrd="6" destOrd="0" presId="urn:microsoft.com/office/officeart/2005/8/layout/vList3#2"/>
    <dgm:cxn modelId="{15785F78-FBF0-4A1B-B939-32FBE0847E56}" type="presParOf" srcId="{E3660D53-196E-4CA0-A236-C132BC695A07}" destId="{5CAC5348-18AC-4882-8CAB-CDD4E0C3D490}" srcOrd="0" destOrd="0" presId="urn:microsoft.com/office/officeart/2005/8/layout/vList3#2"/>
    <dgm:cxn modelId="{7127EF00-2DF9-47FE-AB1E-097B9186970D}" type="presParOf" srcId="{E3660D53-196E-4CA0-A236-C132BC695A07}" destId="{DD587ABD-8230-452C-B667-26B199F984F7}" srcOrd="1" destOrd="0" presId="urn:microsoft.com/office/officeart/2005/8/layout/vList3#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D648AC4-F8F4-4B64-B92C-25D1D0C4EAF5}" type="doc">
      <dgm:prSet loTypeId="urn:microsoft.com/office/officeart/2005/8/layout/target3" loCatId="relationship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58C7ED2-A1B2-4087-BB37-C27F9A093EEB}">
      <dgm:prSet phldrT="[Текст]" custT="1"/>
      <dgm:spPr/>
      <dgm:t>
        <a:bodyPr/>
        <a:lstStyle/>
        <a:p>
          <a:r>
            <a:rPr lang="ru-RU" sz="2200" b="1" dirty="0" smtClean="0"/>
            <a:t>Достижение цели и задач наставничества</a:t>
          </a:r>
          <a:endParaRPr lang="ru-RU" sz="2200" b="1" dirty="0"/>
        </a:p>
      </dgm:t>
    </dgm:pt>
    <dgm:pt modelId="{00B4FF0B-D62A-449F-8273-46831E5DD02F}" type="parTrans" cxnId="{841FDED4-6DF6-4478-8C63-A1F6876A6F5D}">
      <dgm:prSet/>
      <dgm:spPr/>
      <dgm:t>
        <a:bodyPr/>
        <a:lstStyle/>
        <a:p>
          <a:endParaRPr lang="ru-RU" sz="2200" b="1"/>
        </a:p>
      </dgm:t>
    </dgm:pt>
    <dgm:pt modelId="{79B98125-E4AE-4A5B-A973-F218D39909F1}" type="sibTrans" cxnId="{841FDED4-6DF6-4478-8C63-A1F6876A6F5D}">
      <dgm:prSet/>
      <dgm:spPr/>
      <dgm:t>
        <a:bodyPr/>
        <a:lstStyle/>
        <a:p>
          <a:endParaRPr lang="ru-RU" sz="2200" b="1"/>
        </a:p>
      </dgm:t>
    </dgm:pt>
    <dgm:pt modelId="{3FC09621-F53E-473D-A739-F2065D5825DA}">
      <dgm:prSet phldrT="[Текст]" custT="1"/>
      <dgm:spPr/>
      <dgm:t>
        <a:bodyPr/>
        <a:lstStyle/>
        <a:p>
          <a:r>
            <a:rPr lang="ru-RU" sz="2200" b="1" dirty="0" smtClean="0"/>
            <a:t>Создание устойчивого взаимовыгодного партнерства между колледжем и предприятием</a:t>
          </a:r>
          <a:endParaRPr lang="ru-RU" sz="2200" b="1" dirty="0"/>
        </a:p>
      </dgm:t>
    </dgm:pt>
    <dgm:pt modelId="{12D9B765-5A48-4AAC-A1C3-CC9AA33FF5EE}" type="parTrans" cxnId="{5CFFA0AF-1FEE-4A14-9116-EF2A6AC47B93}">
      <dgm:prSet/>
      <dgm:spPr/>
      <dgm:t>
        <a:bodyPr/>
        <a:lstStyle/>
        <a:p>
          <a:endParaRPr lang="ru-RU" sz="2200" b="1"/>
        </a:p>
      </dgm:t>
    </dgm:pt>
    <dgm:pt modelId="{6398EC63-B71E-4605-A57A-506330AA4EF0}" type="sibTrans" cxnId="{5CFFA0AF-1FEE-4A14-9116-EF2A6AC47B93}">
      <dgm:prSet/>
      <dgm:spPr/>
      <dgm:t>
        <a:bodyPr/>
        <a:lstStyle/>
        <a:p>
          <a:endParaRPr lang="ru-RU" sz="2200" b="1"/>
        </a:p>
      </dgm:t>
    </dgm:pt>
    <dgm:pt modelId="{6E07D3C7-DD93-4ACF-A79B-2B8F809A1661}">
      <dgm:prSet phldrT="[Текст]" custT="1"/>
      <dgm:spPr/>
      <dgm:t>
        <a:bodyPr/>
        <a:lstStyle/>
        <a:p>
          <a:r>
            <a:rPr lang="ru-RU" sz="2200" b="1" dirty="0" smtClean="0"/>
            <a:t>Положительный отзыв работодателя на работу наставляемого и наставника</a:t>
          </a:r>
          <a:endParaRPr lang="ru-RU" sz="2200" b="1" dirty="0"/>
        </a:p>
      </dgm:t>
    </dgm:pt>
    <dgm:pt modelId="{1802CAC6-5A71-45B8-8046-7D6FCE5AE5C2}" type="parTrans" cxnId="{C5A730BE-3528-44FD-A701-85C4C8064248}">
      <dgm:prSet/>
      <dgm:spPr/>
      <dgm:t>
        <a:bodyPr/>
        <a:lstStyle/>
        <a:p>
          <a:endParaRPr lang="ru-RU" sz="2200" b="1"/>
        </a:p>
      </dgm:t>
    </dgm:pt>
    <dgm:pt modelId="{9E1A6803-F007-411C-8B7C-76F252898E83}" type="sibTrans" cxnId="{C5A730BE-3528-44FD-A701-85C4C8064248}">
      <dgm:prSet/>
      <dgm:spPr/>
      <dgm:t>
        <a:bodyPr/>
        <a:lstStyle/>
        <a:p>
          <a:endParaRPr lang="ru-RU" sz="2200" b="1"/>
        </a:p>
      </dgm:t>
    </dgm:pt>
    <dgm:pt modelId="{58C9EC9A-584A-44DD-AA9D-D2824CCDA10C}">
      <dgm:prSet custT="1"/>
      <dgm:spPr/>
      <dgm:t>
        <a:bodyPr/>
        <a:lstStyle/>
        <a:p>
          <a:r>
            <a:rPr lang="ru-RU" sz="2200" b="1" dirty="0" smtClean="0"/>
            <a:t>Повышение процента трудоустройства молодых специалистов</a:t>
          </a:r>
          <a:endParaRPr lang="ru-RU" sz="2200" b="1" dirty="0"/>
        </a:p>
      </dgm:t>
    </dgm:pt>
    <dgm:pt modelId="{A30436C3-07A7-4543-B353-FA8AF2F2DCD1}" type="parTrans" cxnId="{A5031A23-20DD-4B23-AA3D-18A0CDDA5884}">
      <dgm:prSet/>
      <dgm:spPr/>
      <dgm:t>
        <a:bodyPr/>
        <a:lstStyle/>
        <a:p>
          <a:endParaRPr lang="ru-RU" sz="2200" b="1"/>
        </a:p>
      </dgm:t>
    </dgm:pt>
    <dgm:pt modelId="{DBB4AC24-65ED-40CA-84DC-75AAE8360715}" type="sibTrans" cxnId="{A5031A23-20DD-4B23-AA3D-18A0CDDA5884}">
      <dgm:prSet/>
      <dgm:spPr/>
      <dgm:t>
        <a:bodyPr/>
        <a:lstStyle/>
        <a:p>
          <a:endParaRPr lang="ru-RU" sz="2200" b="1"/>
        </a:p>
      </dgm:t>
    </dgm:pt>
    <dgm:pt modelId="{8F13C752-8AF0-4880-93C7-7F09FFA65A8D}">
      <dgm:prSet custT="1"/>
      <dgm:spPr/>
      <dgm:t>
        <a:bodyPr/>
        <a:lstStyle/>
        <a:p>
          <a:r>
            <a:rPr lang="ru-RU" sz="2200" b="1" dirty="0" smtClean="0"/>
            <a:t>Рост удовлетворенности участников программы; увеличение количества партнерских пар </a:t>
          </a:r>
          <a:endParaRPr lang="ru-RU" sz="2200" b="1" dirty="0"/>
        </a:p>
      </dgm:t>
    </dgm:pt>
    <dgm:pt modelId="{40EAA83A-D8A6-4A64-957D-D6642D9BABBC}" type="parTrans" cxnId="{CAAD588E-C7ED-4260-A877-3022BD2B36A1}">
      <dgm:prSet/>
      <dgm:spPr/>
      <dgm:t>
        <a:bodyPr/>
        <a:lstStyle/>
        <a:p>
          <a:endParaRPr lang="ru-RU" sz="2200" b="1"/>
        </a:p>
      </dgm:t>
    </dgm:pt>
    <dgm:pt modelId="{0C5CA813-0992-4E92-AD3E-91EAE7F27EC6}" type="sibTrans" cxnId="{CAAD588E-C7ED-4260-A877-3022BD2B36A1}">
      <dgm:prSet/>
      <dgm:spPr/>
      <dgm:t>
        <a:bodyPr/>
        <a:lstStyle/>
        <a:p>
          <a:endParaRPr lang="ru-RU" sz="2200" b="1"/>
        </a:p>
      </dgm:t>
    </dgm:pt>
    <dgm:pt modelId="{E96EF020-EDF4-441E-BD47-B4082FF8200C}">
      <dgm:prSet custT="1"/>
      <dgm:spPr/>
      <dgm:t>
        <a:bodyPr/>
        <a:lstStyle/>
        <a:p>
          <a:r>
            <a:rPr lang="ru-RU" sz="2200" b="1" dirty="0" smtClean="0"/>
            <a:t>Отсутствие профессиональных ошибок молодого специалиста и конфликтов в коллективе</a:t>
          </a:r>
          <a:endParaRPr lang="ru-RU" sz="2200" b="1" dirty="0"/>
        </a:p>
      </dgm:t>
    </dgm:pt>
    <dgm:pt modelId="{F2E31A7E-9957-4393-9169-58CAD23BBB43}" type="parTrans" cxnId="{B920D605-8373-45EC-A788-682DF0B3E3FC}">
      <dgm:prSet/>
      <dgm:spPr/>
      <dgm:t>
        <a:bodyPr/>
        <a:lstStyle/>
        <a:p>
          <a:endParaRPr lang="ru-RU" sz="2200" b="1"/>
        </a:p>
      </dgm:t>
    </dgm:pt>
    <dgm:pt modelId="{35EDF25F-18D1-4948-B3CF-70A83CD6B64A}" type="sibTrans" cxnId="{B920D605-8373-45EC-A788-682DF0B3E3FC}">
      <dgm:prSet/>
      <dgm:spPr/>
      <dgm:t>
        <a:bodyPr/>
        <a:lstStyle/>
        <a:p>
          <a:endParaRPr lang="ru-RU" sz="2200" b="1"/>
        </a:p>
      </dgm:t>
    </dgm:pt>
    <dgm:pt modelId="{966DE4AB-B1A4-44AB-9919-7ECD0705C024}" type="pres">
      <dgm:prSet presAssocID="{1D648AC4-F8F4-4B64-B92C-25D1D0C4EAF5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3EEA71A-275E-40B6-96FC-3237E65B12D1}" type="pres">
      <dgm:prSet presAssocID="{B58C7ED2-A1B2-4087-BB37-C27F9A093EEB}" presName="circle1" presStyleLbl="node1" presStyleIdx="0" presStyleCnt="6"/>
      <dgm:spPr/>
    </dgm:pt>
    <dgm:pt modelId="{BC0B8D8A-61A6-4EBE-9FEE-D13924F9E537}" type="pres">
      <dgm:prSet presAssocID="{B58C7ED2-A1B2-4087-BB37-C27F9A093EEB}" presName="space" presStyleCnt="0"/>
      <dgm:spPr/>
    </dgm:pt>
    <dgm:pt modelId="{8C9CCAE0-1C52-452C-B8DA-F212F20A0D6E}" type="pres">
      <dgm:prSet presAssocID="{B58C7ED2-A1B2-4087-BB37-C27F9A093EEB}" presName="rect1" presStyleLbl="alignAcc1" presStyleIdx="0" presStyleCnt="6"/>
      <dgm:spPr/>
      <dgm:t>
        <a:bodyPr/>
        <a:lstStyle/>
        <a:p>
          <a:endParaRPr lang="ru-RU"/>
        </a:p>
      </dgm:t>
    </dgm:pt>
    <dgm:pt modelId="{B9544844-9A29-44CE-98A4-58B7A614281B}" type="pres">
      <dgm:prSet presAssocID="{58C9EC9A-584A-44DD-AA9D-D2824CCDA10C}" presName="vertSpace2" presStyleLbl="node1" presStyleIdx="0" presStyleCnt="6"/>
      <dgm:spPr/>
    </dgm:pt>
    <dgm:pt modelId="{A89470E7-BD9B-49BF-9147-68B16901C226}" type="pres">
      <dgm:prSet presAssocID="{58C9EC9A-584A-44DD-AA9D-D2824CCDA10C}" presName="circle2" presStyleLbl="node1" presStyleIdx="1" presStyleCnt="6"/>
      <dgm:spPr/>
    </dgm:pt>
    <dgm:pt modelId="{29525928-9F9E-4DE6-8DBC-0E29C9598DAE}" type="pres">
      <dgm:prSet presAssocID="{58C9EC9A-584A-44DD-AA9D-D2824CCDA10C}" presName="rect2" presStyleLbl="alignAcc1" presStyleIdx="1" presStyleCnt="6"/>
      <dgm:spPr/>
      <dgm:t>
        <a:bodyPr/>
        <a:lstStyle/>
        <a:p>
          <a:endParaRPr lang="ru-RU"/>
        </a:p>
      </dgm:t>
    </dgm:pt>
    <dgm:pt modelId="{0129CBD0-8D57-41E4-AC42-D7032F8A5653}" type="pres">
      <dgm:prSet presAssocID="{8F13C752-8AF0-4880-93C7-7F09FFA65A8D}" presName="vertSpace3" presStyleLbl="node1" presStyleIdx="1" presStyleCnt="6"/>
      <dgm:spPr/>
    </dgm:pt>
    <dgm:pt modelId="{E6BAFE93-FBD8-4169-A475-E82BD5C4E29F}" type="pres">
      <dgm:prSet presAssocID="{8F13C752-8AF0-4880-93C7-7F09FFA65A8D}" presName="circle3" presStyleLbl="node1" presStyleIdx="2" presStyleCnt="6"/>
      <dgm:spPr/>
    </dgm:pt>
    <dgm:pt modelId="{2CE23147-7A97-40AF-B45F-F7BFE6B661EE}" type="pres">
      <dgm:prSet presAssocID="{8F13C752-8AF0-4880-93C7-7F09FFA65A8D}" presName="rect3" presStyleLbl="alignAcc1" presStyleIdx="2" presStyleCnt="6"/>
      <dgm:spPr/>
      <dgm:t>
        <a:bodyPr/>
        <a:lstStyle/>
        <a:p>
          <a:endParaRPr lang="ru-RU"/>
        </a:p>
      </dgm:t>
    </dgm:pt>
    <dgm:pt modelId="{F1B67358-F24F-4984-A168-7D78D2DA2919}" type="pres">
      <dgm:prSet presAssocID="{3FC09621-F53E-473D-A739-F2065D5825DA}" presName="vertSpace4" presStyleLbl="node1" presStyleIdx="2" presStyleCnt="6"/>
      <dgm:spPr/>
    </dgm:pt>
    <dgm:pt modelId="{0A513F00-0494-48B8-8506-8E8F2241B815}" type="pres">
      <dgm:prSet presAssocID="{3FC09621-F53E-473D-A739-F2065D5825DA}" presName="circle4" presStyleLbl="node1" presStyleIdx="3" presStyleCnt="6"/>
      <dgm:spPr/>
    </dgm:pt>
    <dgm:pt modelId="{B550282E-17B2-4B85-995C-6D4C85F4B52D}" type="pres">
      <dgm:prSet presAssocID="{3FC09621-F53E-473D-A739-F2065D5825DA}" presName="rect4" presStyleLbl="alignAcc1" presStyleIdx="3" presStyleCnt="6"/>
      <dgm:spPr/>
      <dgm:t>
        <a:bodyPr/>
        <a:lstStyle/>
        <a:p>
          <a:endParaRPr lang="ru-RU"/>
        </a:p>
      </dgm:t>
    </dgm:pt>
    <dgm:pt modelId="{98ECC994-D8E7-4437-8B17-333754823279}" type="pres">
      <dgm:prSet presAssocID="{6E07D3C7-DD93-4ACF-A79B-2B8F809A1661}" presName="vertSpace5" presStyleLbl="node1" presStyleIdx="3" presStyleCnt="6"/>
      <dgm:spPr/>
    </dgm:pt>
    <dgm:pt modelId="{2CCD130E-7336-4EB8-8B32-1316A3299449}" type="pres">
      <dgm:prSet presAssocID="{6E07D3C7-DD93-4ACF-A79B-2B8F809A1661}" presName="circle5" presStyleLbl="node1" presStyleIdx="4" presStyleCnt="6"/>
      <dgm:spPr/>
    </dgm:pt>
    <dgm:pt modelId="{81493854-4471-496D-BD27-E24525E4416D}" type="pres">
      <dgm:prSet presAssocID="{6E07D3C7-DD93-4ACF-A79B-2B8F809A1661}" presName="rect5" presStyleLbl="alignAcc1" presStyleIdx="4" presStyleCnt="6"/>
      <dgm:spPr/>
      <dgm:t>
        <a:bodyPr/>
        <a:lstStyle/>
        <a:p>
          <a:endParaRPr lang="ru-RU"/>
        </a:p>
      </dgm:t>
    </dgm:pt>
    <dgm:pt modelId="{DF1BA8B0-EEF9-4AAE-A039-B0245F9FD6FC}" type="pres">
      <dgm:prSet presAssocID="{E96EF020-EDF4-441E-BD47-B4082FF8200C}" presName="vertSpace6" presStyleLbl="node1" presStyleIdx="4" presStyleCnt="6"/>
      <dgm:spPr/>
    </dgm:pt>
    <dgm:pt modelId="{BF384EA2-1069-4AEB-A830-AE1D82C59710}" type="pres">
      <dgm:prSet presAssocID="{E96EF020-EDF4-441E-BD47-B4082FF8200C}" presName="circle6" presStyleLbl="node1" presStyleIdx="5" presStyleCnt="6"/>
      <dgm:spPr/>
    </dgm:pt>
    <dgm:pt modelId="{F70BC030-3362-47A2-BD53-9F9FDD5B0451}" type="pres">
      <dgm:prSet presAssocID="{E96EF020-EDF4-441E-BD47-B4082FF8200C}" presName="rect6" presStyleLbl="alignAcc1" presStyleIdx="5" presStyleCnt="6"/>
      <dgm:spPr/>
      <dgm:t>
        <a:bodyPr/>
        <a:lstStyle/>
        <a:p>
          <a:endParaRPr lang="ru-RU"/>
        </a:p>
      </dgm:t>
    </dgm:pt>
    <dgm:pt modelId="{E4586D11-2152-413F-AF44-EA567FCE5EFF}" type="pres">
      <dgm:prSet presAssocID="{B58C7ED2-A1B2-4087-BB37-C27F9A093EEB}" presName="rect1ParTxNoCh" presStyleLbl="alignAcc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084790-ADA6-4A1C-A2EF-B9CB2E4023B5}" type="pres">
      <dgm:prSet presAssocID="{58C9EC9A-584A-44DD-AA9D-D2824CCDA10C}" presName="rect2ParTxNoCh" presStyleLbl="alignAcc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B132B9-6DF5-4372-8647-1104E260A025}" type="pres">
      <dgm:prSet presAssocID="{8F13C752-8AF0-4880-93C7-7F09FFA65A8D}" presName="rect3ParTxNoCh" presStyleLbl="alignAcc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665988-7EBD-4FA9-90AC-C602A031BEC4}" type="pres">
      <dgm:prSet presAssocID="{3FC09621-F53E-473D-A739-F2065D5825DA}" presName="rect4ParTxNoCh" presStyleLbl="alignAcc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74C2DB-DBB2-495F-AA25-7FBC7D5809FF}" type="pres">
      <dgm:prSet presAssocID="{6E07D3C7-DD93-4ACF-A79B-2B8F809A1661}" presName="rect5ParTxNoCh" presStyleLbl="alignAcc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4DAEBB-D7F7-4553-A112-D0D7FB4B1BCB}" type="pres">
      <dgm:prSet presAssocID="{E96EF020-EDF4-441E-BD47-B4082FF8200C}" presName="rect6ParTxNoCh" presStyleLbl="alignAcc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F3DCAD6-D502-4234-B7CD-8044E566AA0F}" type="presOf" srcId="{1D648AC4-F8F4-4B64-B92C-25D1D0C4EAF5}" destId="{966DE4AB-B1A4-44AB-9919-7ECD0705C024}" srcOrd="0" destOrd="0" presId="urn:microsoft.com/office/officeart/2005/8/layout/target3"/>
    <dgm:cxn modelId="{46F3B916-C44D-4EA2-A2BB-DF33D844BA24}" type="presOf" srcId="{B58C7ED2-A1B2-4087-BB37-C27F9A093EEB}" destId="{E4586D11-2152-413F-AF44-EA567FCE5EFF}" srcOrd="1" destOrd="0" presId="urn:microsoft.com/office/officeart/2005/8/layout/target3"/>
    <dgm:cxn modelId="{02BBCBC4-93EB-4541-A399-677DA75F5F15}" type="presOf" srcId="{6E07D3C7-DD93-4ACF-A79B-2B8F809A1661}" destId="{81493854-4471-496D-BD27-E24525E4416D}" srcOrd="0" destOrd="0" presId="urn:microsoft.com/office/officeart/2005/8/layout/target3"/>
    <dgm:cxn modelId="{841FDED4-6DF6-4478-8C63-A1F6876A6F5D}" srcId="{1D648AC4-F8F4-4B64-B92C-25D1D0C4EAF5}" destId="{B58C7ED2-A1B2-4087-BB37-C27F9A093EEB}" srcOrd="0" destOrd="0" parTransId="{00B4FF0B-D62A-449F-8273-46831E5DD02F}" sibTransId="{79B98125-E4AE-4A5B-A973-F218D39909F1}"/>
    <dgm:cxn modelId="{B920D605-8373-45EC-A788-682DF0B3E3FC}" srcId="{1D648AC4-F8F4-4B64-B92C-25D1D0C4EAF5}" destId="{E96EF020-EDF4-441E-BD47-B4082FF8200C}" srcOrd="5" destOrd="0" parTransId="{F2E31A7E-9957-4393-9169-58CAD23BBB43}" sibTransId="{35EDF25F-18D1-4948-B3CF-70A83CD6B64A}"/>
    <dgm:cxn modelId="{47114649-40CA-44F5-9478-C7678F696165}" type="presOf" srcId="{E96EF020-EDF4-441E-BD47-B4082FF8200C}" destId="{F70BC030-3362-47A2-BD53-9F9FDD5B0451}" srcOrd="0" destOrd="0" presId="urn:microsoft.com/office/officeart/2005/8/layout/target3"/>
    <dgm:cxn modelId="{9BFF5142-9D6F-4DC6-97C7-1622E7DE31E8}" type="presOf" srcId="{8F13C752-8AF0-4880-93C7-7F09FFA65A8D}" destId="{1AB132B9-6DF5-4372-8647-1104E260A025}" srcOrd="1" destOrd="0" presId="urn:microsoft.com/office/officeart/2005/8/layout/target3"/>
    <dgm:cxn modelId="{F0A9827E-3B9F-4668-8C7F-CCADAF11CDD7}" type="presOf" srcId="{6E07D3C7-DD93-4ACF-A79B-2B8F809A1661}" destId="{5374C2DB-DBB2-495F-AA25-7FBC7D5809FF}" srcOrd="1" destOrd="0" presId="urn:microsoft.com/office/officeart/2005/8/layout/target3"/>
    <dgm:cxn modelId="{9C8DF483-8ED5-48C6-ADE5-736A63FE12FF}" type="presOf" srcId="{B58C7ED2-A1B2-4087-BB37-C27F9A093EEB}" destId="{8C9CCAE0-1C52-452C-B8DA-F212F20A0D6E}" srcOrd="0" destOrd="0" presId="urn:microsoft.com/office/officeart/2005/8/layout/target3"/>
    <dgm:cxn modelId="{8ED83233-0CF3-4036-AD68-B1F58A01C95A}" type="presOf" srcId="{58C9EC9A-584A-44DD-AA9D-D2824CCDA10C}" destId="{9A084790-ADA6-4A1C-A2EF-B9CB2E4023B5}" srcOrd="1" destOrd="0" presId="urn:microsoft.com/office/officeart/2005/8/layout/target3"/>
    <dgm:cxn modelId="{C5A730BE-3528-44FD-A701-85C4C8064248}" srcId="{1D648AC4-F8F4-4B64-B92C-25D1D0C4EAF5}" destId="{6E07D3C7-DD93-4ACF-A79B-2B8F809A1661}" srcOrd="4" destOrd="0" parTransId="{1802CAC6-5A71-45B8-8046-7D6FCE5AE5C2}" sibTransId="{9E1A6803-F007-411C-8B7C-76F252898E83}"/>
    <dgm:cxn modelId="{C793DE9D-C057-4324-A254-C01F9B983077}" type="presOf" srcId="{E96EF020-EDF4-441E-BD47-B4082FF8200C}" destId="{864DAEBB-D7F7-4553-A112-D0D7FB4B1BCB}" srcOrd="1" destOrd="0" presId="urn:microsoft.com/office/officeart/2005/8/layout/target3"/>
    <dgm:cxn modelId="{5CFFA0AF-1FEE-4A14-9116-EF2A6AC47B93}" srcId="{1D648AC4-F8F4-4B64-B92C-25D1D0C4EAF5}" destId="{3FC09621-F53E-473D-A739-F2065D5825DA}" srcOrd="3" destOrd="0" parTransId="{12D9B765-5A48-4AAC-A1C3-CC9AA33FF5EE}" sibTransId="{6398EC63-B71E-4605-A57A-506330AA4EF0}"/>
    <dgm:cxn modelId="{A5031A23-20DD-4B23-AA3D-18A0CDDA5884}" srcId="{1D648AC4-F8F4-4B64-B92C-25D1D0C4EAF5}" destId="{58C9EC9A-584A-44DD-AA9D-D2824CCDA10C}" srcOrd="1" destOrd="0" parTransId="{A30436C3-07A7-4543-B353-FA8AF2F2DCD1}" sibTransId="{DBB4AC24-65ED-40CA-84DC-75AAE8360715}"/>
    <dgm:cxn modelId="{0D0B7ED7-1181-42A8-A0EF-9601AFDFD75F}" type="presOf" srcId="{58C9EC9A-584A-44DD-AA9D-D2824CCDA10C}" destId="{29525928-9F9E-4DE6-8DBC-0E29C9598DAE}" srcOrd="0" destOrd="0" presId="urn:microsoft.com/office/officeart/2005/8/layout/target3"/>
    <dgm:cxn modelId="{58C12AE4-1182-44C7-BAA9-FF0ADA461959}" type="presOf" srcId="{3FC09621-F53E-473D-A739-F2065D5825DA}" destId="{B2665988-7EBD-4FA9-90AC-C602A031BEC4}" srcOrd="1" destOrd="0" presId="urn:microsoft.com/office/officeart/2005/8/layout/target3"/>
    <dgm:cxn modelId="{895D56E6-3A5E-4085-AFB1-670D6B495858}" type="presOf" srcId="{8F13C752-8AF0-4880-93C7-7F09FFA65A8D}" destId="{2CE23147-7A97-40AF-B45F-F7BFE6B661EE}" srcOrd="0" destOrd="0" presId="urn:microsoft.com/office/officeart/2005/8/layout/target3"/>
    <dgm:cxn modelId="{EA3F9D2F-5591-4DCC-85B4-46BD0EA37684}" type="presOf" srcId="{3FC09621-F53E-473D-A739-F2065D5825DA}" destId="{B550282E-17B2-4B85-995C-6D4C85F4B52D}" srcOrd="0" destOrd="0" presId="urn:microsoft.com/office/officeart/2005/8/layout/target3"/>
    <dgm:cxn modelId="{CAAD588E-C7ED-4260-A877-3022BD2B36A1}" srcId="{1D648AC4-F8F4-4B64-B92C-25D1D0C4EAF5}" destId="{8F13C752-8AF0-4880-93C7-7F09FFA65A8D}" srcOrd="2" destOrd="0" parTransId="{40EAA83A-D8A6-4A64-957D-D6642D9BABBC}" sibTransId="{0C5CA813-0992-4E92-AD3E-91EAE7F27EC6}"/>
    <dgm:cxn modelId="{CCAC6013-2B0D-44E3-897B-25831D5809F1}" type="presParOf" srcId="{966DE4AB-B1A4-44AB-9919-7ECD0705C024}" destId="{B3EEA71A-275E-40B6-96FC-3237E65B12D1}" srcOrd="0" destOrd="0" presId="urn:microsoft.com/office/officeart/2005/8/layout/target3"/>
    <dgm:cxn modelId="{80F10DBC-5EFB-4C94-A8BC-BD3B0A12DE3C}" type="presParOf" srcId="{966DE4AB-B1A4-44AB-9919-7ECD0705C024}" destId="{BC0B8D8A-61A6-4EBE-9FEE-D13924F9E537}" srcOrd="1" destOrd="0" presId="urn:microsoft.com/office/officeart/2005/8/layout/target3"/>
    <dgm:cxn modelId="{93C3258D-D796-46BC-8290-4D49B2A59E47}" type="presParOf" srcId="{966DE4AB-B1A4-44AB-9919-7ECD0705C024}" destId="{8C9CCAE0-1C52-452C-B8DA-F212F20A0D6E}" srcOrd="2" destOrd="0" presId="urn:microsoft.com/office/officeart/2005/8/layout/target3"/>
    <dgm:cxn modelId="{F43A05BF-A248-4508-8FA5-1EB1D6482BF1}" type="presParOf" srcId="{966DE4AB-B1A4-44AB-9919-7ECD0705C024}" destId="{B9544844-9A29-44CE-98A4-58B7A614281B}" srcOrd="3" destOrd="0" presId="urn:microsoft.com/office/officeart/2005/8/layout/target3"/>
    <dgm:cxn modelId="{1C4B6FA2-0EA4-4453-B302-27141221110B}" type="presParOf" srcId="{966DE4AB-B1A4-44AB-9919-7ECD0705C024}" destId="{A89470E7-BD9B-49BF-9147-68B16901C226}" srcOrd="4" destOrd="0" presId="urn:microsoft.com/office/officeart/2005/8/layout/target3"/>
    <dgm:cxn modelId="{22AC809D-4EE1-4E34-B9C4-D8E289B8D9CF}" type="presParOf" srcId="{966DE4AB-B1A4-44AB-9919-7ECD0705C024}" destId="{29525928-9F9E-4DE6-8DBC-0E29C9598DAE}" srcOrd="5" destOrd="0" presId="urn:microsoft.com/office/officeart/2005/8/layout/target3"/>
    <dgm:cxn modelId="{90E551C0-4C99-463F-A95A-48B37A0FB6F5}" type="presParOf" srcId="{966DE4AB-B1A4-44AB-9919-7ECD0705C024}" destId="{0129CBD0-8D57-41E4-AC42-D7032F8A5653}" srcOrd="6" destOrd="0" presId="urn:microsoft.com/office/officeart/2005/8/layout/target3"/>
    <dgm:cxn modelId="{6D50B616-22D8-4824-B4D6-00AF5C3021D7}" type="presParOf" srcId="{966DE4AB-B1A4-44AB-9919-7ECD0705C024}" destId="{E6BAFE93-FBD8-4169-A475-E82BD5C4E29F}" srcOrd="7" destOrd="0" presId="urn:microsoft.com/office/officeart/2005/8/layout/target3"/>
    <dgm:cxn modelId="{154B9499-F4E2-452C-92CB-63211BCFD30C}" type="presParOf" srcId="{966DE4AB-B1A4-44AB-9919-7ECD0705C024}" destId="{2CE23147-7A97-40AF-B45F-F7BFE6B661EE}" srcOrd="8" destOrd="0" presId="urn:microsoft.com/office/officeart/2005/8/layout/target3"/>
    <dgm:cxn modelId="{1B6D55A7-4C51-4B96-B542-806B533D9A28}" type="presParOf" srcId="{966DE4AB-B1A4-44AB-9919-7ECD0705C024}" destId="{F1B67358-F24F-4984-A168-7D78D2DA2919}" srcOrd="9" destOrd="0" presId="urn:microsoft.com/office/officeart/2005/8/layout/target3"/>
    <dgm:cxn modelId="{E67C0C9F-9F35-49CB-9D29-5D1E1C5B85BA}" type="presParOf" srcId="{966DE4AB-B1A4-44AB-9919-7ECD0705C024}" destId="{0A513F00-0494-48B8-8506-8E8F2241B815}" srcOrd="10" destOrd="0" presId="urn:microsoft.com/office/officeart/2005/8/layout/target3"/>
    <dgm:cxn modelId="{C9D7D6D2-5B04-4E88-ACB7-F88D74F9F588}" type="presParOf" srcId="{966DE4AB-B1A4-44AB-9919-7ECD0705C024}" destId="{B550282E-17B2-4B85-995C-6D4C85F4B52D}" srcOrd="11" destOrd="0" presId="urn:microsoft.com/office/officeart/2005/8/layout/target3"/>
    <dgm:cxn modelId="{BB9E0D5F-1C1C-49BA-A840-CF5B6706A513}" type="presParOf" srcId="{966DE4AB-B1A4-44AB-9919-7ECD0705C024}" destId="{98ECC994-D8E7-4437-8B17-333754823279}" srcOrd="12" destOrd="0" presId="urn:microsoft.com/office/officeart/2005/8/layout/target3"/>
    <dgm:cxn modelId="{9888F173-BD1B-4C0E-8917-15902028343E}" type="presParOf" srcId="{966DE4AB-B1A4-44AB-9919-7ECD0705C024}" destId="{2CCD130E-7336-4EB8-8B32-1316A3299449}" srcOrd="13" destOrd="0" presId="urn:microsoft.com/office/officeart/2005/8/layout/target3"/>
    <dgm:cxn modelId="{E367288B-2EAD-4B5B-9D46-327A22A8A3B0}" type="presParOf" srcId="{966DE4AB-B1A4-44AB-9919-7ECD0705C024}" destId="{81493854-4471-496D-BD27-E24525E4416D}" srcOrd="14" destOrd="0" presId="urn:microsoft.com/office/officeart/2005/8/layout/target3"/>
    <dgm:cxn modelId="{DFAB8CF1-8D1E-41E2-88EB-F7146D90315E}" type="presParOf" srcId="{966DE4AB-B1A4-44AB-9919-7ECD0705C024}" destId="{DF1BA8B0-EEF9-4AAE-A039-B0245F9FD6FC}" srcOrd="15" destOrd="0" presId="urn:microsoft.com/office/officeart/2005/8/layout/target3"/>
    <dgm:cxn modelId="{AB70B3CD-C801-4D14-8BA2-69569ED95523}" type="presParOf" srcId="{966DE4AB-B1A4-44AB-9919-7ECD0705C024}" destId="{BF384EA2-1069-4AEB-A830-AE1D82C59710}" srcOrd="16" destOrd="0" presId="urn:microsoft.com/office/officeart/2005/8/layout/target3"/>
    <dgm:cxn modelId="{D5144F89-2FE2-41FC-A6CF-C2192F20BB10}" type="presParOf" srcId="{966DE4AB-B1A4-44AB-9919-7ECD0705C024}" destId="{F70BC030-3362-47A2-BD53-9F9FDD5B0451}" srcOrd="17" destOrd="0" presId="urn:microsoft.com/office/officeart/2005/8/layout/target3"/>
    <dgm:cxn modelId="{A3A51BA2-1EF0-45EC-8023-337ACC8B1C61}" type="presParOf" srcId="{966DE4AB-B1A4-44AB-9919-7ECD0705C024}" destId="{E4586D11-2152-413F-AF44-EA567FCE5EFF}" srcOrd="18" destOrd="0" presId="urn:microsoft.com/office/officeart/2005/8/layout/target3"/>
    <dgm:cxn modelId="{79F7C935-19DF-4F27-ABC5-F252C7C1B798}" type="presParOf" srcId="{966DE4AB-B1A4-44AB-9919-7ECD0705C024}" destId="{9A084790-ADA6-4A1C-A2EF-B9CB2E4023B5}" srcOrd="19" destOrd="0" presId="urn:microsoft.com/office/officeart/2005/8/layout/target3"/>
    <dgm:cxn modelId="{3DB2E76A-7E63-4145-B5FF-119F638E502A}" type="presParOf" srcId="{966DE4AB-B1A4-44AB-9919-7ECD0705C024}" destId="{1AB132B9-6DF5-4372-8647-1104E260A025}" srcOrd="20" destOrd="0" presId="urn:microsoft.com/office/officeart/2005/8/layout/target3"/>
    <dgm:cxn modelId="{3048BCDD-FEA2-42B8-B708-0E1F3D9A04B1}" type="presParOf" srcId="{966DE4AB-B1A4-44AB-9919-7ECD0705C024}" destId="{B2665988-7EBD-4FA9-90AC-C602A031BEC4}" srcOrd="21" destOrd="0" presId="urn:microsoft.com/office/officeart/2005/8/layout/target3"/>
    <dgm:cxn modelId="{EF6631FE-868E-4EE6-A8A4-F1F8154A6864}" type="presParOf" srcId="{966DE4AB-B1A4-44AB-9919-7ECD0705C024}" destId="{5374C2DB-DBB2-495F-AA25-7FBC7D5809FF}" srcOrd="22" destOrd="0" presId="urn:microsoft.com/office/officeart/2005/8/layout/target3"/>
    <dgm:cxn modelId="{42D3C61F-E739-4F71-9B32-EBFF4A5545EC}" type="presParOf" srcId="{966DE4AB-B1A4-44AB-9919-7ECD0705C024}" destId="{864DAEBB-D7F7-4553-A112-D0D7FB4B1BCB}" srcOrd="23" destOrd="0" presId="urn:microsoft.com/office/officeart/2005/8/layout/target3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1D91BD-A4A8-487F-8A61-BA37FE386217}">
      <dsp:nvSpPr>
        <dsp:cNvPr id="0" name=""/>
        <dsp:cNvSpPr/>
      </dsp:nvSpPr>
      <dsp:spPr>
        <a:xfrm rot="5400000">
          <a:off x="6214268" y="-2382811"/>
          <a:ext cx="1382916" cy="649950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Положение о наставничестве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Заключение договоров с социальными партнерами об участии в проекте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Определение состава наставников и их обучение</a:t>
          </a:r>
          <a:endParaRPr lang="ru-RU" sz="1800" kern="1200" dirty="0"/>
        </a:p>
      </dsp:txBody>
      <dsp:txXfrm rot="-5400000">
        <a:off x="3655973" y="242992"/>
        <a:ext cx="6431999" cy="1247900"/>
      </dsp:txXfrm>
    </dsp:sp>
    <dsp:sp modelId="{89AB0633-7F3F-4C86-A5C5-02E623ACBF26}">
      <dsp:nvSpPr>
        <dsp:cNvPr id="0" name=""/>
        <dsp:cNvSpPr/>
      </dsp:nvSpPr>
      <dsp:spPr>
        <a:xfrm>
          <a:off x="0" y="2619"/>
          <a:ext cx="3655973" cy="17286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Подготовительный</a:t>
          </a:r>
          <a:endParaRPr lang="ru-RU" sz="2600" kern="1200" dirty="0"/>
        </a:p>
      </dsp:txBody>
      <dsp:txXfrm>
        <a:off x="84385" y="87004"/>
        <a:ext cx="3487203" cy="1559875"/>
      </dsp:txXfrm>
    </dsp:sp>
    <dsp:sp modelId="{26C947A8-6636-4C8F-A48A-F83D359646C6}">
      <dsp:nvSpPr>
        <dsp:cNvPr id="0" name=""/>
        <dsp:cNvSpPr/>
      </dsp:nvSpPr>
      <dsp:spPr>
        <a:xfrm rot="5400000">
          <a:off x="6214268" y="-567733"/>
          <a:ext cx="1382916" cy="649950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Определение состава пар «наставник – наставляемый»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Реализация программ наставничества</a:t>
          </a:r>
          <a:endParaRPr lang="ru-RU" sz="1800" kern="1200" dirty="0"/>
        </a:p>
      </dsp:txBody>
      <dsp:txXfrm rot="-5400000">
        <a:off x="3655973" y="2058070"/>
        <a:ext cx="6431999" cy="1247900"/>
      </dsp:txXfrm>
    </dsp:sp>
    <dsp:sp modelId="{80C9391B-146A-4492-A154-410C1B93B44F}">
      <dsp:nvSpPr>
        <dsp:cNvPr id="0" name=""/>
        <dsp:cNvSpPr/>
      </dsp:nvSpPr>
      <dsp:spPr>
        <a:xfrm>
          <a:off x="0" y="1817697"/>
          <a:ext cx="3655973" cy="17286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Основной</a:t>
          </a:r>
          <a:endParaRPr lang="ru-RU" sz="2600" kern="1200" dirty="0"/>
        </a:p>
      </dsp:txBody>
      <dsp:txXfrm>
        <a:off x="84385" y="1902082"/>
        <a:ext cx="3487203" cy="1559875"/>
      </dsp:txXfrm>
    </dsp:sp>
    <dsp:sp modelId="{D92EAE80-01E9-456D-8612-7D384B305401}">
      <dsp:nvSpPr>
        <dsp:cNvPr id="0" name=""/>
        <dsp:cNvSpPr/>
      </dsp:nvSpPr>
      <dsp:spPr>
        <a:xfrm rot="5400000">
          <a:off x="6214268" y="1247344"/>
          <a:ext cx="1382916" cy="649950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Анализ и оценка результатов по этапам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Мониторинг результатов реализации проектов</a:t>
          </a:r>
          <a:endParaRPr lang="ru-RU" sz="1800" kern="1200" dirty="0"/>
        </a:p>
      </dsp:txBody>
      <dsp:txXfrm rot="-5400000">
        <a:off x="3655973" y="3873147"/>
        <a:ext cx="6431999" cy="1247900"/>
      </dsp:txXfrm>
    </dsp:sp>
    <dsp:sp modelId="{F7673F9D-8D9A-4747-83CD-2FAEA6B34110}">
      <dsp:nvSpPr>
        <dsp:cNvPr id="0" name=""/>
        <dsp:cNvSpPr/>
      </dsp:nvSpPr>
      <dsp:spPr>
        <a:xfrm>
          <a:off x="0" y="3632775"/>
          <a:ext cx="3655973" cy="17286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Мониторинг результативности проекта</a:t>
          </a:r>
          <a:endParaRPr lang="ru-RU" sz="2600" kern="1200" dirty="0"/>
        </a:p>
      </dsp:txBody>
      <dsp:txXfrm>
        <a:off x="84385" y="3717160"/>
        <a:ext cx="3487203" cy="15598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3B6CE2-3A90-4296-88B7-E74B68BC8217}">
      <dsp:nvSpPr>
        <dsp:cNvPr id="0" name=""/>
        <dsp:cNvSpPr/>
      </dsp:nvSpPr>
      <dsp:spPr>
        <a:xfrm rot="5400000">
          <a:off x="-130521" y="132892"/>
          <a:ext cx="870140" cy="60909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 rot="-5400000">
        <a:off x="0" y="306920"/>
        <a:ext cx="609098" cy="261042"/>
      </dsp:txXfrm>
    </dsp:sp>
    <dsp:sp modelId="{DB3156B0-1915-4219-AF2A-5940DCC04722}">
      <dsp:nvSpPr>
        <dsp:cNvPr id="0" name=""/>
        <dsp:cNvSpPr/>
      </dsp:nvSpPr>
      <dsp:spPr>
        <a:xfrm rot="5400000">
          <a:off x="4848730" y="-4237260"/>
          <a:ext cx="565591" cy="90448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Издание приказа о создании рабочей группы</a:t>
          </a:r>
          <a:endParaRPr lang="ru-RU" sz="2000" kern="1200" dirty="0"/>
        </a:p>
      </dsp:txBody>
      <dsp:txXfrm rot="-5400000">
        <a:off x="609098" y="29982"/>
        <a:ext cx="9017245" cy="510371"/>
      </dsp:txXfrm>
    </dsp:sp>
    <dsp:sp modelId="{E8017FB4-83F8-4203-8A17-554D66C809B4}">
      <dsp:nvSpPr>
        <dsp:cNvPr id="0" name=""/>
        <dsp:cNvSpPr/>
      </dsp:nvSpPr>
      <dsp:spPr>
        <a:xfrm rot="5400000">
          <a:off x="-130521" y="904554"/>
          <a:ext cx="870140" cy="60909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</dsp:txBody>
      <dsp:txXfrm rot="-5400000">
        <a:off x="0" y="1078582"/>
        <a:ext cx="609098" cy="261042"/>
      </dsp:txXfrm>
    </dsp:sp>
    <dsp:sp modelId="{D6186457-4E43-44A8-99CA-23092B9E2BDE}">
      <dsp:nvSpPr>
        <dsp:cNvPr id="0" name=""/>
        <dsp:cNvSpPr/>
      </dsp:nvSpPr>
      <dsp:spPr>
        <a:xfrm rot="5400000">
          <a:off x="4848730" y="-3465599"/>
          <a:ext cx="565591" cy="90448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Разработка алгоритма внедрения Методологии наставничества</a:t>
          </a:r>
          <a:endParaRPr lang="ru-RU" sz="2000" kern="1200" dirty="0"/>
        </a:p>
      </dsp:txBody>
      <dsp:txXfrm rot="-5400000">
        <a:off x="609098" y="801643"/>
        <a:ext cx="9017245" cy="510371"/>
      </dsp:txXfrm>
    </dsp:sp>
    <dsp:sp modelId="{6F3336DD-0EED-468E-9702-9DE540E79FA6}">
      <dsp:nvSpPr>
        <dsp:cNvPr id="0" name=""/>
        <dsp:cNvSpPr/>
      </dsp:nvSpPr>
      <dsp:spPr>
        <a:xfrm rot="5400000">
          <a:off x="-130521" y="1676216"/>
          <a:ext cx="870140" cy="60909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 rot="-5400000">
        <a:off x="0" y="1850244"/>
        <a:ext cx="609098" cy="261042"/>
      </dsp:txXfrm>
    </dsp:sp>
    <dsp:sp modelId="{B1308936-C9A6-423D-B8EE-549B9036B465}">
      <dsp:nvSpPr>
        <dsp:cNvPr id="0" name=""/>
        <dsp:cNvSpPr/>
      </dsp:nvSpPr>
      <dsp:spPr>
        <a:xfrm rot="5400000">
          <a:off x="4848730" y="-2693937"/>
          <a:ext cx="565591" cy="90448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Разработка положения о целевой модели наставничества</a:t>
          </a:r>
          <a:endParaRPr lang="ru-RU" sz="2000" kern="1200" dirty="0"/>
        </a:p>
      </dsp:txBody>
      <dsp:txXfrm rot="-5400000">
        <a:off x="609098" y="1573305"/>
        <a:ext cx="9017245" cy="510371"/>
      </dsp:txXfrm>
    </dsp:sp>
    <dsp:sp modelId="{F08A4AB4-FB43-42A5-8817-F83DF84BEA59}">
      <dsp:nvSpPr>
        <dsp:cNvPr id="0" name=""/>
        <dsp:cNvSpPr/>
      </dsp:nvSpPr>
      <dsp:spPr>
        <a:xfrm rot="5400000">
          <a:off x="-130521" y="2447877"/>
          <a:ext cx="870140" cy="60909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/>
        </a:p>
      </dsp:txBody>
      <dsp:txXfrm rot="-5400000">
        <a:off x="0" y="2621905"/>
        <a:ext cx="609098" cy="261042"/>
      </dsp:txXfrm>
    </dsp:sp>
    <dsp:sp modelId="{4921C8BE-6982-4002-9B92-FC7DC1277D69}">
      <dsp:nvSpPr>
        <dsp:cNvPr id="0" name=""/>
        <dsp:cNvSpPr/>
      </dsp:nvSpPr>
      <dsp:spPr>
        <a:xfrm rot="5400000">
          <a:off x="4848730" y="-1922275"/>
          <a:ext cx="565591" cy="90448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Разработка программы внедрения Методологии наставничества</a:t>
          </a:r>
          <a:endParaRPr lang="ru-RU" sz="2000" kern="1200" dirty="0"/>
        </a:p>
      </dsp:txBody>
      <dsp:txXfrm rot="-5400000">
        <a:off x="609098" y="2344967"/>
        <a:ext cx="9017245" cy="510371"/>
      </dsp:txXfrm>
    </dsp:sp>
    <dsp:sp modelId="{F3074960-B8F7-4B12-8D8A-1D242D47633F}">
      <dsp:nvSpPr>
        <dsp:cNvPr id="0" name=""/>
        <dsp:cNvSpPr/>
      </dsp:nvSpPr>
      <dsp:spPr>
        <a:xfrm rot="5400000">
          <a:off x="-130521" y="3219539"/>
          <a:ext cx="870140" cy="60909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</dsp:txBody>
      <dsp:txXfrm rot="-5400000">
        <a:off x="0" y="3393567"/>
        <a:ext cx="609098" cy="261042"/>
      </dsp:txXfrm>
    </dsp:sp>
    <dsp:sp modelId="{63CB24D5-A6D8-4514-9F97-9D6F9329B71A}">
      <dsp:nvSpPr>
        <dsp:cNvPr id="0" name=""/>
        <dsp:cNvSpPr/>
      </dsp:nvSpPr>
      <dsp:spPr>
        <a:xfrm rot="5400000">
          <a:off x="4848730" y="-1150613"/>
          <a:ext cx="565591" cy="90448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Формирование плана (дорожной карты)</a:t>
          </a:r>
          <a:endParaRPr lang="ru-RU" sz="2000" kern="1200" dirty="0"/>
        </a:p>
      </dsp:txBody>
      <dsp:txXfrm rot="-5400000">
        <a:off x="609098" y="3116629"/>
        <a:ext cx="9017245" cy="510371"/>
      </dsp:txXfrm>
    </dsp:sp>
    <dsp:sp modelId="{2B3E80E6-054B-45C2-B76F-EAC7A928BE9A}">
      <dsp:nvSpPr>
        <dsp:cNvPr id="0" name=""/>
        <dsp:cNvSpPr/>
      </dsp:nvSpPr>
      <dsp:spPr>
        <a:xfrm rot="5400000">
          <a:off x="-130521" y="3991201"/>
          <a:ext cx="870140" cy="60909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</dsp:txBody>
      <dsp:txXfrm rot="-5400000">
        <a:off x="0" y="4165229"/>
        <a:ext cx="609098" cy="261042"/>
      </dsp:txXfrm>
    </dsp:sp>
    <dsp:sp modelId="{5F924846-1287-40EB-884C-82E8FB016152}">
      <dsp:nvSpPr>
        <dsp:cNvPr id="0" name=""/>
        <dsp:cNvSpPr/>
      </dsp:nvSpPr>
      <dsp:spPr>
        <a:xfrm rot="5400000">
          <a:off x="4848730" y="-378952"/>
          <a:ext cx="565591" cy="90448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Создание группы в </a:t>
          </a:r>
          <a:r>
            <a:rPr lang="ru-RU" sz="2000" kern="1200" dirty="0" err="1" smtClean="0"/>
            <a:t>соцсети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Вконтакте</a:t>
          </a:r>
          <a:r>
            <a:rPr lang="ru-RU" sz="2000" kern="1200" dirty="0" smtClean="0"/>
            <a:t> «Наставник РЛТК»</a:t>
          </a:r>
          <a:endParaRPr lang="ru-RU" sz="2000" kern="1200" dirty="0"/>
        </a:p>
      </dsp:txBody>
      <dsp:txXfrm rot="-5400000">
        <a:off x="609098" y="3888290"/>
        <a:ext cx="9017245" cy="51037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3B6CE2-3A90-4296-88B7-E74B68BC8217}">
      <dsp:nvSpPr>
        <dsp:cNvPr id="0" name=""/>
        <dsp:cNvSpPr/>
      </dsp:nvSpPr>
      <dsp:spPr>
        <a:xfrm rot="5400000">
          <a:off x="-138244" y="141308"/>
          <a:ext cx="921629" cy="64514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 rot="-5400000">
        <a:off x="1" y="325633"/>
        <a:ext cx="645140" cy="276489"/>
      </dsp:txXfrm>
    </dsp:sp>
    <dsp:sp modelId="{DB3156B0-1915-4219-AF2A-5940DCC04722}">
      <dsp:nvSpPr>
        <dsp:cNvPr id="0" name=""/>
        <dsp:cNvSpPr/>
      </dsp:nvSpPr>
      <dsp:spPr>
        <a:xfrm rot="5400000">
          <a:off x="5069825" y="-4421620"/>
          <a:ext cx="599059" cy="944842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Создание страницы «Базовая площадка» на сайте колледжа</a:t>
          </a:r>
          <a:endParaRPr lang="ru-RU" sz="1800" kern="1200" dirty="0"/>
        </a:p>
      </dsp:txBody>
      <dsp:txXfrm rot="-5400000">
        <a:off x="645141" y="32308"/>
        <a:ext cx="9419184" cy="540571"/>
      </dsp:txXfrm>
    </dsp:sp>
    <dsp:sp modelId="{6F3336DD-0EED-468E-9702-9DE540E79FA6}">
      <dsp:nvSpPr>
        <dsp:cNvPr id="0" name=""/>
        <dsp:cNvSpPr/>
      </dsp:nvSpPr>
      <dsp:spPr>
        <a:xfrm rot="5400000">
          <a:off x="-138244" y="965114"/>
          <a:ext cx="921629" cy="64514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 rot="-5400000">
        <a:off x="1" y="1149439"/>
        <a:ext cx="645140" cy="276489"/>
      </dsp:txXfrm>
    </dsp:sp>
    <dsp:sp modelId="{B1308936-C9A6-423D-B8EE-549B9036B465}">
      <dsp:nvSpPr>
        <dsp:cNvPr id="0" name=""/>
        <dsp:cNvSpPr/>
      </dsp:nvSpPr>
      <dsp:spPr>
        <a:xfrm rot="5400000">
          <a:off x="5069825" y="-3597814"/>
          <a:ext cx="599059" cy="944842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Мониторинг</a:t>
          </a:r>
          <a:r>
            <a:rPr lang="ru-RU" sz="1800" kern="1200" baseline="0" dirty="0" smtClean="0"/>
            <a:t> трудоустройства выпускников 2020 г.</a:t>
          </a:r>
          <a:endParaRPr lang="ru-RU" sz="1800" kern="1200" dirty="0"/>
        </a:p>
      </dsp:txBody>
      <dsp:txXfrm rot="-5400000">
        <a:off x="645141" y="856114"/>
        <a:ext cx="9419184" cy="540571"/>
      </dsp:txXfrm>
    </dsp:sp>
    <dsp:sp modelId="{F08A4AB4-FB43-42A5-8817-F83DF84BEA59}">
      <dsp:nvSpPr>
        <dsp:cNvPr id="0" name=""/>
        <dsp:cNvSpPr/>
      </dsp:nvSpPr>
      <dsp:spPr>
        <a:xfrm rot="5400000">
          <a:off x="-138244" y="1788919"/>
          <a:ext cx="921629" cy="64514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/>
        </a:p>
      </dsp:txBody>
      <dsp:txXfrm rot="-5400000">
        <a:off x="1" y="1973244"/>
        <a:ext cx="645140" cy="276489"/>
      </dsp:txXfrm>
    </dsp:sp>
    <dsp:sp modelId="{4921C8BE-6982-4002-9B92-FC7DC1277D69}">
      <dsp:nvSpPr>
        <dsp:cNvPr id="0" name=""/>
        <dsp:cNvSpPr/>
      </dsp:nvSpPr>
      <dsp:spPr>
        <a:xfrm rot="5400000">
          <a:off x="5069825" y="-2774009"/>
          <a:ext cx="599059" cy="944842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Анкетирование молодых специалистов с целью выявления потребностей наставляемых</a:t>
          </a:r>
          <a:endParaRPr lang="ru-RU" sz="1800" kern="1200" dirty="0"/>
        </a:p>
      </dsp:txBody>
      <dsp:txXfrm rot="-5400000">
        <a:off x="645141" y="1679919"/>
        <a:ext cx="9419184" cy="540571"/>
      </dsp:txXfrm>
    </dsp:sp>
    <dsp:sp modelId="{F3074960-B8F7-4B12-8D8A-1D242D47633F}">
      <dsp:nvSpPr>
        <dsp:cNvPr id="0" name=""/>
        <dsp:cNvSpPr/>
      </dsp:nvSpPr>
      <dsp:spPr>
        <a:xfrm rot="5400000">
          <a:off x="-138244" y="2612724"/>
          <a:ext cx="921629" cy="64514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/>
        </a:p>
      </dsp:txBody>
      <dsp:txXfrm rot="-5400000">
        <a:off x="1" y="2797049"/>
        <a:ext cx="645140" cy="276489"/>
      </dsp:txXfrm>
    </dsp:sp>
    <dsp:sp modelId="{63CB24D5-A6D8-4514-9F97-9D6F9329B71A}">
      <dsp:nvSpPr>
        <dsp:cNvPr id="0" name=""/>
        <dsp:cNvSpPr/>
      </dsp:nvSpPr>
      <dsp:spPr>
        <a:xfrm rot="5400000">
          <a:off x="5069825" y="-1950204"/>
          <a:ext cx="599059" cy="944842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Создание базы наставляемых с распределением по категориям</a:t>
          </a:r>
          <a:endParaRPr lang="ru-RU" sz="1800" kern="1200" dirty="0"/>
        </a:p>
      </dsp:txBody>
      <dsp:txXfrm rot="-5400000">
        <a:off x="645141" y="2503724"/>
        <a:ext cx="9419184" cy="540571"/>
      </dsp:txXfrm>
    </dsp:sp>
    <dsp:sp modelId="{2B3E80E6-054B-45C2-B76F-EAC7A928BE9A}">
      <dsp:nvSpPr>
        <dsp:cNvPr id="0" name=""/>
        <dsp:cNvSpPr/>
      </dsp:nvSpPr>
      <dsp:spPr>
        <a:xfrm rot="5400000">
          <a:off x="-138244" y="3436530"/>
          <a:ext cx="921629" cy="64514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/>
        </a:p>
      </dsp:txBody>
      <dsp:txXfrm rot="-5400000">
        <a:off x="1" y="3620855"/>
        <a:ext cx="645140" cy="276489"/>
      </dsp:txXfrm>
    </dsp:sp>
    <dsp:sp modelId="{5F924846-1287-40EB-884C-82E8FB016152}">
      <dsp:nvSpPr>
        <dsp:cNvPr id="0" name=""/>
        <dsp:cNvSpPr/>
      </dsp:nvSpPr>
      <dsp:spPr>
        <a:xfrm rot="5400000">
          <a:off x="5069825" y="-1126398"/>
          <a:ext cx="599059" cy="944842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Создание базы наставников и работа с ними</a:t>
          </a:r>
          <a:endParaRPr lang="ru-RU" sz="1800" kern="1200" dirty="0"/>
        </a:p>
      </dsp:txBody>
      <dsp:txXfrm rot="-5400000">
        <a:off x="645141" y="3327530"/>
        <a:ext cx="9419184" cy="540571"/>
      </dsp:txXfrm>
    </dsp:sp>
    <dsp:sp modelId="{6168A946-1AC8-46B5-9016-85FA7A19CA97}">
      <dsp:nvSpPr>
        <dsp:cNvPr id="0" name=""/>
        <dsp:cNvSpPr/>
      </dsp:nvSpPr>
      <dsp:spPr>
        <a:xfrm rot="5400000">
          <a:off x="-138244" y="4260335"/>
          <a:ext cx="921629" cy="64514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/>
        </a:p>
      </dsp:txBody>
      <dsp:txXfrm rot="-5400000">
        <a:off x="1" y="4444660"/>
        <a:ext cx="645140" cy="276489"/>
      </dsp:txXfrm>
    </dsp:sp>
    <dsp:sp modelId="{51B7D9C5-A891-4558-9EAC-217ABBD0067E}">
      <dsp:nvSpPr>
        <dsp:cNvPr id="0" name=""/>
        <dsp:cNvSpPr/>
      </dsp:nvSpPr>
      <dsp:spPr>
        <a:xfrm rot="5400000">
          <a:off x="5069825" y="-302593"/>
          <a:ext cx="599059" cy="944842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Заключение договоров с работодателями с целью вовлечения в проект</a:t>
          </a:r>
          <a:endParaRPr lang="ru-RU" sz="1800" kern="1200" dirty="0"/>
        </a:p>
      </dsp:txBody>
      <dsp:txXfrm rot="-5400000">
        <a:off x="645141" y="4151335"/>
        <a:ext cx="9419184" cy="54057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F7F512-D762-4F38-8C75-AC7FEE305C3C}">
      <dsp:nvSpPr>
        <dsp:cNvPr id="0" name=""/>
        <dsp:cNvSpPr/>
      </dsp:nvSpPr>
      <dsp:spPr>
        <a:xfrm rot="5400000">
          <a:off x="-229818" y="229834"/>
          <a:ext cx="1532120" cy="107248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 rot="-5400000">
        <a:off x="0" y="536258"/>
        <a:ext cx="1072484" cy="459636"/>
      </dsp:txXfrm>
    </dsp:sp>
    <dsp:sp modelId="{E376659D-60ED-4787-956D-8A307435D719}">
      <dsp:nvSpPr>
        <dsp:cNvPr id="0" name=""/>
        <dsp:cNvSpPr/>
      </dsp:nvSpPr>
      <dsp:spPr>
        <a:xfrm rot="5400000">
          <a:off x="4968528" y="-3896027"/>
          <a:ext cx="995878" cy="878796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000" kern="1200" dirty="0" smtClean="0"/>
            <a:t>Формирование наставнических пар</a:t>
          </a:r>
          <a:endParaRPr lang="ru-RU" sz="3000" kern="1200" dirty="0"/>
        </a:p>
      </dsp:txBody>
      <dsp:txXfrm rot="-5400000">
        <a:off x="1072485" y="48631"/>
        <a:ext cx="8739351" cy="898648"/>
      </dsp:txXfrm>
    </dsp:sp>
    <dsp:sp modelId="{DF1CE31A-FB4E-4967-9294-A125C29E0D9A}">
      <dsp:nvSpPr>
        <dsp:cNvPr id="0" name=""/>
        <dsp:cNvSpPr/>
      </dsp:nvSpPr>
      <dsp:spPr>
        <a:xfrm rot="5400000">
          <a:off x="-229818" y="1566828"/>
          <a:ext cx="1532120" cy="107248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 rot="-5400000">
        <a:off x="0" y="1873252"/>
        <a:ext cx="1072484" cy="459636"/>
      </dsp:txXfrm>
    </dsp:sp>
    <dsp:sp modelId="{0586F711-679A-419A-AAF8-9D3BE57C866E}">
      <dsp:nvSpPr>
        <dsp:cNvPr id="0" name=""/>
        <dsp:cNvSpPr/>
      </dsp:nvSpPr>
      <dsp:spPr>
        <a:xfrm rot="5400000">
          <a:off x="4968528" y="-2559033"/>
          <a:ext cx="995878" cy="878796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000" kern="1200" dirty="0" smtClean="0"/>
            <a:t>Разработка индивидуальных программ наставничества</a:t>
          </a:r>
          <a:endParaRPr lang="ru-RU" sz="3000" kern="1200" dirty="0"/>
        </a:p>
      </dsp:txBody>
      <dsp:txXfrm rot="-5400000">
        <a:off x="1072485" y="1385625"/>
        <a:ext cx="8739351" cy="898648"/>
      </dsp:txXfrm>
    </dsp:sp>
    <dsp:sp modelId="{40D6A537-4FD9-4E58-A7EA-1FED940991E8}">
      <dsp:nvSpPr>
        <dsp:cNvPr id="0" name=""/>
        <dsp:cNvSpPr/>
      </dsp:nvSpPr>
      <dsp:spPr>
        <a:xfrm rot="5400000">
          <a:off x="-229818" y="2903823"/>
          <a:ext cx="1532120" cy="107248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 rot="-5400000">
        <a:off x="0" y="3210247"/>
        <a:ext cx="1072484" cy="459636"/>
      </dsp:txXfrm>
    </dsp:sp>
    <dsp:sp modelId="{445AD166-2759-4D57-981C-04DB9AB8A62E}">
      <dsp:nvSpPr>
        <dsp:cNvPr id="0" name=""/>
        <dsp:cNvSpPr/>
      </dsp:nvSpPr>
      <dsp:spPr>
        <a:xfrm rot="5400000">
          <a:off x="4968528" y="-1222039"/>
          <a:ext cx="995878" cy="878796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000" kern="1200" dirty="0" smtClean="0"/>
            <a:t>Организация работы наставнических пар по индивидуальным программам</a:t>
          </a:r>
          <a:endParaRPr lang="ru-RU" sz="3000" kern="1200" dirty="0"/>
        </a:p>
      </dsp:txBody>
      <dsp:txXfrm rot="-5400000">
        <a:off x="1072485" y="2722619"/>
        <a:ext cx="8739351" cy="89864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9969D6-3536-4C85-8126-24FB56BEB34E}">
      <dsp:nvSpPr>
        <dsp:cNvPr id="0" name=""/>
        <dsp:cNvSpPr/>
      </dsp:nvSpPr>
      <dsp:spPr>
        <a:xfrm rot="10800000">
          <a:off x="66274" y="1076"/>
          <a:ext cx="10137079" cy="87547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6059" tIns="53340" rIns="99568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Использование группы в социальной сети, мессенджеров, телефона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для быстрого реагирования на потребности наставляемого</a:t>
          </a:r>
          <a:endParaRPr lang="ru-RU" sz="1400" kern="1200" dirty="0"/>
        </a:p>
      </dsp:txBody>
      <dsp:txXfrm rot="10800000">
        <a:off x="285142" y="1076"/>
        <a:ext cx="9918211" cy="875472"/>
      </dsp:txXfrm>
    </dsp:sp>
    <dsp:sp modelId="{CC923C2A-E049-4C14-A320-EE41F55BC925}">
      <dsp:nvSpPr>
        <dsp:cNvPr id="0" name=""/>
        <dsp:cNvSpPr/>
      </dsp:nvSpPr>
      <dsp:spPr>
        <a:xfrm>
          <a:off x="0" y="31166"/>
          <a:ext cx="875472" cy="87547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F3FE89-B765-4B41-93CD-3685217E8F51}">
      <dsp:nvSpPr>
        <dsp:cNvPr id="0" name=""/>
        <dsp:cNvSpPr/>
      </dsp:nvSpPr>
      <dsp:spPr>
        <a:xfrm rot="10800000">
          <a:off x="189152" y="1137883"/>
          <a:ext cx="10014202" cy="87547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6059" tIns="53340" rIns="99568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Стажировка педагога-наставника на предприятии, где работает выпускник с целью  установления более тесного контакта с молодым специалистом и работодателем</a:t>
          </a:r>
          <a:endParaRPr lang="ru-RU" sz="1400" kern="1200" dirty="0"/>
        </a:p>
      </dsp:txBody>
      <dsp:txXfrm rot="10800000">
        <a:off x="408020" y="1137883"/>
        <a:ext cx="9795334" cy="875472"/>
      </dsp:txXfrm>
    </dsp:sp>
    <dsp:sp modelId="{33C11B8C-A6FA-4BC5-BB59-6F0DBEA5AA7A}">
      <dsp:nvSpPr>
        <dsp:cNvPr id="0" name=""/>
        <dsp:cNvSpPr/>
      </dsp:nvSpPr>
      <dsp:spPr>
        <a:xfrm>
          <a:off x="0" y="1130932"/>
          <a:ext cx="875472" cy="87547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E4B64C-9BB3-4279-B25D-2002DE7B86E6}">
      <dsp:nvSpPr>
        <dsp:cNvPr id="0" name=""/>
        <dsp:cNvSpPr/>
      </dsp:nvSpPr>
      <dsp:spPr>
        <a:xfrm rot="10800000">
          <a:off x="189152" y="2274690"/>
          <a:ext cx="10014202" cy="87547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6059" tIns="53340" rIns="99568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Вовлечение молодых специалистов для участия в конкурсах профессионального мастерства «Молодые профессионалы (</a:t>
          </a:r>
          <a:r>
            <a:rPr lang="en-US" sz="1400" kern="1200" dirty="0" err="1" smtClean="0"/>
            <a:t>Worldskills</a:t>
          </a:r>
          <a:r>
            <a:rPr lang="en-US" sz="1400" kern="1200" dirty="0" smtClean="0"/>
            <a:t> Russia</a:t>
          </a:r>
          <a:r>
            <a:rPr lang="ru-RU" sz="1400" kern="1200" dirty="0" smtClean="0"/>
            <a:t>)в качестве конкурсанта, эксперта; а представителя работодателя - в качестве независимого или технического  эксперта соревнований</a:t>
          </a:r>
          <a:endParaRPr lang="ru-RU" sz="1400" kern="1200" dirty="0"/>
        </a:p>
      </dsp:txBody>
      <dsp:txXfrm rot="10800000">
        <a:off x="408020" y="2274690"/>
        <a:ext cx="9795334" cy="875472"/>
      </dsp:txXfrm>
    </dsp:sp>
    <dsp:sp modelId="{589D57A2-ED37-4790-B99B-C3784462C20F}">
      <dsp:nvSpPr>
        <dsp:cNvPr id="0" name=""/>
        <dsp:cNvSpPr/>
      </dsp:nvSpPr>
      <dsp:spPr>
        <a:xfrm>
          <a:off x="1697" y="2323769"/>
          <a:ext cx="875472" cy="87547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587ABD-8230-452C-B667-26B199F984F7}">
      <dsp:nvSpPr>
        <dsp:cNvPr id="0" name=""/>
        <dsp:cNvSpPr/>
      </dsp:nvSpPr>
      <dsp:spPr>
        <a:xfrm rot="10800000">
          <a:off x="189152" y="3411498"/>
          <a:ext cx="10014202" cy="87547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6059" tIns="53340" rIns="99568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Проведение открытых мероприятий в колледже педагогом- наставником с привлечением молодого специалиста для </a:t>
          </a:r>
          <a:r>
            <a:rPr lang="ru-RU" sz="1400" kern="1200" dirty="0" err="1" smtClean="0"/>
            <a:t>профориентационной</a:t>
          </a:r>
          <a:r>
            <a:rPr lang="ru-RU" sz="1400" kern="1200" dirty="0" smtClean="0"/>
            <a:t> работы со студентами</a:t>
          </a:r>
          <a:endParaRPr lang="ru-RU" sz="1400" kern="1200" dirty="0"/>
        </a:p>
      </dsp:txBody>
      <dsp:txXfrm rot="10800000">
        <a:off x="408020" y="3411498"/>
        <a:ext cx="9795334" cy="875472"/>
      </dsp:txXfrm>
    </dsp:sp>
    <dsp:sp modelId="{5CAC5348-18AC-4882-8CAB-CDD4E0C3D490}">
      <dsp:nvSpPr>
        <dsp:cNvPr id="0" name=""/>
        <dsp:cNvSpPr/>
      </dsp:nvSpPr>
      <dsp:spPr>
        <a:xfrm>
          <a:off x="1697" y="3422126"/>
          <a:ext cx="875472" cy="87547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B33F59-4D29-4B80-BB34-55C319F76168}">
      <dsp:nvSpPr>
        <dsp:cNvPr id="0" name=""/>
        <dsp:cNvSpPr/>
      </dsp:nvSpPr>
      <dsp:spPr>
        <a:xfrm rot="10800000">
          <a:off x="189152" y="4548305"/>
          <a:ext cx="10014202" cy="87547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6059" tIns="53340" rIns="99568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Создание в группе «Наставник РЛТК» подраздела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«База методических материалов в помощь молодому специалисту» </a:t>
          </a:r>
          <a:endParaRPr lang="ru-RU" sz="1400" kern="1200" dirty="0"/>
        </a:p>
      </dsp:txBody>
      <dsp:txXfrm rot="10800000">
        <a:off x="408020" y="4548305"/>
        <a:ext cx="9795334" cy="875472"/>
      </dsp:txXfrm>
    </dsp:sp>
    <dsp:sp modelId="{99B386FD-3A98-4516-9CB4-424182C4DC4F}">
      <dsp:nvSpPr>
        <dsp:cNvPr id="0" name=""/>
        <dsp:cNvSpPr/>
      </dsp:nvSpPr>
      <dsp:spPr>
        <a:xfrm>
          <a:off x="1750" y="4548305"/>
          <a:ext cx="875472" cy="87547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9969D6-3536-4C85-8126-24FB56BEB34E}">
      <dsp:nvSpPr>
        <dsp:cNvPr id="0" name=""/>
        <dsp:cNvSpPr/>
      </dsp:nvSpPr>
      <dsp:spPr>
        <a:xfrm rot="10800000">
          <a:off x="68461" y="164"/>
          <a:ext cx="10471552" cy="1108058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8623" tIns="60960" rIns="113792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Проведение тренингов, индивидуальных бесед, с привлечением педагога – психолога колледжа  с целью развития лидерских, организационных, коммуникативных навыков;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снижения уровня личностной тревожности  молодого специалиста</a:t>
          </a:r>
          <a:endParaRPr lang="ru-RU" sz="1600" kern="1200" dirty="0"/>
        </a:p>
      </dsp:txBody>
      <dsp:txXfrm rot="10800000">
        <a:off x="345475" y="164"/>
        <a:ext cx="10194538" cy="1108058"/>
      </dsp:txXfrm>
    </dsp:sp>
    <dsp:sp modelId="{CC923C2A-E049-4C14-A320-EE41F55BC925}">
      <dsp:nvSpPr>
        <dsp:cNvPr id="0" name=""/>
        <dsp:cNvSpPr/>
      </dsp:nvSpPr>
      <dsp:spPr>
        <a:xfrm>
          <a:off x="0" y="38248"/>
          <a:ext cx="1108058" cy="1108058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F3FE89-B765-4B41-93CD-3685217E8F51}">
      <dsp:nvSpPr>
        <dsp:cNvPr id="0" name=""/>
        <dsp:cNvSpPr/>
      </dsp:nvSpPr>
      <dsp:spPr>
        <a:xfrm rot="10800000">
          <a:off x="195393" y="1438986"/>
          <a:ext cx="10344619" cy="1108058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8623" tIns="60960" rIns="113792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Мониторинг вакансий на рынке труда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и консультативная помощь в трудоустройстве по специальности</a:t>
          </a:r>
          <a:endParaRPr lang="ru-RU" sz="1600" kern="1200" dirty="0"/>
        </a:p>
      </dsp:txBody>
      <dsp:txXfrm rot="10800000">
        <a:off x="472407" y="1438986"/>
        <a:ext cx="10067605" cy="1108058"/>
      </dsp:txXfrm>
    </dsp:sp>
    <dsp:sp modelId="{33C11B8C-A6FA-4BC5-BB59-6F0DBEA5AA7A}">
      <dsp:nvSpPr>
        <dsp:cNvPr id="0" name=""/>
        <dsp:cNvSpPr/>
      </dsp:nvSpPr>
      <dsp:spPr>
        <a:xfrm>
          <a:off x="46439" y="1447795"/>
          <a:ext cx="1108058" cy="1108058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E4B64C-9BB3-4279-B25D-2002DE7B86E6}">
      <dsp:nvSpPr>
        <dsp:cNvPr id="0" name=""/>
        <dsp:cNvSpPr/>
      </dsp:nvSpPr>
      <dsp:spPr>
        <a:xfrm rot="10800000">
          <a:off x="195393" y="2877808"/>
          <a:ext cx="10344619" cy="1108058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8623" tIns="57150" rIns="10668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Мониторинг удовлетворенности работодателя;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выявление потребностей в дополнительных профессиональных 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и личностных компетенциях молодого специалиста</a:t>
          </a:r>
          <a:endParaRPr lang="ru-RU" sz="1500" kern="1200" dirty="0"/>
        </a:p>
      </dsp:txBody>
      <dsp:txXfrm rot="10800000">
        <a:off x="472407" y="2877808"/>
        <a:ext cx="10067605" cy="1108058"/>
      </dsp:txXfrm>
    </dsp:sp>
    <dsp:sp modelId="{589D57A2-ED37-4790-B99B-C3784462C20F}">
      <dsp:nvSpPr>
        <dsp:cNvPr id="0" name=""/>
        <dsp:cNvSpPr/>
      </dsp:nvSpPr>
      <dsp:spPr>
        <a:xfrm>
          <a:off x="0" y="2939926"/>
          <a:ext cx="1108058" cy="1108058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587ABD-8230-452C-B667-26B199F984F7}">
      <dsp:nvSpPr>
        <dsp:cNvPr id="0" name=""/>
        <dsp:cNvSpPr/>
      </dsp:nvSpPr>
      <dsp:spPr>
        <a:xfrm rot="10800000">
          <a:off x="195393" y="4316631"/>
          <a:ext cx="10344619" cy="1108058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8623" tIns="57150" rIns="10668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Оказание помощи в разработке стратегии карьерного и личностного роста</a:t>
          </a:r>
          <a:endParaRPr lang="ru-RU" sz="1500" kern="1200" dirty="0"/>
        </a:p>
      </dsp:txBody>
      <dsp:txXfrm rot="10800000">
        <a:off x="472407" y="4316631"/>
        <a:ext cx="10067605" cy="1108058"/>
      </dsp:txXfrm>
    </dsp:sp>
    <dsp:sp modelId="{5CAC5348-18AC-4882-8CAB-CDD4E0C3D490}">
      <dsp:nvSpPr>
        <dsp:cNvPr id="0" name=""/>
        <dsp:cNvSpPr/>
      </dsp:nvSpPr>
      <dsp:spPr>
        <a:xfrm>
          <a:off x="0" y="4316795"/>
          <a:ext cx="1108058" cy="1108058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EEA71A-275E-40B6-96FC-3237E65B12D1}">
      <dsp:nvSpPr>
        <dsp:cNvPr id="0" name=""/>
        <dsp:cNvSpPr/>
      </dsp:nvSpPr>
      <dsp:spPr>
        <a:xfrm>
          <a:off x="0" y="0"/>
          <a:ext cx="5099537" cy="509953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C9CCAE0-1C52-452C-B8DA-F212F20A0D6E}">
      <dsp:nvSpPr>
        <dsp:cNvPr id="0" name=""/>
        <dsp:cNvSpPr/>
      </dsp:nvSpPr>
      <dsp:spPr>
        <a:xfrm>
          <a:off x="2549768" y="0"/>
          <a:ext cx="7706336" cy="509953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Достижение цели и задач наставничества</a:t>
          </a:r>
          <a:endParaRPr lang="ru-RU" sz="1700" kern="1200" dirty="0"/>
        </a:p>
      </dsp:txBody>
      <dsp:txXfrm>
        <a:off x="2549768" y="0"/>
        <a:ext cx="7706336" cy="637443"/>
      </dsp:txXfrm>
    </dsp:sp>
    <dsp:sp modelId="{A89470E7-BD9B-49BF-9147-68B16901C226}">
      <dsp:nvSpPr>
        <dsp:cNvPr id="0" name=""/>
        <dsp:cNvSpPr/>
      </dsp:nvSpPr>
      <dsp:spPr>
        <a:xfrm>
          <a:off x="446210" y="637443"/>
          <a:ext cx="4207117" cy="420711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9525928-9F9E-4DE6-8DBC-0E29C9598DAE}">
      <dsp:nvSpPr>
        <dsp:cNvPr id="0" name=""/>
        <dsp:cNvSpPr/>
      </dsp:nvSpPr>
      <dsp:spPr>
        <a:xfrm>
          <a:off x="2549768" y="637443"/>
          <a:ext cx="7706336" cy="420711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Повышение процента трудоустройства молодых специалистов</a:t>
          </a:r>
          <a:endParaRPr lang="ru-RU" sz="1700" kern="1200" dirty="0"/>
        </a:p>
      </dsp:txBody>
      <dsp:txXfrm>
        <a:off x="2549768" y="637443"/>
        <a:ext cx="7706336" cy="637444"/>
      </dsp:txXfrm>
    </dsp:sp>
    <dsp:sp modelId="{E6BAFE93-FBD8-4169-A475-E82BD5C4E29F}">
      <dsp:nvSpPr>
        <dsp:cNvPr id="0" name=""/>
        <dsp:cNvSpPr/>
      </dsp:nvSpPr>
      <dsp:spPr>
        <a:xfrm>
          <a:off x="892420" y="1274887"/>
          <a:ext cx="3314696" cy="3314696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CE23147-7A97-40AF-B45F-F7BFE6B661EE}">
      <dsp:nvSpPr>
        <dsp:cNvPr id="0" name=""/>
        <dsp:cNvSpPr/>
      </dsp:nvSpPr>
      <dsp:spPr>
        <a:xfrm>
          <a:off x="2549768" y="1274887"/>
          <a:ext cx="7706336" cy="331469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Рост удовлетворенности участников программы; увеличение количества партнерских пар </a:t>
          </a:r>
          <a:endParaRPr lang="ru-RU" sz="1700" kern="1200" dirty="0"/>
        </a:p>
      </dsp:txBody>
      <dsp:txXfrm>
        <a:off x="2549768" y="1274887"/>
        <a:ext cx="7706336" cy="637438"/>
      </dsp:txXfrm>
    </dsp:sp>
    <dsp:sp modelId="{0A513F00-0494-48B8-8506-8E8F2241B815}">
      <dsp:nvSpPr>
        <dsp:cNvPr id="0" name=""/>
        <dsp:cNvSpPr/>
      </dsp:nvSpPr>
      <dsp:spPr>
        <a:xfrm>
          <a:off x="1338628" y="1912326"/>
          <a:ext cx="2422280" cy="242228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550282E-17B2-4B85-995C-6D4C85F4B52D}">
      <dsp:nvSpPr>
        <dsp:cNvPr id="0" name=""/>
        <dsp:cNvSpPr/>
      </dsp:nvSpPr>
      <dsp:spPr>
        <a:xfrm>
          <a:off x="2549768" y="1912326"/>
          <a:ext cx="7706336" cy="242228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Создание устойчивого взаимовыгодного партнерства между колледжем и предприятием</a:t>
          </a:r>
          <a:endParaRPr lang="ru-RU" sz="1700" kern="1200" dirty="0"/>
        </a:p>
      </dsp:txBody>
      <dsp:txXfrm>
        <a:off x="2549768" y="1912326"/>
        <a:ext cx="7706336" cy="637443"/>
      </dsp:txXfrm>
    </dsp:sp>
    <dsp:sp modelId="{2CCD130E-7336-4EB8-8B32-1316A3299449}">
      <dsp:nvSpPr>
        <dsp:cNvPr id="0" name=""/>
        <dsp:cNvSpPr/>
      </dsp:nvSpPr>
      <dsp:spPr>
        <a:xfrm>
          <a:off x="1784839" y="2549770"/>
          <a:ext cx="1529859" cy="1529859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1493854-4471-496D-BD27-E24525E4416D}">
      <dsp:nvSpPr>
        <dsp:cNvPr id="0" name=""/>
        <dsp:cNvSpPr/>
      </dsp:nvSpPr>
      <dsp:spPr>
        <a:xfrm>
          <a:off x="2549768" y="2549770"/>
          <a:ext cx="7706336" cy="152985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Положительный отзыв работодателя на работу наставляемого и наставника</a:t>
          </a:r>
          <a:endParaRPr lang="ru-RU" sz="1700" kern="1200" dirty="0"/>
        </a:p>
      </dsp:txBody>
      <dsp:txXfrm>
        <a:off x="2549768" y="2549770"/>
        <a:ext cx="7706336" cy="637444"/>
      </dsp:txXfrm>
    </dsp:sp>
    <dsp:sp modelId="{BF384EA2-1069-4AEB-A830-AE1D82C59710}">
      <dsp:nvSpPr>
        <dsp:cNvPr id="0" name=""/>
        <dsp:cNvSpPr/>
      </dsp:nvSpPr>
      <dsp:spPr>
        <a:xfrm>
          <a:off x="2231049" y="3187214"/>
          <a:ext cx="637438" cy="637438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70BC030-3362-47A2-BD53-9F9FDD5B0451}">
      <dsp:nvSpPr>
        <dsp:cNvPr id="0" name=""/>
        <dsp:cNvSpPr/>
      </dsp:nvSpPr>
      <dsp:spPr>
        <a:xfrm>
          <a:off x="2549768" y="3187214"/>
          <a:ext cx="7706336" cy="63743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Отсутствие профессиональных ошибок и конфликтов</a:t>
          </a:r>
          <a:endParaRPr lang="ru-RU" sz="1700" kern="1200" dirty="0"/>
        </a:p>
      </dsp:txBody>
      <dsp:txXfrm>
        <a:off x="2549768" y="3187214"/>
        <a:ext cx="7706336" cy="6374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3#2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F499-3CB0-4AAA-A5C2-D53566082C18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B5105BC-7018-4522-BCF3-8033CABDBF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34541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F499-3CB0-4AAA-A5C2-D53566082C18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B5105BC-7018-4522-BCF3-8033CABDBF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40463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F499-3CB0-4AAA-A5C2-D53566082C18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B5105BC-7018-4522-BCF3-8033CABDBF9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33536504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F499-3CB0-4AAA-A5C2-D53566082C18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B5105BC-7018-4522-BCF3-8033CABDBF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71163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F499-3CB0-4AAA-A5C2-D53566082C18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B5105BC-7018-4522-BCF3-8033CABDBF9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25605674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F499-3CB0-4AAA-A5C2-D53566082C18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B5105BC-7018-4522-BCF3-8033CABDBF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982663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F499-3CB0-4AAA-A5C2-D53566082C18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105BC-7018-4522-BCF3-8033CABDBF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95240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F499-3CB0-4AAA-A5C2-D53566082C18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105BC-7018-4522-BCF3-8033CABDBF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14068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F499-3CB0-4AAA-A5C2-D53566082C18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105BC-7018-4522-BCF3-8033CABDBF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95515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F499-3CB0-4AAA-A5C2-D53566082C18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B5105BC-7018-4522-BCF3-8033CABDBF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31958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F499-3CB0-4AAA-A5C2-D53566082C18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B5105BC-7018-4522-BCF3-8033CABDBF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36261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F499-3CB0-4AAA-A5C2-D53566082C18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B5105BC-7018-4522-BCF3-8033CABDBF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20904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F499-3CB0-4AAA-A5C2-D53566082C18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105BC-7018-4522-BCF3-8033CABDBF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98698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F499-3CB0-4AAA-A5C2-D53566082C18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105BC-7018-4522-BCF3-8033CABDBF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26629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F499-3CB0-4AAA-A5C2-D53566082C18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105BC-7018-4522-BCF3-8033CABDBF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66051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F499-3CB0-4AAA-A5C2-D53566082C18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B5105BC-7018-4522-BCF3-8033CABDBF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96678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F499-3CB0-4AAA-A5C2-D53566082C18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B5105BC-7018-4522-BCF3-8033CABDBF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16993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79534" y="1429298"/>
            <a:ext cx="11500339" cy="238760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/>
              <a:t>Базовая площадка</a:t>
            </a:r>
            <a:br>
              <a:rPr lang="ru-RU" sz="2400" b="1" dirty="0" smtClean="0"/>
            </a:br>
            <a:r>
              <a:rPr lang="ru-RU" sz="2400" b="1" dirty="0" smtClean="0"/>
              <a:t>Внедрение  «Методологии </a:t>
            </a:r>
            <a:r>
              <a:rPr lang="ru-RU" sz="2400" b="1" dirty="0"/>
              <a:t>(целевой модели) наставничества обучающихся для организаций, осуществляющих образовательную деятельность по общеобразовательным, дополнительным общеобразовательным и программам </a:t>
            </a:r>
            <a:r>
              <a:rPr lang="ru-RU" sz="2400" b="1" dirty="0" smtClean="0"/>
              <a:t>СПО, </a:t>
            </a:r>
            <a:r>
              <a:rPr lang="ru-RU" sz="2400" b="1" dirty="0"/>
              <a:t>в том числе с применением лучших практик обмена опытом между обучающимися </a:t>
            </a:r>
            <a:r>
              <a:rPr lang="ru-RU" sz="2400" b="1" dirty="0" smtClean="0"/>
              <a:t>по </a:t>
            </a:r>
            <a:r>
              <a:rPr lang="ru-RU" sz="2400" b="1" dirty="0"/>
              <a:t>направлению «педагог - молодой специалист» в </a:t>
            </a:r>
            <a:r>
              <a:rPr lang="ru-RU" sz="2400" b="1" dirty="0" smtClean="0"/>
              <a:t>ПОО ЯО»</a:t>
            </a:r>
            <a:endParaRPr lang="ru-RU" sz="2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21777" y="0"/>
            <a:ext cx="9615854" cy="738554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Государственное профессиональное образовательное учреждение Ярославской области Рыбинский лесотехнический колледж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505701" y="5091675"/>
            <a:ext cx="419686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Зам. директора по УР</a:t>
            </a:r>
          </a:p>
          <a:p>
            <a:r>
              <a:rPr lang="ru-RU" b="1" dirty="0" err="1" smtClean="0"/>
              <a:t>Кируца</a:t>
            </a:r>
            <a:r>
              <a:rPr lang="ru-RU" b="1" dirty="0" smtClean="0"/>
              <a:t> Елена Ивановна</a:t>
            </a: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3911582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6" y="501018"/>
            <a:ext cx="8911687" cy="852998"/>
          </a:xfrm>
        </p:spPr>
        <p:txBody>
          <a:bodyPr/>
          <a:lstStyle/>
          <a:p>
            <a:r>
              <a:rPr lang="ru-RU" b="1" dirty="0" smtClean="0"/>
              <a:t>Показатели реализации программы</a:t>
            </a:r>
            <a:endParaRPr lang="ru-RU" b="1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020332603"/>
              </p:ext>
            </p:extLst>
          </p:nvPr>
        </p:nvGraphicFramePr>
        <p:xfrm>
          <a:off x="1248508" y="1485900"/>
          <a:ext cx="10256105" cy="50995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871358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/>
              <a:t>Спасибо за внимание!</a:t>
            </a:r>
            <a:endParaRPr lang="ru-RU" sz="5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507587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26577" y="373918"/>
            <a:ext cx="10565423" cy="1961319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Целью </a:t>
            </a:r>
            <a:r>
              <a:rPr lang="ru-RU" sz="3200" b="1" dirty="0"/>
              <a:t>наставничества </a:t>
            </a:r>
            <a:r>
              <a:rPr lang="ru-RU" sz="3200" b="1" dirty="0" smtClean="0"/>
              <a:t> по направлению «Педагог – молодой специалист»  является </a:t>
            </a:r>
            <a:r>
              <a:rPr lang="ru-RU" sz="3200" b="1" dirty="0"/>
              <a:t>оказание разносторонней помощи </a:t>
            </a:r>
            <a:r>
              <a:rPr lang="ru-RU" sz="3200" b="1" dirty="0" smtClean="0"/>
              <a:t>в личностном </a:t>
            </a:r>
            <a:r>
              <a:rPr lang="ru-RU" sz="3200" b="1" dirty="0"/>
              <a:t>и профессиональном </a:t>
            </a:r>
            <a:r>
              <a:rPr lang="ru-RU" sz="3200" b="1" dirty="0" smtClean="0"/>
              <a:t>становлении выпускника</a:t>
            </a:r>
            <a:br>
              <a:rPr lang="ru-RU" sz="3200" b="1" dirty="0" smtClean="0"/>
            </a:br>
            <a:r>
              <a:rPr lang="ru-RU" sz="3200" b="1" u="sng" dirty="0" smtClean="0"/>
              <a:t>Задачи:</a:t>
            </a:r>
            <a:endParaRPr lang="ru-RU" sz="2000" b="1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3033346"/>
            <a:ext cx="8915400" cy="2877875"/>
          </a:xfrm>
        </p:spPr>
        <p:txBody>
          <a:bodyPr>
            <a:normAutofit fontScale="92500"/>
          </a:bodyPr>
          <a:lstStyle/>
          <a:p>
            <a:r>
              <a:rPr lang="ru-RU" sz="3200" b="1" dirty="0"/>
              <a:t>Трудоустройство </a:t>
            </a:r>
            <a:r>
              <a:rPr lang="ru-RU" sz="3200" b="1" dirty="0" smtClean="0"/>
              <a:t>молодых специалистов</a:t>
            </a:r>
            <a:endParaRPr lang="ru-RU" sz="3200" b="1" dirty="0"/>
          </a:p>
          <a:p>
            <a:r>
              <a:rPr lang="ru-RU" sz="3200" b="1" dirty="0" smtClean="0"/>
              <a:t>Содействие </a:t>
            </a:r>
            <a:r>
              <a:rPr lang="ru-RU" sz="3200" b="1" dirty="0"/>
              <a:t>социализации </a:t>
            </a:r>
            <a:r>
              <a:rPr lang="ru-RU" sz="3200" b="1" dirty="0" smtClean="0"/>
              <a:t>наставляемых</a:t>
            </a:r>
            <a:endParaRPr lang="ru-RU" sz="3200" b="1" dirty="0"/>
          </a:p>
          <a:p>
            <a:r>
              <a:rPr lang="ru-RU" sz="3200" b="1" dirty="0" smtClean="0"/>
              <a:t>Выстраивание </a:t>
            </a:r>
            <a:r>
              <a:rPr lang="ru-RU" sz="3200" b="1" dirty="0"/>
              <a:t>профессиональной </a:t>
            </a:r>
            <a:r>
              <a:rPr lang="ru-RU" sz="3200" b="1" dirty="0" smtClean="0"/>
              <a:t>карьеры молодых специалистов</a:t>
            </a:r>
            <a:endParaRPr lang="ru-RU" sz="3200" b="1" dirty="0"/>
          </a:p>
          <a:p>
            <a:endParaRPr lang="ru-RU" sz="3200" b="1" dirty="0"/>
          </a:p>
        </p:txBody>
      </p:sp>
    </p:spTree>
    <p:extLst>
      <p:ext uri="{BB962C8B-B14F-4D97-AF65-F5344CB8AC3E}">
        <p14:creationId xmlns="" xmlns:p14="http://schemas.microsoft.com/office/powerpoint/2010/main" val="47152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57756" y="237248"/>
            <a:ext cx="8911687" cy="1280890"/>
          </a:xfrm>
        </p:spPr>
        <p:txBody>
          <a:bodyPr/>
          <a:lstStyle/>
          <a:p>
            <a:pPr algn="ctr"/>
            <a:r>
              <a:rPr lang="ru-RU" b="1" dirty="0" smtClean="0"/>
              <a:t>Этапы работы</a:t>
            </a:r>
            <a:endParaRPr lang="ru-RU" b="1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280920091"/>
              </p:ext>
            </p:extLst>
          </p:nvPr>
        </p:nvGraphicFramePr>
        <p:xfrm>
          <a:off x="1652588" y="1247775"/>
          <a:ext cx="10155481" cy="5364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418119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34308" y="140533"/>
            <a:ext cx="10014438" cy="128089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1 этап работы (подготовительный)</a:t>
            </a:r>
            <a:br>
              <a:rPr lang="ru-RU" b="1" dirty="0" smtClean="0"/>
            </a:br>
            <a:r>
              <a:rPr lang="ru-RU" sz="3100" dirty="0" smtClean="0"/>
              <a:t>(направление «педагог – молодой специалист»)</a:t>
            </a:r>
            <a:endParaRPr lang="ru-RU" sz="31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294690751"/>
              </p:ext>
            </p:extLst>
          </p:nvPr>
        </p:nvGraphicFramePr>
        <p:xfrm>
          <a:off x="1934308" y="1347536"/>
          <a:ext cx="9653954" cy="55104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734721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792852205"/>
              </p:ext>
            </p:extLst>
          </p:nvPr>
        </p:nvGraphicFramePr>
        <p:xfrm>
          <a:off x="1705708" y="1459523"/>
          <a:ext cx="10093569" cy="50467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1899138" y="191897"/>
            <a:ext cx="10014438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b="1" dirty="0" smtClean="0"/>
              <a:t>1 этап работы (подготовительный)</a:t>
            </a:r>
            <a:br>
              <a:rPr lang="ru-RU" b="1" dirty="0" smtClean="0"/>
            </a:br>
            <a:r>
              <a:rPr lang="ru-RU" sz="3100" dirty="0" smtClean="0"/>
              <a:t>(направление «педагог – молодой специалист»)</a:t>
            </a:r>
            <a:endParaRPr lang="ru-RU" sz="3100" dirty="0"/>
          </a:p>
        </p:txBody>
      </p:sp>
    </p:spTree>
    <p:extLst>
      <p:ext uri="{BB962C8B-B14F-4D97-AF65-F5344CB8AC3E}">
        <p14:creationId xmlns="" xmlns:p14="http://schemas.microsoft.com/office/powerpoint/2010/main" val="4256916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448768557"/>
              </p:ext>
            </p:extLst>
          </p:nvPr>
        </p:nvGraphicFramePr>
        <p:xfrm>
          <a:off x="1749669" y="1960686"/>
          <a:ext cx="9860451" cy="42061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>
          <a:xfrm>
            <a:off x="1899138" y="200689"/>
            <a:ext cx="10014438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b="1" dirty="0" smtClean="0"/>
              <a:t>2 этап работы (основной)</a:t>
            </a:r>
            <a:br>
              <a:rPr lang="ru-RU" b="1" dirty="0" smtClean="0"/>
            </a:br>
            <a:r>
              <a:rPr lang="ru-RU" sz="3100" dirty="0" smtClean="0"/>
              <a:t>(направление «педагог – молодой специалист»)</a:t>
            </a:r>
            <a:endParaRPr lang="ru-RU" sz="3100" dirty="0"/>
          </a:p>
        </p:txBody>
      </p:sp>
    </p:spTree>
    <p:extLst>
      <p:ext uri="{BB962C8B-B14F-4D97-AF65-F5344CB8AC3E}">
        <p14:creationId xmlns="" xmlns:p14="http://schemas.microsoft.com/office/powerpoint/2010/main" val="2211060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8758" y="1347537"/>
          <a:ext cx="11574379" cy="55104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564105" y="0"/>
            <a:ext cx="1062789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4000" b="1" dirty="0" smtClean="0"/>
              <a:t>Направление </a:t>
            </a:r>
            <a:endParaRPr lang="ru-RU" sz="4000" b="1" dirty="0" smtClean="0"/>
          </a:p>
          <a:p>
            <a:pPr lvl="0" algn="ctr"/>
            <a:r>
              <a:rPr lang="ru-RU" sz="4000" b="1" dirty="0" smtClean="0"/>
              <a:t>«</a:t>
            </a:r>
            <a:r>
              <a:rPr lang="ru-RU" sz="4000" b="1" dirty="0" err="1" smtClean="0"/>
              <a:t>Педагог-молодой</a:t>
            </a:r>
            <a:r>
              <a:rPr lang="ru-RU" sz="4000" b="1" dirty="0" smtClean="0"/>
              <a:t> специалист»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19959" y="0"/>
            <a:ext cx="10172041" cy="1046429"/>
          </a:xfrm>
        </p:spPr>
        <p:txBody>
          <a:bodyPr>
            <a:normAutofit/>
          </a:bodyPr>
          <a:lstStyle/>
          <a:p>
            <a:r>
              <a:rPr lang="ru-RU" b="1" dirty="0" smtClean="0"/>
              <a:t>Практики реализации </a:t>
            </a:r>
            <a:r>
              <a:rPr lang="ru-RU" b="1" dirty="0" smtClean="0"/>
              <a:t>наставничества</a:t>
            </a:r>
            <a:endParaRPr lang="ru-RU" b="1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707861563"/>
              </p:ext>
            </p:extLst>
          </p:nvPr>
        </p:nvGraphicFramePr>
        <p:xfrm>
          <a:off x="1301262" y="800100"/>
          <a:ext cx="10392507" cy="59348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161257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17559" y="0"/>
            <a:ext cx="10074442" cy="1280890"/>
          </a:xfrm>
        </p:spPr>
        <p:txBody>
          <a:bodyPr/>
          <a:lstStyle/>
          <a:p>
            <a:r>
              <a:rPr lang="ru-RU" b="1" dirty="0" smtClean="0"/>
              <a:t>Практики реализации </a:t>
            </a:r>
            <a:r>
              <a:rPr lang="ru-RU" b="1" dirty="0" smtClean="0"/>
              <a:t>наставничества</a:t>
            </a:r>
            <a:endParaRPr lang="ru-RU" b="1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197037179"/>
              </p:ext>
            </p:extLst>
          </p:nvPr>
        </p:nvGraphicFramePr>
        <p:xfrm>
          <a:off x="1301261" y="742950"/>
          <a:ext cx="10735407" cy="59919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709866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531</TotalTime>
  <Words>458</Words>
  <Application>Microsoft Office PowerPoint</Application>
  <PresentationFormat>Произвольный</PresentationFormat>
  <Paragraphs>73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Легкий дым</vt:lpstr>
      <vt:lpstr>Базовая площадка Внедрение  «Методологии (целевой модели) наставничества обучающихся для организаций, осуществляющих образовательную деятельность по общеобразовательным, дополнительным общеобразовательным и программам СПО, в том числе с применением лучших практик обмена опытом между обучающимися по направлению «педагог - молодой специалист» в ПОО ЯО»</vt:lpstr>
      <vt:lpstr>Целью наставничества  по направлению «Педагог – молодой специалист»  является оказание разносторонней помощи в личностном и профессиональном становлении выпускника Задачи:</vt:lpstr>
      <vt:lpstr>Этапы работы</vt:lpstr>
      <vt:lpstr>1 этап работы (подготовительный) (направление «педагог – молодой специалист»)</vt:lpstr>
      <vt:lpstr>Слайд 5</vt:lpstr>
      <vt:lpstr>Слайд 6</vt:lpstr>
      <vt:lpstr>Слайд 7</vt:lpstr>
      <vt:lpstr>Практики реализации наставничества</vt:lpstr>
      <vt:lpstr>Практики реализации наставничества</vt:lpstr>
      <vt:lpstr>Показатели реализации программы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Базовая площадка Внедрение  «Методологии (целевой модели) наставничества обучающихся для организаций, осуществляющих образовательную деятельность по общеобразовательным, дополнительным общеобразовательным и программам среднего профессионального образования, в том числе с применением лучших практик обмена опытом между обучающимися по направлению «педагог - молодой специалист» в профессиональных образовательных организациях Ярославской области»</dc:title>
  <dc:creator>Admin</dc:creator>
  <cp:lastModifiedBy>Tatjana</cp:lastModifiedBy>
  <cp:revision>39</cp:revision>
  <dcterms:created xsi:type="dcterms:W3CDTF">2020-11-12T08:59:44Z</dcterms:created>
  <dcterms:modified xsi:type="dcterms:W3CDTF">2021-02-18T14:45:43Z</dcterms:modified>
</cp:coreProperties>
</file>