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8229600" cy="3124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Особенности </a:t>
            </a:r>
            <a:b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разработки программ наставничества </a:t>
            </a:r>
            <a:b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направлению </a:t>
            </a:r>
            <a:b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«педагог - молодой специалист» </a:t>
            </a:r>
            <a:b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соответствии </a:t>
            </a:r>
            <a:b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жизненной ситуацией выпускника.</a:t>
            </a:r>
            <a:r>
              <a:rPr lang="ru-RU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4114800"/>
            <a:ext cx="5791200" cy="226012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User\Desktop\038db1322e66119363948767eade1324-800x.jpg"/>
          <p:cNvPicPr>
            <a:picLocks noChangeAspect="1" noChangeArrowheads="1"/>
          </p:cNvPicPr>
          <p:nvPr/>
        </p:nvPicPr>
        <p:blipFill>
          <a:blip r:embed="rId2"/>
          <a:srcRect l="59000" t="12444" b="25333"/>
          <a:stretch>
            <a:fillRect/>
          </a:stretch>
        </p:blipFill>
        <p:spPr bwMode="auto">
          <a:xfrm>
            <a:off x="3200400" y="3276600"/>
            <a:ext cx="3810000" cy="3252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  <p:pic>
        <p:nvPicPr>
          <p:cNvPr id="6146" name="Picture 2" descr="C:\Users\User\Desktop\nastav (1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99" y="381000"/>
            <a:ext cx="7882759" cy="525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4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 !</a:t>
            </a:r>
            <a:endParaRPr lang="ru-RU" sz="4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541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Поддержка молодых специалистов – одна из ключевых задач образовательной политики государства.</a:t>
            </a:r>
            <a:b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beasiswa-s1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7577038" cy="4794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Трудности трудоустройства молодых специалистов</a:t>
            </a:r>
            <a:endParaRPr lang="ru-RU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отсутствие опыта работы по специальности,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недостаточная активность самого выпускника,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ошибочный выбор профессии,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невостребованность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специальности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отсутствие знаний о рынке труда, о собственных обязанностях и правах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незнание правил поведения на рынке труда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непонимание принципов построения профессиональной карьеры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утрата социального заказа на выпускников.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21336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Стратегически важная задача современной социальной политики нашего государства  - обеспечение трудоустройства и занятости выпускников </a:t>
            </a: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  <p:pic>
        <p:nvPicPr>
          <p:cNvPr id="4" name="Содержимое 3" descr="https://cdnimg.rg.ru/i/gallery/96df5b9c/7_8e36090d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784355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22098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Наставничество по направлению  </a:t>
            </a:r>
            <a:br>
              <a:rPr lang="ru-RU" sz="2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«педагог - молодой специалист»–  это форма оказания личностно ориентированной социально-педагогической поддержки, правовой, социальной и иных видов помощи выпускникам учреждений образования, обеспечивающая поддержку на начальном этапе их самостоятельной жизни. </a:t>
            </a:r>
            <a:endParaRPr lang="ru-RU" dirty="0"/>
          </a:p>
        </p:txBody>
      </p:sp>
      <p:pic>
        <p:nvPicPr>
          <p:cNvPr id="2050" name="Picture 2" descr="C:\Users\User\Desktop\Do20newsletters20work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6092874" cy="4063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Целью наставничества  является обеспечение успешной социализации выпускников </a:t>
            </a:r>
            <a:br>
              <a:rPr lang="ru-RU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новой социальной среде. </a:t>
            </a:r>
            <a:endParaRPr lang="ru-RU" sz="24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Users\User\Desktop\img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7196" b="16522"/>
          <a:stretch>
            <a:fillRect/>
          </a:stretch>
        </p:blipFill>
        <p:spPr bwMode="auto">
          <a:xfrm>
            <a:off x="762000" y="1752600"/>
            <a:ext cx="7192274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База наставляемых </a:t>
            </a:r>
            <a:b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различным категориям</a:t>
            </a:r>
            <a:endParaRPr lang="ru-RU" sz="32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74676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Трудоустроены по специальности.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Трудоустроены, но не по специальности.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трудоустроены.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Проходят службу в рядах РА.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Находятся в отпуске по уходу за ребенком.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Обучаются в вузах.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Сложности реализации направления  «педагог – молодой специалист»</a:t>
            </a:r>
            <a:endParaRPr lang="ru-RU" sz="32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Проблема непосредственного общения с наставляемым.</a:t>
            </a:r>
          </a:p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Проблема заинтересованности выпускников в работе в группе.</a:t>
            </a:r>
          </a:p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Проблема включения выпускников в группу по наставничеству.</a:t>
            </a:r>
          </a:p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Проблема создания пар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наставник-наставляемый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Модели наставничества для направления «Педагог – молодой специалист»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28600" y="1676400"/>
            <a:ext cx="3886200" cy="1143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err="1" smtClean="0">
                <a:solidFill>
                  <a:schemeClr val="tx1"/>
                </a:solidFill>
              </a:rPr>
              <a:t>Флэш-наставничество</a:t>
            </a:r>
            <a:r>
              <a:rPr lang="ru-RU" dirty="0" smtClean="0">
                <a:solidFill>
                  <a:schemeClr val="tx1"/>
                </a:solidFill>
              </a:rPr>
              <a:t> – одноразовые встречи, консультации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676400"/>
            <a:ext cx="43434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Виртуальное наставничество – общение в режиме </a:t>
            </a:r>
            <a:r>
              <a:rPr lang="ru-RU" dirty="0" err="1" smtClean="0">
                <a:solidFill>
                  <a:schemeClr val="tx1"/>
                </a:solidFill>
              </a:rPr>
              <a:t>онлайн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User\Desktop\21-0-0-1684-10000-5000-1792-1536x512.jpg"/>
          <p:cNvPicPr>
            <a:picLocks noChangeAspect="1" noChangeArrowheads="1"/>
          </p:cNvPicPr>
          <p:nvPr/>
        </p:nvPicPr>
        <p:blipFill>
          <a:blip r:embed="rId2"/>
          <a:srcRect l="15259" r="22750"/>
          <a:stretch>
            <a:fillRect/>
          </a:stretch>
        </p:blipFill>
        <p:spPr bwMode="auto">
          <a:xfrm>
            <a:off x="838200" y="2895600"/>
            <a:ext cx="6973178" cy="3749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317</TotalTime>
  <Words>177</Words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Особенности  разработки программ наставничества  по направлению  «педагог - молодой специалист»  в соответствии  с жизненной ситуацией выпускника. </vt:lpstr>
      <vt:lpstr>Поддержка молодых специалистов – одна из ключевых задач образовательной политики государства. </vt:lpstr>
      <vt:lpstr>Трудности трудоустройства молодых специалистов</vt:lpstr>
      <vt:lpstr>Стратегически важная задача современной социальной политики нашего государства  - обеспечение трудоустройства и занятости выпускников  </vt:lpstr>
      <vt:lpstr>Наставничество по направлению   «педагог - молодой специалист»–  это форма оказания личностно ориентированной социально-педагогической поддержки, правовой, социальной и иных видов помощи выпускникам учреждений образования, обеспечивающая поддержку на начальном этапе их самостоятельной жизни. </vt:lpstr>
      <vt:lpstr>Целью наставничества  является обеспечение успешной социализации выпускников  в новой социальной среде. </vt:lpstr>
      <vt:lpstr>База наставляемых  по различным категориям</vt:lpstr>
      <vt:lpstr>Сложности реализации направления  «педагог – молодой специалист»</vt:lpstr>
      <vt:lpstr>Модели наставничества для направления «Педагог – молодой специалист»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разработки программ наставничества по направлению «педагог - молодой специалист» в соответствии с жизненной ситуацией выпускника. </dc:title>
  <dc:creator>Админ</dc:creator>
  <cp:lastModifiedBy>Tatjana</cp:lastModifiedBy>
  <cp:revision>26</cp:revision>
  <dcterms:created xsi:type="dcterms:W3CDTF">2021-02-18T06:38:50Z</dcterms:created>
  <dcterms:modified xsi:type="dcterms:W3CDTF">2021-02-19T07:38:25Z</dcterms:modified>
</cp:coreProperties>
</file>