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69" r:id="rId6"/>
    <p:sldId id="271" r:id="rId7"/>
    <p:sldId id="270" r:id="rId8"/>
    <p:sldId id="272" r:id="rId9"/>
    <p:sldId id="266" r:id="rId10"/>
    <p:sldId id="274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80" d="100"/>
          <a:sy n="80" d="100"/>
        </p:scale>
        <p:origin x="-9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53653-AD90-4C60-A912-C7D1C8A38535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A37A22-EB4B-4B4D-9716-19CCBE866616}">
      <dgm:prSet phldrT="[Текст]"/>
      <dgm:spPr/>
      <dgm:t>
        <a:bodyPr/>
        <a:lstStyle/>
        <a:p>
          <a:endParaRPr lang="ru-RU" dirty="0"/>
        </a:p>
      </dgm:t>
    </dgm:pt>
    <dgm:pt modelId="{09E1783C-401B-472D-B62A-2D3A7AE8F0C5}" type="parTrans" cxnId="{00136349-5526-4369-9A66-C0128C2BD6D0}">
      <dgm:prSet/>
      <dgm:spPr/>
      <dgm:t>
        <a:bodyPr/>
        <a:lstStyle/>
        <a:p>
          <a:endParaRPr lang="ru-RU"/>
        </a:p>
      </dgm:t>
    </dgm:pt>
    <dgm:pt modelId="{12301E5B-0972-4DA0-B42A-7A9A72D9481E}" type="sibTrans" cxnId="{00136349-5526-4369-9A66-C0128C2BD6D0}">
      <dgm:prSet/>
      <dgm:spPr/>
      <dgm:t>
        <a:bodyPr/>
        <a:lstStyle/>
        <a:p>
          <a:endParaRPr lang="ru-RU"/>
        </a:p>
      </dgm:t>
    </dgm:pt>
    <dgm:pt modelId="{5EA011C5-A113-4EC4-BF4D-F0F124AC8C25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повышение качества профессионального образования в интересах развития личности и ее творческих способностей</a:t>
          </a:r>
          <a:endParaRPr lang="ru-RU" sz="1400" dirty="0">
            <a:latin typeface="Arial Black" pitchFamily="34" charset="0"/>
          </a:endParaRPr>
        </a:p>
      </dgm:t>
    </dgm:pt>
    <dgm:pt modelId="{A3E4C980-F5BE-40BB-9EAA-142C809F4ACA}" type="parTrans" cxnId="{25041302-39C7-48DA-B62A-A80BE689F542}">
      <dgm:prSet/>
      <dgm:spPr/>
      <dgm:t>
        <a:bodyPr/>
        <a:lstStyle/>
        <a:p>
          <a:endParaRPr lang="ru-RU"/>
        </a:p>
      </dgm:t>
    </dgm:pt>
    <dgm:pt modelId="{12CCAC3C-C298-47E7-B5DB-9BE6DC84E1B2}" type="sibTrans" cxnId="{25041302-39C7-48DA-B62A-A80BE689F542}">
      <dgm:prSet/>
      <dgm:spPr/>
      <dgm:t>
        <a:bodyPr/>
        <a:lstStyle/>
        <a:p>
          <a:endParaRPr lang="ru-RU"/>
        </a:p>
      </dgm:t>
    </dgm:pt>
    <dgm:pt modelId="{FF6A83BD-BD52-4AB9-9C6E-A9028C43E6A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9A09CA7-843D-4A58-9C6C-524CEC428841}" type="parTrans" cxnId="{BC5367F8-0925-4B8B-AA05-9E52F49325C3}">
      <dgm:prSet/>
      <dgm:spPr/>
      <dgm:t>
        <a:bodyPr/>
        <a:lstStyle/>
        <a:p>
          <a:endParaRPr lang="ru-RU"/>
        </a:p>
      </dgm:t>
    </dgm:pt>
    <dgm:pt modelId="{6830AE13-D86E-4848-A51B-D13D715DEFF6}" type="sibTrans" cxnId="{BC5367F8-0925-4B8B-AA05-9E52F49325C3}">
      <dgm:prSet/>
      <dgm:spPr/>
      <dgm:t>
        <a:bodyPr/>
        <a:lstStyle/>
        <a:p>
          <a:endParaRPr lang="ru-RU"/>
        </a:p>
      </dgm:t>
    </dgm:pt>
    <dgm:pt modelId="{0F7F9830-BAF8-4BA2-8D6C-B55EACC58980}">
      <dgm:prSet phldrT="[Текст]" custT="1"/>
      <dgm:spPr/>
      <dgm:t>
        <a:bodyPr/>
        <a:lstStyle/>
        <a:p>
          <a:r>
            <a:rPr lang="ru-RU" sz="1500" dirty="0" smtClean="0"/>
            <a:t> </a:t>
          </a:r>
          <a:r>
            <a:rPr lang="ru-RU" sz="1400" dirty="0" smtClean="0">
              <a:latin typeface="Arial Black" pitchFamily="34" charset="0"/>
            </a:rPr>
            <a:t>рост значимости профессионального образования для обеспечения мастерства молодых специалистов</a:t>
          </a:r>
        </a:p>
      </dgm:t>
    </dgm:pt>
    <dgm:pt modelId="{CE2AB5A2-7ED8-4243-B1F4-988D3597B896}" type="parTrans" cxnId="{A9486FA0-C3D7-4334-91F4-3C36E14324A8}">
      <dgm:prSet/>
      <dgm:spPr/>
      <dgm:t>
        <a:bodyPr/>
        <a:lstStyle/>
        <a:p>
          <a:endParaRPr lang="ru-RU"/>
        </a:p>
      </dgm:t>
    </dgm:pt>
    <dgm:pt modelId="{C2DA49A4-D280-4B35-826B-09786A2EB781}" type="sibTrans" cxnId="{A9486FA0-C3D7-4334-91F4-3C36E14324A8}">
      <dgm:prSet/>
      <dgm:spPr/>
      <dgm:t>
        <a:bodyPr/>
        <a:lstStyle/>
        <a:p>
          <a:endParaRPr lang="ru-RU"/>
        </a:p>
      </dgm:t>
    </dgm:pt>
    <dgm:pt modelId="{EC89DF8E-9F57-47D0-A103-8C4F5CDDBF05}">
      <dgm:prSet phldrT="[Текст]"/>
      <dgm:spPr/>
      <dgm:t>
        <a:bodyPr/>
        <a:lstStyle/>
        <a:p>
          <a:endParaRPr lang="ru-RU" dirty="0"/>
        </a:p>
      </dgm:t>
    </dgm:pt>
    <dgm:pt modelId="{5444F966-CEE3-43DD-B67A-D1728EFC4ED7}" type="parTrans" cxnId="{AE906AC2-AC66-4099-B7B6-203E72A7C391}">
      <dgm:prSet/>
      <dgm:spPr/>
      <dgm:t>
        <a:bodyPr/>
        <a:lstStyle/>
        <a:p>
          <a:endParaRPr lang="ru-RU"/>
        </a:p>
      </dgm:t>
    </dgm:pt>
    <dgm:pt modelId="{17D6E566-C03B-45D9-BD83-274D2EA98F27}" type="sibTrans" cxnId="{AE906AC2-AC66-4099-B7B6-203E72A7C391}">
      <dgm:prSet/>
      <dgm:spPr/>
      <dgm:t>
        <a:bodyPr/>
        <a:lstStyle/>
        <a:p>
          <a:endParaRPr lang="ru-RU"/>
        </a:p>
      </dgm:t>
    </dgm:pt>
    <dgm:pt modelId="{72D0B584-99B0-4CAD-B3FB-9D03035247B6}">
      <dgm:prSet phldrT="[Текст]" custT="1"/>
      <dgm:spPr/>
      <dgm:t>
        <a:bodyPr/>
        <a:lstStyle/>
        <a:p>
          <a:r>
            <a:rPr lang="ru-RU" sz="1500" dirty="0" smtClean="0"/>
            <a:t> </a:t>
          </a:r>
          <a:r>
            <a:rPr lang="ru-RU" sz="1400" dirty="0" smtClean="0">
              <a:latin typeface="Arial Black" pitchFamily="34" charset="0"/>
            </a:rPr>
            <a:t>совершенствование профессиональных знаний и умений  </a:t>
          </a:r>
        </a:p>
      </dgm:t>
    </dgm:pt>
    <dgm:pt modelId="{B981E3B7-66E4-4087-A499-4C78EE3E1094}" type="parTrans" cxnId="{0A5F05FC-90D7-4777-AC0B-EF6644C36086}">
      <dgm:prSet/>
      <dgm:spPr/>
      <dgm:t>
        <a:bodyPr/>
        <a:lstStyle/>
        <a:p>
          <a:endParaRPr lang="ru-RU"/>
        </a:p>
      </dgm:t>
    </dgm:pt>
    <dgm:pt modelId="{3D00E261-3972-4EEC-9653-C0228FEF1596}" type="sibTrans" cxnId="{0A5F05FC-90D7-4777-AC0B-EF6644C36086}">
      <dgm:prSet/>
      <dgm:spPr/>
      <dgm:t>
        <a:bodyPr/>
        <a:lstStyle/>
        <a:p>
          <a:endParaRPr lang="ru-RU"/>
        </a:p>
      </dgm:t>
    </dgm:pt>
    <dgm:pt modelId="{C8DFABE4-0088-4CAC-8CFC-5A60B1ABD8A2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A28F130-D952-484D-AAB5-13E566D2D566}" type="parTrans" cxnId="{EDA612EB-4BFA-4DC7-B285-7E7E7FD11896}">
      <dgm:prSet/>
      <dgm:spPr/>
      <dgm:t>
        <a:bodyPr/>
        <a:lstStyle/>
        <a:p>
          <a:endParaRPr lang="ru-RU"/>
        </a:p>
      </dgm:t>
    </dgm:pt>
    <dgm:pt modelId="{D8A55515-D679-48D5-AAFF-5DE791CFCB9C}" type="sibTrans" cxnId="{EDA612EB-4BFA-4DC7-B285-7E7E7FD11896}">
      <dgm:prSet/>
      <dgm:spPr/>
      <dgm:t>
        <a:bodyPr/>
        <a:lstStyle/>
        <a:p>
          <a:endParaRPr lang="ru-RU"/>
        </a:p>
      </dgm:t>
    </dgm:pt>
    <dgm:pt modelId="{582F8BB4-96EE-46F8-8F68-794904BE5269}">
      <dgm:prSet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формирование у обучающихся общих и профессиональных компетенций, а также приобретение опыта практической работы</a:t>
          </a:r>
        </a:p>
      </dgm:t>
    </dgm:pt>
    <dgm:pt modelId="{0D472808-F06A-4A26-968A-ACBAF7199466}" type="parTrans" cxnId="{89562EE8-033A-4A84-9A48-0E244EA78D5B}">
      <dgm:prSet/>
      <dgm:spPr/>
      <dgm:t>
        <a:bodyPr/>
        <a:lstStyle/>
        <a:p>
          <a:endParaRPr lang="ru-RU"/>
        </a:p>
      </dgm:t>
    </dgm:pt>
    <dgm:pt modelId="{B9A08984-D238-47EE-B876-CA0430EF1B2C}" type="sibTrans" cxnId="{89562EE8-033A-4A84-9A48-0E244EA78D5B}">
      <dgm:prSet/>
      <dgm:spPr/>
      <dgm:t>
        <a:bodyPr/>
        <a:lstStyle/>
        <a:p>
          <a:endParaRPr lang="ru-RU"/>
        </a:p>
      </dgm:t>
    </dgm:pt>
    <dgm:pt modelId="{E0F90270-BBBB-457C-8B87-E935AECC7845}">
      <dgm:prSet/>
      <dgm:spPr/>
      <dgm:t>
        <a:bodyPr/>
        <a:lstStyle/>
        <a:p>
          <a:endParaRPr lang="ru-RU" dirty="0"/>
        </a:p>
      </dgm:t>
    </dgm:pt>
    <dgm:pt modelId="{A4A83162-0186-42FD-BC37-687FCD0F1563}" type="parTrans" cxnId="{3A454BD3-937C-420C-BB08-C44A0DB2F49A}">
      <dgm:prSet/>
      <dgm:spPr/>
      <dgm:t>
        <a:bodyPr/>
        <a:lstStyle/>
        <a:p>
          <a:endParaRPr lang="ru-RU"/>
        </a:p>
      </dgm:t>
    </dgm:pt>
    <dgm:pt modelId="{4F604DC8-6113-4010-A96D-449D9481F641}" type="sibTrans" cxnId="{3A454BD3-937C-420C-BB08-C44A0DB2F49A}">
      <dgm:prSet/>
      <dgm:spPr/>
      <dgm:t>
        <a:bodyPr/>
        <a:lstStyle/>
        <a:p>
          <a:endParaRPr lang="ru-RU"/>
        </a:p>
      </dgm:t>
    </dgm:pt>
    <dgm:pt modelId="{74DD10CC-3489-422A-89A2-DEF686896370}">
      <dgm:prSet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увеличение мотивации к дальнейшему росту в профессиональной деятельности </a:t>
          </a:r>
        </a:p>
      </dgm:t>
    </dgm:pt>
    <dgm:pt modelId="{4D5ED440-D0B0-4E65-849B-7166145BB615}" type="parTrans" cxnId="{C4470667-C53E-4FF6-883C-8EF931D065D3}">
      <dgm:prSet/>
      <dgm:spPr/>
      <dgm:t>
        <a:bodyPr/>
        <a:lstStyle/>
        <a:p>
          <a:endParaRPr lang="ru-RU"/>
        </a:p>
      </dgm:t>
    </dgm:pt>
    <dgm:pt modelId="{2ABEFF12-E45D-4CCD-9F34-EB22C7DCCB29}" type="sibTrans" cxnId="{C4470667-C53E-4FF6-883C-8EF931D065D3}">
      <dgm:prSet/>
      <dgm:spPr/>
      <dgm:t>
        <a:bodyPr/>
        <a:lstStyle/>
        <a:p>
          <a:endParaRPr lang="ru-RU"/>
        </a:p>
      </dgm:t>
    </dgm:pt>
    <dgm:pt modelId="{6D3ABBB2-062A-484F-A3B5-56DED2578395}" type="pres">
      <dgm:prSet presAssocID="{DCD53653-AD90-4C60-A912-C7D1C8A385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64D971-D34C-4911-B973-CD34040A8481}" type="pres">
      <dgm:prSet presAssocID="{14A37A22-EB4B-4B4D-9716-19CCBE866616}" presName="composite" presStyleCnt="0"/>
      <dgm:spPr/>
      <dgm:t>
        <a:bodyPr/>
        <a:lstStyle/>
        <a:p>
          <a:endParaRPr lang="ru-RU"/>
        </a:p>
      </dgm:t>
    </dgm:pt>
    <dgm:pt modelId="{149088D9-8CB2-44F1-BA5C-7CE3D49A551C}" type="pres">
      <dgm:prSet presAssocID="{14A37A22-EB4B-4B4D-9716-19CCBE86661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C0A13-A056-4359-93E3-C16B8B1E0D7C}" type="pres">
      <dgm:prSet presAssocID="{14A37A22-EB4B-4B4D-9716-19CCBE86661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CE231-32E4-4DE2-8559-6E82BB4557F9}" type="pres">
      <dgm:prSet presAssocID="{12301E5B-0972-4DA0-B42A-7A9A72D9481E}" presName="sp" presStyleCnt="0"/>
      <dgm:spPr/>
      <dgm:t>
        <a:bodyPr/>
        <a:lstStyle/>
        <a:p>
          <a:endParaRPr lang="ru-RU"/>
        </a:p>
      </dgm:t>
    </dgm:pt>
    <dgm:pt modelId="{8F03452E-81F6-4FBB-B1DC-6992D38FFE4C}" type="pres">
      <dgm:prSet presAssocID="{FF6A83BD-BD52-4AB9-9C6E-A9028C43E6AB}" presName="composite" presStyleCnt="0"/>
      <dgm:spPr/>
      <dgm:t>
        <a:bodyPr/>
        <a:lstStyle/>
        <a:p>
          <a:endParaRPr lang="ru-RU"/>
        </a:p>
      </dgm:t>
    </dgm:pt>
    <dgm:pt modelId="{FBF8A385-B2F8-4186-AFC8-BF44B43B2535}" type="pres">
      <dgm:prSet presAssocID="{FF6A83BD-BD52-4AB9-9C6E-A9028C43E6A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4BC0A-135F-425F-9410-2A5A8ABC59F4}" type="pres">
      <dgm:prSet presAssocID="{FF6A83BD-BD52-4AB9-9C6E-A9028C43E6A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2B276-AA7F-4F1B-AB38-78C3B327043D}" type="pres">
      <dgm:prSet presAssocID="{6830AE13-D86E-4848-A51B-D13D715DEFF6}" presName="sp" presStyleCnt="0"/>
      <dgm:spPr/>
      <dgm:t>
        <a:bodyPr/>
        <a:lstStyle/>
        <a:p>
          <a:endParaRPr lang="ru-RU"/>
        </a:p>
      </dgm:t>
    </dgm:pt>
    <dgm:pt modelId="{F95408BB-0DFA-40C3-80C9-BE4E2A385999}" type="pres">
      <dgm:prSet presAssocID="{EC89DF8E-9F57-47D0-A103-8C4F5CDDBF05}" presName="composite" presStyleCnt="0"/>
      <dgm:spPr/>
      <dgm:t>
        <a:bodyPr/>
        <a:lstStyle/>
        <a:p>
          <a:endParaRPr lang="ru-RU"/>
        </a:p>
      </dgm:t>
    </dgm:pt>
    <dgm:pt modelId="{FA028982-DC35-4AC6-A987-88812CDECE04}" type="pres">
      <dgm:prSet presAssocID="{EC89DF8E-9F57-47D0-A103-8C4F5CDDBF0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26908-8529-403A-8167-F27C483904BF}" type="pres">
      <dgm:prSet presAssocID="{EC89DF8E-9F57-47D0-A103-8C4F5CDDBF05}" presName="descendantText" presStyleLbl="alignAcc1" presStyleIdx="2" presStyleCnt="5" custLinFactNeighborX="19359" custLinFactNeighborY="-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5F059-F555-4162-942E-776625DDCA53}" type="pres">
      <dgm:prSet presAssocID="{17D6E566-C03B-45D9-BD83-274D2EA98F27}" presName="sp" presStyleCnt="0"/>
      <dgm:spPr/>
      <dgm:t>
        <a:bodyPr/>
        <a:lstStyle/>
        <a:p>
          <a:endParaRPr lang="ru-RU"/>
        </a:p>
      </dgm:t>
    </dgm:pt>
    <dgm:pt modelId="{ADB0974B-6B6A-4854-ADC6-DE487DF2A3BD}" type="pres">
      <dgm:prSet presAssocID="{C8DFABE4-0088-4CAC-8CFC-5A60B1ABD8A2}" presName="composite" presStyleCnt="0"/>
      <dgm:spPr/>
      <dgm:t>
        <a:bodyPr/>
        <a:lstStyle/>
        <a:p>
          <a:endParaRPr lang="ru-RU"/>
        </a:p>
      </dgm:t>
    </dgm:pt>
    <dgm:pt modelId="{D55E181D-2D90-4E89-93F3-DE43693BF6A1}" type="pres">
      <dgm:prSet presAssocID="{C8DFABE4-0088-4CAC-8CFC-5A60B1ABD8A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D137C-A12A-4FEC-9A6E-02FFE45AF9AA}" type="pres">
      <dgm:prSet presAssocID="{C8DFABE4-0088-4CAC-8CFC-5A60B1ABD8A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F1F37-8C5A-47F1-B15A-9DFD8EB0D747}" type="pres">
      <dgm:prSet presAssocID="{D8A55515-D679-48D5-AAFF-5DE791CFCB9C}" presName="sp" presStyleCnt="0"/>
      <dgm:spPr/>
      <dgm:t>
        <a:bodyPr/>
        <a:lstStyle/>
        <a:p>
          <a:endParaRPr lang="ru-RU"/>
        </a:p>
      </dgm:t>
    </dgm:pt>
    <dgm:pt modelId="{2F2161AF-A610-4816-9E6C-58A58E474227}" type="pres">
      <dgm:prSet presAssocID="{E0F90270-BBBB-457C-8B87-E935AECC7845}" presName="composite" presStyleCnt="0"/>
      <dgm:spPr/>
      <dgm:t>
        <a:bodyPr/>
        <a:lstStyle/>
        <a:p>
          <a:endParaRPr lang="ru-RU"/>
        </a:p>
      </dgm:t>
    </dgm:pt>
    <dgm:pt modelId="{F37B7871-3462-408C-8A2A-42AADED9C148}" type="pres">
      <dgm:prSet presAssocID="{E0F90270-BBBB-457C-8B87-E935AECC7845}" presName="parentText" presStyleLbl="alignNode1" presStyleIdx="4" presStyleCnt="5" custLinFactNeighborX="456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14C70-8E8A-486E-915D-D8A722C92203}" type="pres">
      <dgm:prSet presAssocID="{E0F90270-BBBB-457C-8B87-E935AECC784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54BD3-937C-420C-BB08-C44A0DB2F49A}" srcId="{DCD53653-AD90-4C60-A912-C7D1C8A38535}" destId="{E0F90270-BBBB-457C-8B87-E935AECC7845}" srcOrd="4" destOrd="0" parTransId="{A4A83162-0186-42FD-BC37-687FCD0F1563}" sibTransId="{4F604DC8-6113-4010-A96D-449D9481F641}"/>
    <dgm:cxn modelId="{AEB7AB12-4F98-410A-A200-9B14471DC596}" type="presOf" srcId="{0F7F9830-BAF8-4BA2-8D6C-B55EACC58980}" destId="{0824BC0A-135F-425F-9410-2A5A8ABC59F4}" srcOrd="0" destOrd="0" presId="urn:microsoft.com/office/officeart/2005/8/layout/chevron2"/>
    <dgm:cxn modelId="{A10BF9F2-1870-46CC-8A1D-E4D94016330A}" type="presOf" srcId="{E0F90270-BBBB-457C-8B87-E935AECC7845}" destId="{F37B7871-3462-408C-8A2A-42AADED9C148}" srcOrd="0" destOrd="0" presId="urn:microsoft.com/office/officeart/2005/8/layout/chevron2"/>
    <dgm:cxn modelId="{C4470667-C53E-4FF6-883C-8EF931D065D3}" srcId="{E0F90270-BBBB-457C-8B87-E935AECC7845}" destId="{74DD10CC-3489-422A-89A2-DEF686896370}" srcOrd="0" destOrd="0" parTransId="{4D5ED440-D0B0-4E65-849B-7166145BB615}" sibTransId="{2ABEFF12-E45D-4CCD-9F34-EB22C7DCCB29}"/>
    <dgm:cxn modelId="{EDF1763E-85E9-406F-A1A4-4A624D9B2291}" type="presOf" srcId="{FF6A83BD-BD52-4AB9-9C6E-A9028C43E6AB}" destId="{FBF8A385-B2F8-4186-AFC8-BF44B43B2535}" srcOrd="0" destOrd="0" presId="urn:microsoft.com/office/officeart/2005/8/layout/chevron2"/>
    <dgm:cxn modelId="{006C5434-E9C3-4C34-B087-FC7F3D564F11}" type="presOf" srcId="{14A37A22-EB4B-4B4D-9716-19CCBE866616}" destId="{149088D9-8CB2-44F1-BA5C-7CE3D49A551C}" srcOrd="0" destOrd="0" presId="urn:microsoft.com/office/officeart/2005/8/layout/chevron2"/>
    <dgm:cxn modelId="{5ECECA5D-E1E9-4CC4-A745-3E1B09DA3655}" type="presOf" srcId="{582F8BB4-96EE-46F8-8F68-794904BE5269}" destId="{629D137C-A12A-4FEC-9A6E-02FFE45AF9AA}" srcOrd="0" destOrd="0" presId="urn:microsoft.com/office/officeart/2005/8/layout/chevron2"/>
    <dgm:cxn modelId="{CEBA7120-42F9-484E-A825-DD4DC1249B83}" type="presOf" srcId="{DCD53653-AD90-4C60-A912-C7D1C8A38535}" destId="{6D3ABBB2-062A-484F-A3B5-56DED2578395}" srcOrd="0" destOrd="0" presId="urn:microsoft.com/office/officeart/2005/8/layout/chevron2"/>
    <dgm:cxn modelId="{378877CA-AEBF-4DAD-A593-A32A3FE1B726}" type="presOf" srcId="{5EA011C5-A113-4EC4-BF4D-F0F124AC8C25}" destId="{FA6C0A13-A056-4359-93E3-C16B8B1E0D7C}" srcOrd="0" destOrd="0" presId="urn:microsoft.com/office/officeart/2005/8/layout/chevron2"/>
    <dgm:cxn modelId="{7FCD644D-FD7F-4E27-8CF4-A1BA0A30D720}" type="presOf" srcId="{74DD10CC-3489-422A-89A2-DEF686896370}" destId="{25614C70-8E8A-486E-915D-D8A722C92203}" srcOrd="0" destOrd="0" presId="urn:microsoft.com/office/officeart/2005/8/layout/chevron2"/>
    <dgm:cxn modelId="{18DB7BBD-2C70-4954-A5DC-E9F6DA6D8EDE}" type="presOf" srcId="{EC89DF8E-9F57-47D0-A103-8C4F5CDDBF05}" destId="{FA028982-DC35-4AC6-A987-88812CDECE04}" srcOrd="0" destOrd="0" presId="urn:microsoft.com/office/officeart/2005/8/layout/chevron2"/>
    <dgm:cxn modelId="{AE906AC2-AC66-4099-B7B6-203E72A7C391}" srcId="{DCD53653-AD90-4C60-A912-C7D1C8A38535}" destId="{EC89DF8E-9F57-47D0-A103-8C4F5CDDBF05}" srcOrd="2" destOrd="0" parTransId="{5444F966-CEE3-43DD-B67A-D1728EFC4ED7}" sibTransId="{17D6E566-C03B-45D9-BD83-274D2EA98F27}"/>
    <dgm:cxn modelId="{0A5F05FC-90D7-4777-AC0B-EF6644C36086}" srcId="{EC89DF8E-9F57-47D0-A103-8C4F5CDDBF05}" destId="{72D0B584-99B0-4CAD-B3FB-9D03035247B6}" srcOrd="0" destOrd="0" parTransId="{B981E3B7-66E4-4087-A499-4C78EE3E1094}" sibTransId="{3D00E261-3972-4EEC-9653-C0228FEF1596}"/>
    <dgm:cxn modelId="{25041302-39C7-48DA-B62A-A80BE689F542}" srcId="{14A37A22-EB4B-4B4D-9716-19CCBE866616}" destId="{5EA011C5-A113-4EC4-BF4D-F0F124AC8C25}" srcOrd="0" destOrd="0" parTransId="{A3E4C980-F5BE-40BB-9EAA-142C809F4ACA}" sibTransId="{12CCAC3C-C298-47E7-B5DB-9BE6DC84E1B2}"/>
    <dgm:cxn modelId="{8575EE70-F126-4689-BD40-4781C5C6CDFF}" type="presOf" srcId="{C8DFABE4-0088-4CAC-8CFC-5A60B1ABD8A2}" destId="{D55E181D-2D90-4E89-93F3-DE43693BF6A1}" srcOrd="0" destOrd="0" presId="urn:microsoft.com/office/officeart/2005/8/layout/chevron2"/>
    <dgm:cxn modelId="{BC5367F8-0925-4B8B-AA05-9E52F49325C3}" srcId="{DCD53653-AD90-4C60-A912-C7D1C8A38535}" destId="{FF6A83BD-BD52-4AB9-9C6E-A9028C43E6AB}" srcOrd="1" destOrd="0" parTransId="{B9A09CA7-843D-4A58-9C6C-524CEC428841}" sibTransId="{6830AE13-D86E-4848-A51B-D13D715DEFF6}"/>
    <dgm:cxn modelId="{89562EE8-033A-4A84-9A48-0E244EA78D5B}" srcId="{C8DFABE4-0088-4CAC-8CFC-5A60B1ABD8A2}" destId="{582F8BB4-96EE-46F8-8F68-794904BE5269}" srcOrd="0" destOrd="0" parTransId="{0D472808-F06A-4A26-968A-ACBAF7199466}" sibTransId="{B9A08984-D238-47EE-B876-CA0430EF1B2C}"/>
    <dgm:cxn modelId="{A9486FA0-C3D7-4334-91F4-3C36E14324A8}" srcId="{FF6A83BD-BD52-4AB9-9C6E-A9028C43E6AB}" destId="{0F7F9830-BAF8-4BA2-8D6C-B55EACC58980}" srcOrd="0" destOrd="0" parTransId="{CE2AB5A2-7ED8-4243-B1F4-988D3597B896}" sibTransId="{C2DA49A4-D280-4B35-826B-09786A2EB781}"/>
    <dgm:cxn modelId="{00136349-5526-4369-9A66-C0128C2BD6D0}" srcId="{DCD53653-AD90-4C60-A912-C7D1C8A38535}" destId="{14A37A22-EB4B-4B4D-9716-19CCBE866616}" srcOrd="0" destOrd="0" parTransId="{09E1783C-401B-472D-B62A-2D3A7AE8F0C5}" sibTransId="{12301E5B-0972-4DA0-B42A-7A9A72D9481E}"/>
    <dgm:cxn modelId="{7BA10D95-9504-40CC-8A71-6BDC34545C39}" type="presOf" srcId="{72D0B584-99B0-4CAD-B3FB-9D03035247B6}" destId="{D6826908-8529-403A-8167-F27C483904BF}" srcOrd="0" destOrd="0" presId="urn:microsoft.com/office/officeart/2005/8/layout/chevron2"/>
    <dgm:cxn modelId="{EDA612EB-4BFA-4DC7-B285-7E7E7FD11896}" srcId="{DCD53653-AD90-4C60-A912-C7D1C8A38535}" destId="{C8DFABE4-0088-4CAC-8CFC-5A60B1ABD8A2}" srcOrd="3" destOrd="0" parTransId="{4A28F130-D952-484D-AAB5-13E566D2D566}" sibTransId="{D8A55515-D679-48D5-AAFF-5DE791CFCB9C}"/>
    <dgm:cxn modelId="{017AC575-DAA2-4277-8C41-4F9D4B4ABA85}" type="presParOf" srcId="{6D3ABBB2-062A-484F-A3B5-56DED2578395}" destId="{E964D971-D34C-4911-B973-CD34040A8481}" srcOrd="0" destOrd="0" presId="urn:microsoft.com/office/officeart/2005/8/layout/chevron2"/>
    <dgm:cxn modelId="{FA6AD84A-4CB4-4241-9127-A026E9751A3C}" type="presParOf" srcId="{E964D971-D34C-4911-B973-CD34040A8481}" destId="{149088D9-8CB2-44F1-BA5C-7CE3D49A551C}" srcOrd="0" destOrd="0" presId="urn:microsoft.com/office/officeart/2005/8/layout/chevron2"/>
    <dgm:cxn modelId="{C7EB20A8-45C6-4C5A-BEE3-3C9C4E0FC8A8}" type="presParOf" srcId="{E964D971-D34C-4911-B973-CD34040A8481}" destId="{FA6C0A13-A056-4359-93E3-C16B8B1E0D7C}" srcOrd="1" destOrd="0" presId="urn:microsoft.com/office/officeart/2005/8/layout/chevron2"/>
    <dgm:cxn modelId="{159D9907-F27C-474A-856D-B286F58ECEAE}" type="presParOf" srcId="{6D3ABBB2-062A-484F-A3B5-56DED2578395}" destId="{8EBCE231-32E4-4DE2-8559-6E82BB4557F9}" srcOrd="1" destOrd="0" presId="urn:microsoft.com/office/officeart/2005/8/layout/chevron2"/>
    <dgm:cxn modelId="{33E6020F-B3FD-46DF-80C8-81FC84D99581}" type="presParOf" srcId="{6D3ABBB2-062A-484F-A3B5-56DED2578395}" destId="{8F03452E-81F6-4FBB-B1DC-6992D38FFE4C}" srcOrd="2" destOrd="0" presId="urn:microsoft.com/office/officeart/2005/8/layout/chevron2"/>
    <dgm:cxn modelId="{942E6698-0C72-44BD-A006-6E9F95E8AD63}" type="presParOf" srcId="{8F03452E-81F6-4FBB-B1DC-6992D38FFE4C}" destId="{FBF8A385-B2F8-4186-AFC8-BF44B43B2535}" srcOrd="0" destOrd="0" presId="urn:microsoft.com/office/officeart/2005/8/layout/chevron2"/>
    <dgm:cxn modelId="{B9730888-BDF5-408F-A52F-506AB4A2D058}" type="presParOf" srcId="{8F03452E-81F6-4FBB-B1DC-6992D38FFE4C}" destId="{0824BC0A-135F-425F-9410-2A5A8ABC59F4}" srcOrd="1" destOrd="0" presId="urn:microsoft.com/office/officeart/2005/8/layout/chevron2"/>
    <dgm:cxn modelId="{B386ADE2-977A-40DC-BB9A-EDE9763E6915}" type="presParOf" srcId="{6D3ABBB2-062A-484F-A3B5-56DED2578395}" destId="{6AC2B276-AA7F-4F1B-AB38-78C3B327043D}" srcOrd="3" destOrd="0" presId="urn:microsoft.com/office/officeart/2005/8/layout/chevron2"/>
    <dgm:cxn modelId="{E477C33A-BF03-4A77-84C6-670484906D53}" type="presParOf" srcId="{6D3ABBB2-062A-484F-A3B5-56DED2578395}" destId="{F95408BB-0DFA-40C3-80C9-BE4E2A385999}" srcOrd="4" destOrd="0" presId="urn:microsoft.com/office/officeart/2005/8/layout/chevron2"/>
    <dgm:cxn modelId="{58FD9FDF-3AFC-45A7-BB00-366AD6B4BE31}" type="presParOf" srcId="{F95408BB-0DFA-40C3-80C9-BE4E2A385999}" destId="{FA028982-DC35-4AC6-A987-88812CDECE04}" srcOrd="0" destOrd="0" presId="urn:microsoft.com/office/officeart/2005/8/layout/chevron2"/>
    <dgm:cxn modelId="{DCE83013-C33B-40C5-81B1-983B63DC17D8}" type="presParOf" srcId="{F95408BB-0DFA-40C3-80C9-BE4E2A385999}" destId="{D6826908-8529-403A-8167-F27C483904BF}" srcOrd="1" destOrd="0" presId="urn:microsoft.com/office/officeart/2005/8/layout/chevron2"/>
    <dgm:cxn modelId="{FD9C597B-4236-4410-9511-E64ACC88B9FE}" type="presParOf" srcId="{6D3ABBB2-062A-484F-A3B5-56DED2578395}" destId="{A455F059-F555-4162-942E-776625DDCA53}" srcOrd="5" destOrd="0" presId="urn:microsoft.com/office/officeart/2005/8/layout/chevron2"/>
    <dgm:cxn modelId="{71FDC3A9-EC90-4160-AA6F-443D687DB900}" type="presParOf" srcId="{6D3ABBB2-062A-484F-A3B5-56DED2578395}" destId="{ADB0974B-6B6A-4854-ADC6-DE487DF2A3BD}" srcOrd="6" destOrd="0" presId="urn:microsoft.com/office/officeart/2005/8/layout/chevron2"/>
    <dgm:cxn modelId="{56B9103B-0694-48C8-84C6-D820FCE8F739}" type="presParOf" srcId="{ADB0974B-6B6A-4854-ADC6-DE487DF2A3BD}" destId="{D55E181D-2D90-4E89-93F3-DE43693BF6A1}" srcOrd="0" destOrd="0" presId="urn:microsoft.com/office/officeart/2005/8/layout/chevron2"/>
    <dgm:cxn modelId="{1BE02288-6513-4214-9E36-4BA03261FD52}" type="presParOf" srcId="{ADB0974B-6B6A-4854-ADC6-DE487DF2A3BD}" destId="{629D137C-A12A-4FEC-9A6E-02FFE45AF9AA}" srcOrd="1" destOrd="0" presId="urn:microsoft.com/office/officeart/2005/8/layout/chevron2"/>
    <dgm:cxn modelId="{F135CD83-2EF8-4335-88DD-4A5DD90B5B6E}" type="presParOf" srcId="{6D3ABBB2-062A-484F-A3B5-56DED2578395}" destId="{523F1F37-8C5A-47F1-B15A-9DFD8EB0D747}" srcOrd="7" destOrd="0" presId="urn:microsoft.com/office/officeart/2005/8/layout/chevron2"/>
    <dgm:cxn modelId="{69BA733A-17E6-408F-AD6A-D780674DE631}" type="presParOf" srcId="{6D3ABBB2-062A-484F-A3B5-56DED2578395}" destId="{2F2161AF-A610-4816-9E6C-58A58E474227}" srcOrd="8" destOrd="0" presId="urn:microsoft.com/office/officeart/2005/8/layout/chevron2"/>
    <dgm:cxn modelId="{D135CC08-62E4-4DC6-A5DA-EAAB20E79A2A}" type="presParOf" srcId="{2F2161AF-A610-4816-9E6C-58A58E474227}" destId="{F37B7871-3462-408C-8A2A-42AADED9C148}" srcOrd="0" destOrd="0" presId="urn:microsoft.com/office/officeart/2005/8/layout/chevron2"/>
    <dgm:cxn modelId="{0A6705D8-16A0-4443-937E-2A47BF962077}" type="presParOf" srcId="{2F2161AF-A610-4816-9E6C-58A58E474227}" destId="{25614C70-8E8A-486E-915D-D8A722C922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5E4D4-B62B-427A-9FEE-558249B40FC4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47998A-45AF-446A-A38D-39861D9CDEE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Планирование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0C5F4-D148-4CC1-B1AC-4F4E94926971}" type="parTrans" cxnId="{E1DA1A2D-455A-49DF-8381-5475499E1D4C}">
      <dgm:prSet/>
      <dgm:spPr/>
      <dgm:t>
        <a:bodyPr/>
        <a:lstStyle/>
        <a:p>
          <a:endParaRPr lang="ru-RU"/>
        </a:p>
      </dgm:t>
    </dgm:pt>
    <dgm:pt modelId="{F5B4B12C-1A4E-472E-923B-BFE1267F4615}" type="sibTrans" cxnId="{E1DA1A2D-455A-49DF-8381-5475499E1D4C}">
      <dgm:prSet/>
      <dgm:spPr/>
      <dgm:t>
        <a:bodyPr/>
        <a:lstStyle/>
        <a:p>
          <a:endParaRPr lang="ru-RU"/>
        </a:p>
      </dgm:t>
    </dgm:pt>
    <dgm:pt modelId="{FE7D235A-DFC1-4626-BAF3-3A2A1FBC14C9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Разработка индивидуального плана  методической работы.</a:t>
          </a:r>
          <a:endParaRPr lang="ru-RU" sz="1200" dirty="0">
            <a:latin typeface="Arial Black" pitchFamily="34" charset="0"/>
          </a:endParaRPr>
        </a:p>
      </dgm:t>
    </dgm:pt>
    <dgm:pt modelId="{D9FB991A-495B-4927-9E41-D1552097DB8D}" type="parTrans" cxnId="{9D12CDE8-C937-48D8-B2FE-84EE09B0AF1B}">
      <dgm:prSet/>
      <dgm:spPr/>
      <dgm:t>
        <a:bodyPr/>
        <a:lstStyle/>
        <a:p>
          <a:endParaRPr lang="ru-RU"/>
        </a:p>
      </dgm:t>
    </dgm:pt>
    <dgm:pt modelId="{98AEA7F5-BB79-4454-9FD2-075A060701B4}" type="sibTrans" cxnId="{9D12CDE8-C937-48D8-B2FE-84EE09B0AF1B}">
      <dgm:prSet/>
      <dgm:spPr/>
      <dgm:t>
        <a:bodyPr/>
        <a:lstStyle/>
        <a:p>
          <a:endParaRPr lang="ru-RU"/>
        </a:p>
      </dgm:t>
    </dgm:pt>
    <dgm:pt modelId="{7F99F462-2753-4B93-B6D6-0B1A09EC14B3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 Разработка плана методической работы цикловой комиссии.</a:t>
          </a:r>
          <a:endParaRPr lang="ru-RU" sz="1200" dirty="0">
            <a:latin typeface="Arial Black" pitchFamily="34" charset="0"/>
          </a:endParaRPr>
        </a:p>
      </dgm:t>
    </dgm:pt>
    <dgm:pt modelId="{36E3AE4B-BE81-45E9-A77D-B3BAA64FA342}" type="parTrans" cxnId="{D3BB103E-E4F8-4107-BA6F-1E4CAE2EA0FC}">
      <dgm:prSet/>
      <dgm:spPr/>
      <dgm:t>
        <a:bodyPr/>
        <a:lstStyle/>
        <a:p>
          <a:endParaRPr lang="ru-RU"/>
        </a:p>
      </dgm:t>
    </dgm:pt>
    <dgm:pt modelId="{9020DE4A-D9D2-4694-B889-AA4490739015}" type="sibTrans" cxnId="{D3BB103E-E4F8-4107-BA6F-1E4CAE2EA0FC}">
      <dgm:prSet/>
      <dgm:spPr/>
      <dgm:t>
        <a:bodyPr/>
        <a:lstStyle/>
        <a:p>
          <a:endParaRPr lang="ru-RU"/>
        </a:p>
      </dgm:t>
    </dgm:pt>
    <dgm:pt modelId="{74E9E0ED-9478-4289-B739-B549CA486D6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777CFE-45CF-4BFB-AD77-A93A6833366F}" type="parTrans" cxnId="{3246BD29-4176-4297-AC17-83D9665B7F26}">
      <dgm:prSet/>
      <dgm:spPr/>
      <dgm:t>
        <a:bodyPr/>
        <a:lstStyle/>
        <a:p>
          <a:endParaRPr lang="ru-RU"/>
        </a:p>
      </dgm:t>
    </dgm:pt>
    <dgm:pt modelId="{AAD29AF4-B7CA-4CFC-9574-C39A061B204C}" type="sibTrans" cxnId="{3246BD29-4176-4297-AC17-83D9665B7F26}">
      <dgm:prSet/>
      <dgm:spPr/>
      <dgm:t>
        <a:bodyPr/>
        <a:lstStyle/>
        <a:p>
          <a:endParaRPr lang="ru-RU"/>
        </a:p>
      </dgm:t>
    </dgm:pt>
    <dgm:pt modelId="{CF180BA8-8EA4-4D03-B4F3-7047205EF9D0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Создание условий для развития самостоятельности обучающихся при выполнении поставленных задач.</a:t>
          </a:r>
          <a:endParaRPr lang="ru-RU" sz="1200" dirty="0">
            <a:latin typeface="Arial Black" pitchFamily="34" charset="0"/>
          </a:endParaRPr>
        </a:p>
      </dgm:t>
    </dgm:pt>
    <dgm:pt modelId="{4B0A25FE-38CB-404B-9FF2-80EC2602EE7A}" type="parTrans" cxnId="{32C0B77B-260B-4190-910E-3893F3623FE0}">
      <dgm:prSet/>
      <dgm:spPr/>
      <dgm:t>
        <a:bodyPr/>
        <a:lstStyle/>
        <a:p>
          <a:endParaRPr lang="ru-RU"/>
        </a:p>
      </dgm:t>
    </dgm:pt>
    <dgm:pt modelId="{A132D754-8901-4D88-AD31-59F275E7B213}" type="sibTrans" cxnId="{32C0B77B-260B-4190-910E-3893F3623FE0}">
      <dgm:prSet/>
      <dgm:spPr/>
      <dgm:t>
        <a:bodyPr/>
        <a:lstStyle/>
        <a:p>
          <a:endParaRPr lang="ru-RU"/>
        </a:p>
      </dgm:t>
    </dgm:pt>
    <dgm:pt modelId="{A235AA0F-34B5-4C97-AB73-B0E645C82609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 Создание условий для творческой  профессиональной самореализации преподавателя.</a:t>
          </a:r>
          <a:endParaRPr lang="ru-RU" sz="1200" dirty="0">
            <a:latin typeface="Arial Black" pitchFamily="34" charset="0"/>
          </a:endParaRPr>
        </a:p>
      </dgm:t>
    </dgm:pt>
    <dgm:pt modelId="{FF0F7D11-D2D5-4419-88B2-E1FE45584137}" type="parTrans" cxnId="{7910A315-396B-4349-8BAE-85BA8E117F8C}">
      <dgm:prSet/>
      <dgm:spPr/>
      <dgm:t>
        <a:bodyPr/>
        <a:lstStyle/>
        <a:p>
          <a:endParaRPr lang="ru-RU"/>
        </a:p>
      </dgm:t>
    </dgm:pt>
    <dgm:pt modelId="{C80B067B-6A16-4E1C-BC48-5CAC5C0F4FF9}" type="sibTrans" cxnId="{7910A315-396B-4349-8BAE-85BA8E117F8C}">
      <dgm:prSet/>
      <dgm:spPr/>
      <dgm:t>
        <a:bodyPr/>
        <a:lstStyle/>
        <a:p>
          <a:endParaRPr lang="ru-RU"/>
        </a:p>
      </dgm:t>
    </dgm:pt>
    <dgm:pt modelId="{C848CEE5-EB85-4834-A22B-1ABAE1356C8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Отсутствие мотивации.</a:t>
          </a:r>
        </a:p>
      </dgm:t>
    </dgm:pt>
    <dgm:pt modelId="{3FEDF521-EB7A-40CB-87D2-247858B456D8}" type="parTrans" cxnId="{40367ACB-881E-4DC7-8631-0C172B3D7E7B}">
      <dgm:prSet/>
      <dgm:spPr/>
      <dgm:t>
        <a:bodyPr/>
        <a:lstStyle/>
        <a:p>
          <a:endParaRPr lang="ru-RU"/>
        </a:p>
      </dgm:t>
    </dgm:pt>
    <dgm:pt modelId="{69B964A6-D975-4A2B-8064-6E4E2FD4CE61}" type="sibTrans" cxnId="{40367ACB-881E-4DC7-8631-0C172B3D7E7B}">
      <dgm:prSet/>
      <dgm:spPr/>
      <dgm:t>
        <a:bodyPr/>
        <a:lstStyle/>
        <a:p>
          <a:endParaRPr lang="ru-RU"/>
        </a:p>
      </dgm:t>
    </dgm:pt>
    <dgm:pt modelId="{CEBF5107-FFB4-4AB5-8F76-0762CBB9F215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Разработка  положения об организации и  проведении конкурса профессионального мастерства.</a:t>
          </a:r>
          <a:endParaRPr lang="ru-RU" sz="1200" dirty="0">
            <a:latin typeface="Arial Black" pitchFamily="34" charset="0"/>
          </a:endParaRPr>
        </a:p>
      </dgm:t>
    </dgm:pt>
    <dgm:pt modelId="{0913C9FA-800C-4459-92B3-1A8C872A3B71}" type="parTrans" cxnId="{1DC2DD4B-E6E1-473A-B259-BE5FF6F75F6D}">
      <dgm:prSet/>
      <dgm:spPr/>
      <dgm:t>
        <a:bodyPr/>
        <a:lstStyle/>
        <a:p>
          <a:endParaRPr lang="ru-RU"/>
        </a:p>
      </dgm:t>
    </dgm:pt>
    <dgm:pt modelId="{20F5881A-7364-43AA-973B-351A3A11AC90}" type="sibTrans" cxnId="{1DC2DD4B-E6E1-473A-B259-BE5FF6F75F6D}">
      <dgm:prSet/>
      <dgm:spPr/>
      <dgm:t>
        <a:bodyPr/>
        <a:lstStyle/>
        <a:p>
          <a:endParaRPr lang="ru-RU"/>
        </a:p>
      </dgm:t>
    </dgm:pt>
    <dgm:pt modelId="{1B47E4B6-D0CA-47AF-92D7-8202FD8F460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Трудность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63BB5-08B1-439E-A9D8-B07461AFC4A6}" type="parTrans" cxnId="{8BC24CAE-74E4-429A-9392-F901D3EEF185}">
      <dgm:prSet/>
      <dgm:spPr/>
      <dgm:t>
        <a:bodyPr/>
        <a:lstStyle/>
        <a:p>
          <a:endParaRPr lang="ru-RU"/>
        </a:p>
      </dgm:t>
    </dgm:pt>
    <dgm:pt modelId="{EABF72FF-CD54-4F80-98CC-0CFCFC41E11F}" type="sibTrans" cxnId="{8BC24CAE-74E4-429A-9392-F901D3EEF185}">
      <dgm:prSet/>
      <dgm:spPr/>
      <dgm:t>
        <a:bodyPr/>
        <a:lstStyle/>
        <a:p>
          <a:endParaRPr lang="ru-RU"/>
        </a:p>
      </dgm:t>
    </dgm:pt>
    <dgm:pt modelId="{311895B0-D579-4D18-9B01-924D500901C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Выбор кандидата для участия в конкурсном движении.</a:t>
          </a:r>
        </a:p>
      </dgm:t>
    </dgm:pt>
    <dgm:pt modelId="{E3EDE9F6-2CF6-4BE3-BD6A-5F5798600BA1}" type="parTrans" cxnId="{86C78EF7-E649-4BD6-9D8A-4C03B4EEBEFE}">
      <dgm:prSet/>
      <dgm:spPr/>
      <dgm:t>
        <a:bodyPr/>
        <a:lstStyle/>
        <a:p>
          <a:endParaRPr lang="ru-RU"/>
        </a:p>
      </dgm:t>
    </dgm:pt>
    <dgm:pt modelId="{081725F4-DFD5-4C61-A13F-E9040B942CFB}" type="sibTrans" cxnId="{86C78EF7-E649-4BD6-9D8A-4C03B4EEBEFE}">
      <dgm:prSet/>
      <dgm:spPr/>
      <dgm:t>
        <a:bodyPr/>
        <a:lstStyle/>
        <a:p>
          <a:endParaRPr lang="ru-RU"/>
        </a:p>
      </dgm:t>
    </dgm:pt>
    <dgm:pt modelId="{F399D063-A232-4C37-B9E1-0CA5FE54852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Возрастные ограничения.</a:t>
          </a:r>
        </a:p>
      </dgm:t>
    </dgm:pt>
    <dgm:pt modelId="{FE4954CA-CAEB-48B6-9433-CAD990E3DC6A}" type="parTrans" cxnId="{63F44B5B-FCCB-4A90-A915-4EA7D05CE1EE}">
      <dgm:prSet/>
      <dgm:spPr/>
      <dgm:t>
        <a:bodyPr/>
        <a:lstStyle/>
        <a:p>
          <a:endParaRPr lang="ru-RU"/>
        </a:p>
      </dgm:t>
    </dgm:pt>
    <dgm:pt modelId="{AD96C8AC-7FD4-4E79-AE74-1304CEEC7AA7}" type="sibTrans" cxnId="{63F44B5B-FCCB-4A90-A915-4EA7D05CE1EE}">
      <dgm:prSet/>
      <dgm:spPr/>
      <dgm:t>
        <a:bodyPr/>
        <a:lstStyle/>
        <a:p>
          <a:endParaRPr lang="ru-RU"/>
        </a:p>
      </dgm:t>
    </dgm:pt>
    <dgm:pt modelId="{6DAE1FE9-90C7-41AE-9230-61C5646353A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Загруженность.</a:t>
          </a:r>
        </a:p>
      </dgm:t>
    </dgm:pt>
    <dgm:pt modelId="{EBE7E3D7-CB93-4BEC-8608-D6ADC1A957BA}" type="sibTrans" cxnId="{F02C5A92-C564-43B2-83F4-5D25DF359862}">
      <dgm:prSet/>
      <dgm:spPr/>
      <dgm:t>
        <a:bodyPr/>
        <a:lstStyle/>
        <a:p>
          <a:endParaRPr lang="ru-RU"/>
        </a:p>
      </dgm:t>
    </dgm:pt>
    <dgm:pt modelId="{6EB6D968-8B86-418B-A13A-23E245062E27}" type="parTrans" cxnId="{F02C5A92-C564-43B2-83F4-5D25DF359862}">
      <dgm:prSet/>
      <dgm:spPr/>
      <dgm:t>
        <a:bodyPr/>
        <a:lstStyle/>
        <a:p>
          <a:endParaRPr lang="ru-RU"/>
        </a:p>
      </dgm:t>
    </dgm:pt>
    <dgm:pt modelId="{29257C68-CC50-4637-BEC8-9AD03933F999}">
      <dgm:prSet phldrT="[Текст]" custT="1"/>
      <dgm:spPr/>
      <dgm:t>
        <a:bodyPr/>
        <a:lstStyle/>
        <a:p>
          <a:endParaRPr lang="ru-RU" sz="1200" dirty="0" smtClean="0">
            <a:latin typeface="Arial Black" pitchFamily="34" charset="0"/>
          </a:endParaRPr>
        </a:p>
      </dgm:t>
    </dgm:pt>
    <dgm:pt modelId="{1CA7BC01-CAFD-4802-8232-8F4CEE78C7F2}" type="parTrans" cxnId="{97418577-5011-4F06-988D-904F9F0D0E26}">
      <dgm:prSet/>
      <dgm:spPr/>
      <dgm:t>
        <a:bodyPr/>
        <a:lstStyle/>
        <a:p>
          <a:endParaRPr lang="ru-RU"/>
        </a:p>
      </dgm:t>
    </dgm:pt>
    <dgm:pt modelId="{52A3E00B-6420-42CD-818D-2ED9B0A77298}" type="sibTrans" cxnId="{97418577-5011-4F06-988D-904F9F0D0E26}">
      <dgm:prSet/>
      <dgm:spPr/>
      <dgm:t>
        <a:bodyPr/>
        <a:lstStyle/>
        <a:p>
          <a:endParaRPr lang="ru-RU"/>
        </a:p>
      </dgm:t>
    </dgm:pt>
    <dgm:pt modelId="{AABBCFB0-A0BB-4A02-9F7F-5317DAD7A568}" type="pres">
      <dgm:prSet presAssocID="{1B95E4D4-B62B-427A-9FEE-558249B40F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DD7B1-0D9F-4748-91DA-F1D3FCEFE7F2}" type="pres">
      <dgm:prSet presAssocID="{1F47998A-45AF-446A-A38D-39861D9CDEEC}" presName="linNode" presStyleCnt="0"/>
      <dgm:spPr/>
      <dgm:t>
        <a:bodyPr/>
        <a:lstStyle/>
        <a:p>
          <a:endParaRPr lang="ru-RU"/>
        </a:p>
      </dgm:t>
    </dgm:pt>
    <dgm:pt modelId="{DFA69C34-CDC9-4060-9917-FC19C61F4535}" type="pres">
      <dgm:prSet presAssocID="{1F47998A-45AF-446A-A38D-39861D9CDEEC}" presName="parentText" presStyleLbl="node1" presStyleIdx="0" presStyleCnt="4" custScaleY="217701" custLinFactNeighborY="12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88C42-9BE4-4E99-B503-9A99B9F0192E}" type="pres">
      <dgm:prSet presAssocID="{1F47998A-45AF-446A-A38D-39861D9CDEEC}" presName="descendantText" presStyleLbl="alignAccFollowNode1" presStyleIdx="0" presStyleCnt="3" custScaleY="276345" custLinFactNeighborX="-908" custLinFactNeighborY="2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1F71F-CDEC-422C-A862-83777BEE733F}" type="pres">
      <dgm:prSet presAssocID="{F5B4B12C-1A4E-472E-923B-BFE1267F4615}" presName="sp" presStyleCnt="0"/>
      <dgm:spPr/>
      <dgm:t>
        <a:bodyPr/>
        <a:lstStyle/>
        <a:p>
          <a:endParaRPr lang="ru-RU"/>
        </a:p>
      </dgm:t>
    </dgm:pt>
    <dgm:pt modelId="{1F0A0ACD-742E-4C1A-8AD4-0BD861DA3DC1}" type="pres">
      <dgm:prSet presAssocID="{74E9E0ED-9478-4289-B739-B549CA486D6F}" presName="linNode" presStyleCnt="0"/>
      <dgm:spPr/>
      <dgm:t>
        <a:bodyPr/>
        <a:lstStyle/>
        <a:p>
          <a:endParaRPr lang="ru-RU"/>
        </a:p>
      </dgm:t>
    </dgm:pt>
    <dgm:pt modelId="{E7F02BF0-33EA-4623-92E7-3FB17AEA1621}" type="pres">
      <dgm:prSet presAssocID="{74E9E0ED-9478-4289-B739-B549CA486D6F}" presName="parentText" presStyleLbl="node1" presStyleIdx="1" presStyleCnt="4" custScaleY="213125" custLinFactNeighborY="25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127D4-233C-46D8-B035-BE36AF48DA44}" type="pres">
      <dgm:prSet presAssocID="{74E9E0ED-9478-4289-B739-B549CA486D6F}" presName="descendantText" presStyleLbl="alignAccFollowNode1" presStyleIdx="1" presStyleCnt="3" custScaleY="322487" custLinFactNeighborX="-715" custLinFactNeighborY="4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0BC1B-9119-4C15-9168-3C85834D4397}" type="pres">
      <dgm:prSet presAssocID="{AAD29AF4-B7CA-4CFC-9574-C39A061B204C}" presName="sp" presStyleCnt="0"/>
      <dgm:spPr/>
      <dgm:t>
        <a:bodyPr/>
        <a:lstStyle/>
        <a:p>
          <a:endParaRPr lang="ru-RU"/>
        </a:p>
      </dgm:t>
    </dgm:pt>
    <dgm:pt modelId="{DFB7175B-1257-4FA3-B600-6AB78F11DE0F}" type="pres">
      <dgm:prSet presAssocID="{6DAE1FE9-90C7-41AE-9230-61C5646353AF}" presName="linNode" presStyleCnt="0"/>
      <dgm:spPr/>
      <dgm:t>
        <a:bodyPr/>
        <a:lstStyle/>
        <a:p>
          <a:endParaRPr lang="ru-RU"/>
        </a:p>
      </dgm:t>
    </dgm:pt>
    <dgm:pt modelId="{769410E7-1504-46F0-9FDA-02E04B6C1439}" type="pres">
      <dgm:prSet presAssocID="{6DAE1FE9-90C7-41AE-9230-61C5646353A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9E623-0EBA-45D4-AAD1-07726B4710C9}" type="pres">
      <dgm:prSet presAssocID="{6DAE1FE9-90C7-41AE-9230-61C5646353AF}" presName="descendantText" presStyleLbl="alignAccFollowNode1" presStyleIdx="2" presStyleCnt="3" custScaleY="219995" custLinFactNeighborX="-2272" custLinFactNeighborY="68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C9B26-BDA0-4F31-AEDF-1D0C367F22AB}" type="pres">
      <dgm:prSet presAssocID="{EBE7E3D7-CB93-4BEC-8608-D6ADC1A957BA}" presName="sp" presStyleCnt="0"/>
      <dgm:spPr/>
      <dgm:t>
        <a:bodyPr/>
        <a:lstStyle/>
        <a:p>
          <a:endParaRPr lang="ru-RU"/>
        </a:p>
      </dgm:t>
    </dgm:pt>
    <dgm:pt modelId="{61BC6321-23D4-4B82-87EF-02B60A8AB4D0}" type="pres">
      <dgm:prSet presAssocID="{1B47E4B6-D0CA-47AF-92D7-8202FD8F460B}" presName="linNode" presStyleCnt="0"/>
      <dgm:spPr/>
      <dgm:t>
        <a:bodyPr/>
        <a:lstStyle/>
        <a:p>
          <a:endParaRPr lang="ru-RU"/>
        </a:p>
      </dgm:t>
    </dgm:pt>
    <dgm:pt modelId="{77046847-4730-4CC8-8CCB-D2A871220570}" type="pres">
      <dgm:prSet presAssocID="{1B47E4B6-D0CA-47AF-92D7-8202FD8F460B}" presName="parentText" presStyleLbl="node1" presStyleIdx="3" presStyleCnt="4" custScaleY="201070" custLinFactY="-41376" custLinFactNeighborX="122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62325-FCF5-4F2D-83D2-F1A06A91C242}" type="presOf" srcId="{6DAE1FE9-90C7-41AE-9230-61C5646353AF}" destId="{769410E7-1504-46F0-9FDA-02E04B6C1439}" srcOrd="0" destOrd="0" presId="urn:microsoft.com/office/officeart/2005/8/layout/vList5"/>
    <dgm:cxn modelId="{0B18080C-1C2A-44C8-87EE-309BA0DE1D89}" type="presOf" srcId="{311895B0-D579-4D18-9B01-924D500901CF}" destId="{A129E623-0EBA-45D4-AAD1-07726B4710C9}" srcOrd="0" destOrd="1" presId="urn:microsoft.com/office/officeart/2005/8/layout/vList5"/>
    <dgm:cxn modelId="{1DC2DD4B-E6E1-473A-B259-BE5FF6F75F6D}" srcId="{1F47998A-45AF-446A-A38D-39861D9CDEEC}" destId="{CEBF5107-FFB4-4AB5-8F76-0762CBB9F215}" srcOrd="2" destOrd="0" parTransId="{0913C9FA-800C-4459-92B3-1A8C872A3B71}" sibTransId="{20F5881A-7364-43AA-973B-351A3A11AC90}"/>
    <dgm:cxn modelId="{D41D4BE8-D4C0-4A49-991A-AA21F01E9F19}" type="presOf" srcId="{29257C68-CC50-4637-BEC8-9AD03933F999}" destId="{A129E623-0EBA-45D4-AAD1-07726B4710C9}" srcOrd="0" destOrd="3" presId="urn:microsoft.com/office/officeart/2005/8/layout/vList5"/>
    <dgm:cxn modelId="{40367ACB-881E-4DC7-8631-0C172B3D7E7B}" srcId="{6DAE1FE9-90C7-41AE-9230-61C5646353AF}" destId="{C848CEE5-EB85-4834-A22B-1ABAE1356C86}" srcOrd="0" destOrd="0" parTransId="{3FEDF521-EB7A-40CB-87D2-247858B456D8}" sibTransId="{69B964A6-D975-4A2B-8064-6E4E2FD4CE61}"/>
    <dgm:cxn modelId="{D861E151-9F44-4925-95B4-0924930F081F}" type="presOf" srcId="{C848CEE5-EB85-4834-A22B-1ABAE1356C86}" destId="{A129E623-0EBA-45D4-AAD1-07726B4710C9}" srcOrd="0" destOrd="0" presId="urn:microsoft.com/office/officeart/2005/8/layout/vList5"/>
    <dgm:cxn modelId="{E1DA1A2D-455A-49DF-8381-5475499E1D4C}" srcId="{1B95E4D4-B62B-427A-9FEE-558249B40FC4}" destId="{1F47998A-45AF-446A-A38D-39861D9CDEEC}" srcOrd="0" destOrd="0" parTransId="{4020C5F4-D148-4CC1-B1AC-4F4E94926971}" sibTransId="{F5B4B12C-1A4E-472E-923B-BFE1267F4615}"/>
    <dgm:cxn modelId="{1CC0D5EF-64A9-49F8-B187-87D5EFE8A289}" type="presOf" srcId="{7F99F462-2753-4B93-B6D6-0B1A09EC14B3}" destId="{5BC88C42-9BE4-4E99-B503-9A99B9F0192E}" srcOrd="0" destOrd="1" presId="urn:microsoft.com/office/officeart/2005/8/layout/vList5"/>
    <dgm:cxn modelId="{9D12CDE8-C937-48D8-B2FE-84EE09B0AF1B}" srcId="{1F47998A-45AF-446A-A38D-39861D9CDEEC}" destId="{FE7D235A-DFC1-4626-BAF3-3A2A1FBC14C9}" srcOrd="0" destOrd="0" parTransId="{D9FB991A-495B-4927-9E41-D1552097DB8D}" sibTransId="{98AEA7F5-BB79-4454-9FD2-075A060701B4}"/>
    <dgm:cxn modelId="{3246BD29-4176-4297-AC17-83D9665B7F26}" srcId="{1B95E4D4-B62B-427A-9FEE-558249B40FC4}" destId="{74E9E0ED-9478-4289-B739-B549CA486D6F}" srcOrd="1" destOrd="0" parTransId="{CC777CFE-45CF-4BFB-AD77-A93A6833366F}" sibTransId="{AAD29AF4-B7CA-4CFC-9574-C39A061B204C}"/>
    <dgm:cxn modelId="{5D18FD63-719D-4F2F-BB14-FBF47E4A58C4}" type="presOf" srcId="{CEBF5107-FFB4-4AB5-8F76-0762CBB9F215}" destId="{5BC88C42-9BE4-4E99-B503-9A99B9F0192E}" srcOrd="0" destOrd="2" presId="urn:microsoft.com/office/officeart/2005/8/layout/vList5"/>
    <dgm:cxn modelId="{97418577-5011-4F06-988D-904F9F0D0E26}" srcId="{6DAE1FE9-90C7-41AE-9230-61C5646353AF}" destId="{29257C68-CC50-4637-BEC8-9AD03933F999}" srcOrd="3" destOrd="0" parTransId="{1CA7BC01-CAFD-4802-8232-8F4CEE78C7F2}" sibTransId="{52A3E00B-6420-42CD-818D-2ED9B0A77298}"/>
    <dgm:cxn modelId="{BE485282-F4FB-43FB-BE89-13D793AF542D}" type="presOf" srcId="{A235AA0F-34B5-4C97-AB73-B0E645C82609}" destId="{953127D4-233C-46D8-B035-BE36AF48DA44}" srcOrd="0" destOrd="1" presId="urn:microsoft.com/office/officeart/2005/8/layout/vList5"/>
    <dgm:cxn modelId="{E4834F6D-635B-45DF-91D7-622A4CEC4654}" type="presOf" srcId="{1B95E4D4-B62B-427A-9FEE-558249B40FC4}" destId="{AABBCFB0-A0BB-4A02-9F7F-5317DAD7A568}" srcOrd="0" destOrd="0" presId="urn:microsoft.com/office/officeart/2005/8/layout/vList5"/>
    <dgm:cxn modelId="{E98931C2-52AB-4AB6-AEE7-91B646E2115D}" type="presOf" srcId="{1B47E4B6-D0CA-47AF-92D7-8202FD8F460B}" destId="{77046847-4730-4CC8-8CCB-D2A871220570}" srcOrd="0" destOrd="0" presId="urn:microsoft.com/office/officeart/2005/8/layout/vList5"/>
    <dgm:cxn modelId="{54D610DC-435E-4E47-B4B8-4FD48A62E500}" type="presOf" srcId="{FE7D235A-DFC1-4626-BAF3-3A2A1FBC14C9}" destId="{5BC88C42-9BE4-4E99-B503-9A99B9F0192E}" srcOrd="0" destOrd="0" presId="urn:microsoft.com/office/officeart/2005/8/layout/vList5"/>
    <dgm:cxn modelId="{F02C5A92-C564-43B2-83F4-5D25DF359862}" srcId="{1B95E4D4-B62B-427A-9FEE-558249B40FC4}" destId="{6DAE1FE9-90C7-41AE-9230-61C5646353AF}" srcOrd="2" destOrd="0" parTransId="{6EB6D968-8B86-418B-A13A-23E245062E27}" sibTransId="{EBE7E3D7-CB93-4BEC-8608-D6ADC1A957BA}"/>
    <dgm:cxn modelId="{8BC24CAE-74E4-429A-9392-F901D3EEF185}" srcId="{1B95E4D4-B62B-427A-9FEE-558249B40FC4}" destId="{1B47E4B6-D0CA-47AF-92D7-8202FD8F460B}" srcOrd="3" destOrd="0" parTransId="{BD463BB5-08B1-439E-A9D8-B07461AFC4A6}" sibTransId="{EABF72FF-CD54-4F80-98CC-0CFCFC41E11F}"/>
    <dgm:cxn modelId="{86C78EF7-E649-4BD6-9D8A-4C03B4EEBEFE}" srcId="{6DAE1FE9-90C7-41AE-9230-61C5646353AF}" destId="{311895B0-D579-4D18-9B01-924D500901CF}" srcOrd="1" destOrd="0" parTransId="{E3EDE9F6-2CF6-4BE3-BD6A-5F5798600BA1}" sibTransId="{081725F4-DFD5-4C61-A13F-E9040B942CFB}"/>
    <dgm:cxn modelId="{9C39C198-3398-4EE1-952B-3DC274E6E4CD}" type="presOf" srcId="{F399D063-A232-4C37-B9E1-0CA5FE548527}" destId="{A129E623-0EBA-45D4-AAD1-07726B4710C9}" srcOrd="0" destOrd="2" presId="urn:microsoft.com/office/officeart/2005/8/layout/vList5"/>
    <dgm:cxn modelId="{D3BB103E-E4F8-4107-BA6F-1E4CAE2EA0FC}" srcId="{1F47998A-45AF-446A-A38D-39861D9CDEEC}" destId="{7F99F462-2753-4B93-B6D6-0B1A09EC14B3}" srcOrd="1" destOrd="0" parTransId="{36E3AE4B-BE81-45E9-A77D-B3BAA64FA342}" sibTransId="{9020DE4A-D9D2-4694-B889-AA4490739015}"/>
    <dgm:cxn modelId="{7910A315-396B-4349-8BAE-85BA8E117F8C}" srcId="{74E9E0ED-9478-4289-B739-B549CA486D6F}" destId="{A235AA0F-34B5-4C97-AB73-B0E645C82609}" srcOrd="1" destOrd="0" parTransId="{FF0F7D11-D2D5-4419-88B2-E1FE45584137}" sibTransId="{C80B067B-6A16-4E1C-BC48-5CAC5C0F4FF9}"/>
    <dgm:cxn modelId="{5327C11E-81B8-411F-81E3-C3757469350C}" type="presOf" srcId="{CF180BA8-8EA4-4D03-B4F3-7047205EF9D0}" destId="{953127D4-233C-46D8-B035-BE36AF48DA44}" srcOrd="0" destOrd="0" presId="urn:microsoft.com/office/officeart/2005/8/layout/vList5"/>
    <dgm:cxn modelId="{32C0B77B-260B-4190-910E-3893F3623FE0}" srcId="{74E9E0ED-9478-4289-B739-B549CA486D6F}" destId="{CF180BA8-8EA4-4D03-B4F3-7047205EF9D0}" srcOrd="0" destOrd="0" parTransId="{4B0A25FE-38CB-404B-9FF2-80EC2602EE7A}" sibTransId="{A132D754-8901-4D88-AD31-59F275E7B213}"/>
    <dgm:cxn modelId="{63F44B5B-FCCB-4A90-A915-4EA7D05CE1EE}" srcId="{6DAE1FE9-90C7-41AE-9230-61C5646353AF}" destId="{F399D063-A232-4C37-B9E1-0CA5FE548527}" srcOrd="2" destOrd="0" parTransId="{FE4954CA-CAEB-48B6-9433-CAD990E3DC6A}" sibTransId="{AD96C8AC-7FD4-4E79-AE74-1304CEEC7AA7}"/>
    <dgm:cxn modelId="{29753E99-5C7A-452C-AAF8-E81EDC96C1CF}" type="presOf" srcId="{74E9E0ED-9478-4289-B739-B549CA486D6F}" destId="{E7F02BF0-33EA-4623-92E7-3FB17AEA1621}" srcOrd="0" destOrd="0" presId="urn:microsoft.com/office/officeart/2005/8/layout/vList5"/>
    <dgm:cxn modelId="{9247670E-CBEF-4190-AD37-EBE6377A86BB}" type="presOf" srcId="{1F47998A-45AF-446A-A38D-39861D9CDEEC}" destId="{DFA69C34-CDC9-4060-9917-FC19C61F4535}" srcOrd="0" destOrd="0" presId="urn:microsoft.com/office/officeart/2005/8/layout/vList5"/>
    <dgm:cxn modelId="{B4A63CE0-CE17-42EA-B6EE-BC216A664FAA}" type="presParOf" srcId="{AABBCFB0-A0BB-4A02-9F7F-5317DAD7A568}" destId="{E8CDD7B1-0D9F-4748-91DA-F1D3FCEFE7F2}" srcOrd="0" destOrd="0" presId="urn:microsoft.com/office/officeart/2005/8/layout/vList5"/>
    <dgm:cxn modelId="{78D705E7-9E63-493D-9CA6-97220CD6B1DF}" type="presParOf" srcId="{E8CDD7B1-0D9F-4748-91DA-F1D3FCEFE7F2}" destId="{DFA69C34-CDC9-4060-9917-FC19C61F4535}" srcOrd="0" destOrd="0" presId="urn:microsoft.com/office/officeart/2005/8/layout/vList5"/>
    <dgm:cxn modelId="{BEAE21F6-9787-4F81-8479-4788F32AC159}" type="presParOf" srcId="{E8CDD7B1-0D9F-4748-91DA-F1D3FCEFE7F2}" destId="{5BC88C42-9BE4-4E99-B503-9A99B9F0192E}" srcOrd="1" destOrd="0" presId="urn:microsoft.com/office/officeart/2005/8/layout/vList5"/>
    <dgm:cxn modelId="{47745A56-6A4A-432A-9D5C-82D2304BFD5A}" type="presParOf" srcId="{AABBCFB0-A0BB-4A02-9F7F-5317DAD7A568}" destId="{2A01F71F-CDEC-422C-A862-83777BEE733F}" srcOrd="1" destOrd="0" presId="urn:microsoft.com/office/officeart/2005/8/layout/vList5"/>
    <dgm:cxn modelId="{81F5FFB7-8E22-4A6F-A223-D5C642206BDF}" type="presParOf" srcId="{AABBCFB0-A0BB-4A02-9F7F-5317DAD7A568}" destId="{1F0A0ACD-742E-4C1A-8AD4-0BD861DA3DC1}" srcOrd="2" destOrd="0" presId="urn:microsoft.com/office/officeart/2005/8/layout/vList5"/>
    <dgm:cxn modelId="{734039C3-00EF-4E75-BAF8-80B31472DCDB}" type="presParOf" srcId="{1F0A0ACD-742E-4C1A-8AD4-0BD861DA3DC1}" destId="{E7F02BF0-33EA-4623-92E7-3FB17AEA1621}" srcOrd="0" destOrd="0" presId="urn:microsoft.com/office/officeart/2005/8/layout/vList5"/>
    <dgm:cxn modelId="{B6907B0A-43B7-43A7-8515-FE1519F18C4E}" type="presParOf" srcId="{1F0A0ACD-742E-4C1A-8AD4-0BD861DA3DC1}" destId="{953127D4-233C-46D8-B035-BE36AF48DA44}" srcOrd="1" destOrd="0" presId="urn:microsoft.com/office/officeart/2005/8/layout/vList5"/>
    <dgm:cxn modelId="{F5A97CD4-0C9E-49B4-97A2-2FC350997294}" type="presParOf" srcId="{AABBCFB0-A0BB-4A02-9F7F-5317DAD7A568}" destId="{9EC0BC1B-9119-4C15-9168-3C85834D4397}" srcOrd="3" destOrd="0" presId="urn:microsoft.com/office/officeart/2005/8/layout/vList5"/>
    <dgm:cxn modelId="{693801D3-452B-4DD4-888E-3FA30F4C5643}" type="presParOf" srcId="{AABBCFB0-A0BB-4A02-9F7F-5317DAD7A568}" destId="{DFB7175B-1257-4FA3-B600-6AB78F11DE0F}" srcOrd="4" destOrd="0" presId="urn:microsoft.com/office/officeart/2005/8/layout/vList5"/>
    <dgm:cxn modelId="{0A460DF2-C392-4DF5-BDE1-038F3E670499}" type="presParOf" srcId="{DFB7175B-1257-4FA3-B600-6AB78F11DE0F}" destId="{769410E7-1504-46F0-9FDA-02E04B6C1439}" srcOrd="0" destOrd="0" presId="urn:microsoft.com/office/officeart/2005/8/layout/vList5"/>
    <dgm:cxn modelId="{F993FA7C-AC39-40B8-AE8F-6688D720E8F6}" type="presParOf" srcId="{DFB7175B-1257-4FA3-B600-6AB78F11DE0F}" destId="{A129E623-0EBA-45D4-AAD1-07726B4710C9}" srcOrd="1" destOrd="0" presId="urn:microsoft.com/office/officeart/2005/8/layout/vList5"/>
    <dgm:cxn modelId="{3FD7A515-313F-4C84-A554-6C9C6702A9CB}" type="presParOf" srcId="{AABBCFB0-A0BB-4A02-9F7F-5317DAD7A568}" destId="{175C9B26-BDA0-4F31-AEDF-1D0C367F22AB}" srcOrd="5" destOrd="0" presId="urn:microsoft.com/office/officeart/2005/8/layout/vList5"/>
    <dgm:cxn modelId="{F763825F-A58A-4A26-BA21-9DA71A38D70D}" type="presParOf" srcId="{AABBCFB0-A0BB-4A02-9F7F-5317DAD7A568}" destId="{61BC6321-23D4-4B82-87EF-02B60A8AB4D0}" srcOrd="6" destOrd="0" presId="urn:microsoft.com/office/officeart/2005/8/layout/vList5"/>
    <dgm:cxn modelId="{07506242-8BAA-4EA3-ABF6-90DDE722AA12}" type="presParOf" srcId="{61BC6321-23D4-4B82-87EF-02B60A8AB4D0}" destId="{77046847-4730-4CC8-8CCB-D2A87122057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5E4D4-B62B-427A-9FEE-558249B40FC4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47998A-45AF-446A-A38D-39861D9CDEE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0C5F4-D148-4CC1-B1AC-4F4E94926971}" type="parTrans" cxnId="{E1DA1A2D-455A-49DF-8381-5475499E1D4C}">
      <dgm:prSet/>
      <dgm:spPr/>
      <dgm:t>
        <a:bodyPr/>
        <a:lstStyle/>
        <a:p>
          <a:endParaRPr lang="ru-RU"/>
        </a:p>
      </dgm:t>
    </dgm:pt>
    <dgm:pt modelId="{F5B4B12C-1A4E-472E-923B-BFE1267F4615}" type="sibTrans" cxnId="{E1DA1A2D-455A-49DF-8381-5475499E1D4C}">
      <dgm:prSet/>
      <dgm:spPr/>
      <dgm:t>
        <a:bodyPr/>
        <a:lstStyle/>
        <a:p>
          <a:endParaRPr lang="ru-RU"/>
        </a:p>
      </dgm:t>
    </dgm:pt>
    <dgm:pt modelId="{FE7D235A-DFC1-4626-BAF3-3A2A1FBC14C9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Аттестация педагогических работников.</a:t>
          </a:r>
          <a:endParaRPr lang="ru-RU" sz="1200" dirty="0">
            <a:latin typeface="Arial Black" pitchFamily="34" charset="0"/>
          </a:endParaRPr>
        </a:p>
      </dgm:t>
    </dgm:pt>
    <dgm:pt modelId="{D9FB991A-495B-4927-9E41-D1552097DB8D}" type="parTrans" cxnId="{9D12CDE8-C937-48D8-B2FE-84EE09B0AF1B}">
      <dgm:prSet/>
      <dgm:spPr/>
      <dgm:t>
        <a:bodyPr/>
        <a:lstStyle/>
        <a:p>
          <a:endParaRPr lang="ru-RU"/>
        </a:p>
      </dgm:t>
    </dgm:pt>
    <dgm:pt modelId="{98AEA7F5-BB79-4454-9FD2-075A060701B4}" type="sibTrans" cxnId="{9D12CDE8-C937-48D8-B2FE-84EE09B0AF1B}">
      <dgm:prSet/>
      <dgm:spPr/>
      <dgm:t>
        <a:bodyPr/>
        <a:lstStyle/>
        <a:p>
          <a:endParaRPr lang="ru-RU"/>
        </a:p>
      </dgm:t>
    </dgm:pt>
    <dgm:pt modelId="{74E9E0ED-9478-4289-B739-B549CA486D6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777CFE-45CF-4BFB-AD77-A93A6833366F}" type="parTrans" cxnId="{3246BD29-4176-4297-AC17-83D9665B7F26}">
      <dgm:prSet/>
      <dgm:spPr/>
      <dgm:t>
        <a:bodyPr/>
        <a:lstStyle/>
        <a:p>
          <a:endParaRPr lang="ru-RU"/>
        </a:p>
      </dgm:t>
    </dgm:pt>
    <dgm:pt modelId="{AAD29AF4-B7CA-4CFC-9574-C39A061B204C}" type="sibTrans" cxnId="{3246BD29-4176-4297-AC17-83D9665B7F26}">
      <dgm:prSet/>
      <dgm:spPr/>
      <dgm:t>
        <a:bodyPr/>
        <a:lstStyle/>
        <a:p>
          <a:endParaRPr lang="ru-RU"/>
        </a:p>
      </dgm:t>
    </dgm:pt>
    <dgm:pt modelId="{CF180BA8-8EA4-4D03-B4F3-7047205EF9D0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Мониторинг готовности выпускников колледжа к выполнению задач профессиональной деятельности</a:t>
          </a:r>
          <a:endParaRPr lang="ru-RU" sz="1200" dirty="0">
            <a:latin typeface="Arial Black" pitchFamily="34" charset="0"/>
          </a:endParaRPr>
        </a:p>
      </dgm:t>
    </dgm:pt>
    <dgm:pt modelId="{4B0A25FE-38CB-404B-9FF2-80EC2602EE7A}" type="parTrans" cxnId="{32C0B77B-260B-4190-910E-3893F3623FE0}">
      <dgm:prSet/>
      <dgm:spPr/>
      <dgm:t>
        <a:bodyPr/>
        <a:lstStyle/>
        <a:p>
          <a:endParaRPr lang="ru-RU"/>
        </a:p>
      </dgm:t>
    </dgm:pt>
    <dgm:pt modelId="{A132D754-8901-4D88-AD31-59F275E7B213}" type="sibTrans" cxnId="{32C0B77B-260B-4190-910E-3893F3623FE0}">
      <dgm:prSet/>
      <dgm:spPr/>
      <dgm:t>
        <a:bodyPr/>
        <a:lstStyle/>
        <a:p>
          <a:endParaRPr lang="ru-RU"/>
        </a:p>
      </dgm:t>
    </dgm:pt>
    <dgm:pt modelId="{6DAE1FE9-90C7-41AE-9230-61C5646353A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 </a:t>
          </a:r>
        </a:p>
      </dgm:t>
    </dgm:pt>
    <dgm:pt modelId="{6EB6D968-8B86-418B-A13A-23E245062E27}" type="parTrans" cxnId="{F02C5A92-C564-43B2-83F4-5D25DF359862}">
      <dgm:prSet/>
      <dgm:spPr/>
      <dgm:t>
        <a:bodyPr/>
        <a:lstStyle/>
        <a:p>
          <a:endParaRPr lang="ru-RU"/>
        </a:p>
      </dgm:t>
    </dgm:pt>
    <dgm:pt modelId="{EBE7E3D7-CB93-4BEC-8608-D6ADC1A957BA}" type="sibTrans" cxnId="{F02C5A92-C564-43B2-83F4-5D25DF359862}">
      <dgm:prSet/>
      <dgm:spPr/>
      <dgm:t>
        <a:bodyPr/>
        <a:lstStyle/>
        <a:p>
          <a:endParaRPr lang="ru-RU"/>
        </a:p>
      </dgm:t>
    </dgm:pt>
    <dgm:pt modelId="{1B47E4B6-D0CA-47AF-92D7-8202FD8F460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Результаты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63BB5-08B1-439E-A9D8-B07461AFC4A6}" type="parTrans" cxnId="{8BC24CAE-74E4-429A-9392-F901D3EEF185}">
      <dgm:prSet/>
      <dgm:spPr/>
      <dgm:t>
        <a:bodyPr/>
        <a:lstStyle/>
        <a:p>
          <a:endParaRPr lang="ru-RU"/>
        </a:p>
      </dgm:t>
    </dgm:pt>
    <dgm:pt modelId="{EABF72FF-CD54-4F80-98CC-0CFCFC41E11F}" type="sibTrans" cxnId="{8BC24CAE-74E4-429A-9392-F901D3EEF185}">
      <dgm:prSet/>
      <dgm:spPr/>
      <dgm:t>
        <a:bodyPr/>
        <a:lstStyle/>
        <a:p>
          <a:endParaRPr lang="ru-RU"/>
        </a:p>
      </dgm:t>
    </dgm:pt>
    <dgm:pt modelId="{39D705C2-990F-4778-99FD-1C2A52E1AE08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Анализ итогов. </a:t>
          </a:r>
        </a:p>
      </dgm:t>
    </dgm:pt>
    <dgm:pt modelId="{8D32CFBD-F53B-462C-91FE-CEED2085F47F}" type="parTrans" cxnId="{9C7A503D-3D8A-4188-8127-8A016873AC43}">
      <dgm:prSet/>
      <dgm:spPr/>
      <dgm:t>
        <a:bodyPr/>
        <a:lstStyle/>
        <a:p>
          <a:endParaRPr lang="ru-RU"/>
        </a:p>
      </dgm:t>
    </dgm:pt>
    <dgm:pt modelId="{A2CFF5E7-436A-4043-8342-7320396770F2}" type="sibTrans" cxnId="{9C7A503D-3D8A-4188-8127-8A016873AC43}">
      <dgm:prSet/>
      <dgm:spPr/>
      <dgm:t>
        <a:bodyPr/>
        <a:lstStyle/>
        <a:p>
          <a:endParaRPr lang="ru-RU"/>
        </a:p>
      </dgm:t>
    </dgm:pt>
    <dgm:pt modelId="{A1C2FBDD-721B-459E-984E-F61407C629E5}">
      <dgm:prSet custT="1"/>
      <dgm:spPr/>
      <dgm:t>
        <a:bodyPr/>
        <a:lstStyle/>
        <a:p>
          <a:endParaRPr lang="ru-RU" sz="1200" dirty="0" smtClean="0">
            <a:latin typeface="Arial Black" pitchFamily="34" charset="0"/>
          </a:endParaRPr>
        </a:p>
      </dgm:t>
    </dgm:pt>
    <dgm:pt modelId="{044B0513-5C32-4F87-9917-0995541E5F51}" type="parTrans" cxnId="{E7D13DF4-2F3D-4A19-B096-7869D2AC652B}">
      <dgm:prSet/>
      <dgm:spPr/>
      <dgm:t>
        <a:bodyPr/>
        <a:lstStyle/>
        <a:p>
          <a:endParaRPr lang="ru-RU"/>
        </a:p>
      </dgm:t>
    </dgm:pt>
    <dgm:pt modelId="{DEF90140-A5E8-4A59-8000-85A684292907}" type="sibTrans" cxnId="{E7D13DF4-2F3D-4A19-B096-7869D2AC652B}">
      <dgm:prSet/>
      <dgm:spPr/>
      <dgm:t>
        <a:bodyPr/>
        <a:lstStyle/>
        <a:p>
          <a:endParaRPr lang="ru-RU"/>
        </a:p>
      </dgm:t>
    </dgm:pt>
    <dgm:pt modelId="{7689C1B1-39B1-41B8-AEFB-24C443ED6BCE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Показатели эффективности.</a:t>
          </a:r>
        </a:p>
      </dgm:t>
    </dgm:pt>
    <dgm:pt modelId="{5C67E21B-2A27-4FD7-9B4D-BB0E2A7AFB82}" type="parTrans" cxnId="{47C8CA2B-C715-4EA1-8742-3A67D360D619}">
      <dgm:prSet/>
      <dgm:spPr/>
      <dgm:t>
        <a:bodyPr/>
        <a:lstStyle/>
        <a:p>
          <a:endParaRPr lang="ru-RU"/>
        </a:p>
      </dgm:t>
    </dgm:pt>
    <dgm:pt modelId="{8D2BF089-8313-4B40-BF9C-667E50511D19}" type="sibTrans" cxnId="{47C8CA2B-C715-4EA1-8742-3A67D360D619}">
      <dgm:prSet/>
      <dgm:spPr/>
      <dgm:t>
        <a:bodyPr/>
        <a:lstStyle/>
        <a:p>
          <a:endParaRPr lang="ru-RU"/>
        </a:p>
      </dgm:t>
    </dgm:pt>
    <dgm:pt modelId="{E8B81B0F-2545-4717-8FAF-696838304E7D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Материальное поощрение. </a:t>
          </a:r>
        </a:p>
      </dgm:t>
    </dgm:pt>
    <dgm:pt modelId="{7A8D763C-12FB-45C0-B08A-A6502A2053A6}" type="parTrans" cxnId="{B1DEFC95-B5D1-4F2E-897A-6BE1CBAE9BD0}">
      <dgm:prSet/>
      <dgm:spPr/>
      <dgm:t>
        <a:bodyPr/>
        <a:lstStyle/>
        <a:p>
          <a:endParaRPr lang="ru-RU"/>
        </a:p>
      </dgm:t>
    </dgm:pt>
    <dgm:pt modelId="{2F75EF1B-B34D-4C73-AE29-D1E4B77BF754}" type="sibTrans" cxnId="{B1DEFC95-B5D1-4F2E-897A-6BE1CBAE9BD0}">
      <dgm:prSet/>
      <dgm:spPr/>
      <dgm:t>
        <a:bodyPr/>
        <a:lstStyle/>
        <a:p>
          <a:endParaRPr lang="ru-RU"/>
        </a:p>
      </dgm:t>
    </dgm:pt>
    <dgm:pt modelId="{10CD2E49-3931-422C-B5FE-4F8161CD9318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Личный пример для обучающихся.</a:t>
          </a:r>
        </a:p>
      </dgm:t>
    </dgm:pt>
    <dgm:pt modelId="{9C76D812-EDCE-4191-9EE5-47C987A8FB2B}" type="parTrans" cxnId="{C4E6BE99-FD1F-4D2E-8C4F-B530E9243305}">
      <dgm:prSet/>
      <dgm:spPr/>
      <dgm:t>
        <a:bodyPr/>
        <a:lstStyle/>
        <a:p>
          <a:endParaRPr lang="ru-RU"/>
        </a:p>
      </dgm:t>
    </dgm:pt>
    <dgm:pt modelId="{434163C6-69E2-4EC2-B095-928B48510FED}" type="sibTrans" cxnId="{C4E6BE99-FD1F-4D2E-8C4F-B530E9243305}">
      <dgm:prSet/>
      <dgm:spPr/>
      <dgm:t>
        <a:bodyPr/>
        <a:lstStyle/>
        <a:p>
          <a:endParaRPr lang="ru-RU"/>
        </a:p>
      </dgm:t>
    </dgm:pt>
    <dgm:pt modelId="{E803B456-BC19-44C2-BC5F-1691E93439D5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Собственный мотив.</a:t>
          </a:r>
        </a:p>
      </dgm:t>
    </dgm:pt>
    <dgm:pt modelId="{E3FB1C43-B7D2-43BE-A930-E3A8268DD909}" type="parTrans" cxnId="{1B475031-9C82-4DCA-9665-0EA6A3A700CD}">
      <dgm:prSet/>
      <dgm:spPr/>
      <dgm:t>
        <a:bodyPr/>
        <a:lstStyle/>
        <a:p>
          <a:endParaRPr lang="ru-RU"/>
        </a:p>
      </dgm:t>
    </dgm:pt>
    <dgm:pt modelId="{09E897F8-E6B7-4739-8E3C-31690ED1C716}" type="sibTrans" cxnId="{1B475031-9C82-4DCA-9665-0EA6A3A700CD}">
      <dgm:prSet/>
      <dgm:spPr/>
      <dgm:t>
        <a:bodyPr/>
        <a:lstStyle/>
        <a:p>
          <a:endParaRPr lang="ru-RU"/>
        </a:p>
      </dgm:t>
    </dgm:pt>
    <dgm:pt modelId="{8741014A-A376-417B-9836-B218187B78B3}">
      <dgm:prSet custT="1"/>
      <dgm:spPr/>
      <dgm:t>
        <a:bodyPr/>
        <a:lstStyle/>
        <a:p>
          <a:endParaRPr lang="ru-RU" sz="1000" dirty="0" smtClean="0">
            <a:latin typeface="Arial Black" pitchFamily="34" charset="0"/>
          </a:endParaRPr>
        </a:p>
      </dgm:t>
    </dgm:pt>
    <dgm:pt modelId="{735CECBC-DF3C-4CBC-851C-CCABF893A01C}" type="parTrans" cxnId="{A933BA31-1523-4C3A-8205-FEAB30B2C305}">
      <dgm:prSet/>
      <dgm:spPr/>
      <dgm:t>
        <a:bodyPr/>
        <a:lstStyle/>
        <a:p>
          <a:endParaRPr lang="ru-RU"/>
        </a:p>
      </dgm:t>
    </dgm:pt>
    <dgm:pt modelId="{CFAFC220-B90B-4069-AF46-74A68910A1E1}" type="sibTrans" cxnId="{A933BA31-1523-4C3A-8205-FEAB30B2C305}">
      <dgm:prSet/>
      <dgm:spPr/>
      <dgm:t>
        <a:bodyPr/>
        <a:lstStyle/>
        <a:p>
          <a:endParaRPr lang="ru-RU"/>
        </a:p>
      </dgm:t>
    </dgm:pt>
    <dgm:pt modelId="{41675FFC-3982-43DA-8210-303E8347A7A0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Демонстрация и приобретение </a:t>
          </a:r>
          <a:r>
            <a:rPr lang="ru-RU" sz="1200" dirty="0" smtClean="0">
              <a:latin typeface="Arial Black" pitchFamily="34" charset="0"/>
            </a:rPr>
            <a:t>опыта.</a:t>
          </a:r>
        </a:p>
      </dgm:t>
    </dgm:pt>
    <dgm:pt modelId="{CCDA616D-4DF8-40D8-9E77-89ACABC9947F}" type="parTrans" cxnId="{8DB4EA0E-46D2-40FA-B45F-1E843BBDC332}">
      <dgm:prSet/>
      <dgm:spPr/>
      <dgm:t>
        <a:bodyPr/>
        <a:lstStyle/>
        <a:p>
          <a:endParaRPr lang="ru-RU"/>
        </a:p>
      </dgm:t>
    </dgm:pt>
    <dgm:pt modelId="{302CFCA1-9875-4DCC-9691-BC9B4991E7BF}" type="sibTrans" cxnId="{8DB4EA0E-46D2-40FA-B45F-1E843BBDC332}">
      <dgm:prSet/>
      <dgm:spPr/>
      <dgm:t>
        <a:bodyPr/>
        <a:lstStyle/>
        <a:p>
          <a:endParaRPr lang="ru-RU"/>
        </a:p>
      </dgm:t>
    </dgm:pt>
    <dgm:pt modelId="{0815570D-F646-4D36-8807-AE6DF8A593DA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Мониторинг удовлетворенности выпускников качеством образовательных услуг.</a:t>
          </a:r>
          <a:endParaRPr lang="ru-RU" sz="1200" dirty="0">
            <a:latin typeface="Arial Black" pitchFamily="34" charset="0"/>
          </a:endParaRPr>
        </a:p>
      </dgm:t>
    </dgm:pt>
    <dgm:pt modelId="{59A2627C-9FCC-410B-9993-D1E8130AC4A2}" type="parTrans" cxnId="{22A53375-A81D-498B-A0D2-DAAC50569A84}">
      <dgm:prSet/>
      <dgm:spPr/>
      <dgm:t>
        <a:bodyPr/>
        <a:lstStyle/>
        <a:p>
          <a:endParaRPr lang="ru-RU"/>
        </a:p>
      </dgm:t>
    </dgm:pt>
    <dgm:pt modelId="{5B69A0A4-462E-4F1B-9242-C5D6C51A2502}" type="sibTrans" cxnId="{22A53375-A81D-498B-A0D2-DAAC50569A84}">
      <dgm:prSet/>
      <dgm:spPr/>
      <dgm:t>
        <a:bodyPr/>
        <a:lstStyle/>
        <a:p>
          <a:endParaRPr lang="ru-RU"/>
        </a:p>
      </dgm:t>
    </dgm:pt>
    <dgm:pt modelId="{966EE499-79C4-460B-815C-5AD3C572D1D5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Выявление плюсов и минусов. </a:t>
          </a:r>
        </a:p>
      </dgm:t>
    </dgm:pt>
    <dgm:pt modelId="{1E63AC25-03A0-4729-AC3D-D082448E9580}" type="parTrans" cxnId="{701D10A2-F3FE-4A35-BE8B-A0391CC5AEBC}">
      <dgm:prSet/>
      <dgm:spPr/>
      <dgm:t>
        <a:bodyPr/>
        <a:lstStyle/>
        <a:p>
          <a:endParaRPr lang="ru-RU"/>
        </a:p>
      </dgm:t>
    </dgm:pt>
    <dgm:pt modelId="{F931989B-546A-40F2-8FC4-B11F6B375550}" type="sibTrans" cxnId="{701D10A2-F3FE-4A35-BE8B-A0391CC5AEBC}">
      <dgm:prSet/>
      <dgm:spPr/>
      <dgm:t>
        <a:bodyPr/>
        <a:lstStyle/>
        <a:p>
          <a:endParaRPr lang="ru-RU"/>
        </a:p>
      </dgm:t>
    </dgm:pt>
    <dgm:pt modelId="{49BC7411-E4E3-449E-926E-94FE7974D9BB}">
      <dgm:prSet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Постановка новых целей </a:t>
          </a:r>
        </a:p>
      </dgm:t>
    </dgm:pt>
    <dgm:pt modelId="{6EB56D3C-6D7B-482E-9BCB-A8482BEC2D58}" type="parTrans" cxnId="{64889F64-DD82-483D-B8C5-08492798452E}">
      <dgm:prSet/>
      <dgm:spPr/>
      <dgm:t>
        <a:bodyPr/>
        <a:lstStyle/>
        <a:p>
          <a:endParaRPr lang="ru-RU"/>
        </a:p>
      </dgm:t>
    </dgm:pt>
    <dgm:pt modelId="{7CE96A21-C753-43BB-9A32-F646F7A23E24}" type="sibTrans" cxnId="{64889F64-DD82-483D-B8C5-08492798452E}">
      <dgm:prSet/>
      <dgm:spPr/>
      <dgm:t>
        <a:bodyPr/>
        <a:lstStyle/>
        <a:p>
          <a:endParaRPr lang="ru-RU"/>
        </a:p>
      </dgm:t>
    </dgm:pt>
    <dgm:pt modelId="{96D06B1D-41A4-4804-B7DF-3CEC5420A4B9}">
      <dgm:prSet phldrT="[Текст]" custT="1"/>
      <dgm:spPr/>
      <dgm:t>
        <a:bodyPr/>
        <a:lstStyle/>
        <a:p>
          <a:endParaRPr lang="ru-RU" sz="1000" dirty="0">
            <a:latin typeface="Arial Black" pitchFamily="34" charset="0"/>
          </a:endParaRPr>
        </a:p>
      </dgm:t>
    </dgm:pt>
    <dgm:pt modelId="{EDEBDF34-1FE4-4291-BA2D-6BAEA1DA3FE0}" type="parTrans" cxnId="{22D0B6ED-F84A-4AE5-8DE9-C98E6BE37755}">
      <dgm:prSet/>
      <dgm:spPr/>
      <dgm:t>
        <a:bodyPr/>
        <a:lstStyle/>
        <a:p>
          <a:endParaRPr lang="ru-RU"/>
        </a:p>
      </dgm:t>
    </dgm:pt>
    <dgm:pt modelId="{8BDE851E-495A-45C8-B37A-EC0EDBD62985}" type="sibTrans" cxnId="{22D0B6ED-F84A-4AE5-8DE9-C98E6BE37755}">
      <dgm:prSet/>
      <dgm:spPr/>
      <dgm:t>
        <a:bodyPr/>
        <a:lstStyle/>
        <a:p>
          <a:endParaRPr lang="ru-RU"/>
        </a:p>
      </dgm:t>
    </dgm:pt>
    <dgm:pt modelId="{AABBCFB0-A0BB-4A02-9F7F-5317DAD7A568}" type="pres">
      <dgm:prSet presAssocID="{1B95E4D4-B62B-427A-9FEE-558249B40F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DD7B1-0D9F-4748-91DA-F1D3FCEFE7F2}" type="pres">
      <dgm:prSet presAssocID="{1F47998A-45AF-446A-A38D-39861D9CDEEC}" presName="linNode" presStyleCnt="0"/>
      <dgm:spPr/>
      <dgm:t>
        <a:bodyPr/>
        <a:lstStyle/>
        <a:p>
          <a:endParaRPr lang="ru-RU"/>
        </a:p>
      </dgm:t>
    </dgm:pt>
    <dgm:pt modelId="{DFA69C34-CDC9-4060-9917-FC19C61F4535}" type="pres">
      <dgm:prSet presAssocID="{1F47998A-45AF-446A-A38D-39861D9CDEEC}" presName="parentText" presStyleLbl="node1" presStyleIdx="0" presStyleCnt="4" custScaleY="243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88C42-9BE4-4E99-B503-9A99B9F0192E}" type="pres">
      <dgm:prSet presAssocID="{1F47998A-45AF-446A-A38D-39861D9CDEEC}" presName="descendantText" presStyleLbl="alignAccFollowNode1" presStyleIdx="0" presStyleCnt="3" custScaleX="98195" custScaleY="296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1F71F-CDEC-422C-A862-83777BEE733F}" type="pres">
      <dgm:prSet presAssocID="{F5B4B12C-1A4E-472E-923B-BFE1267F4615}" presName="sp" presStyleCnt="0"/>
      <dgm:spPr/>
      <dgm:t>
        <a:bodyPr/>
        <a:lstStyle/>
        <a:p>
          <a:endParaRPr lang="ru-RU"/>
        </a:p>
      </dgm:t>
    </dgm:pt>
    <dgm:pt modelId="{1F0A0ACD-742E-4C1A-8AD4-0BD861DA3DC1}" type="pres">
      <dgm:prSet presAssocID="{74E9E0ED-9478-4289-B739-B549CA486D6F}" presName="linNode" presStyleCnt="0"/>
      <dgm:spPr/>
      <dgm:t>
        <a:bodyPr/>
        <a:lstStyle/>
        <a:p>
          <a:endParaRPr lang="ru-RU"/>
        </a:p>
      </dgm:t>
    </dgm:pt>
    <dgm:pt modelId="{E7F02BF0-33EA-4623-92E7-3FB17AEA1621}" type="pres">
      <dgm:prSet presAssocID="{74E9E0ED-9478-4289-B739-B549CA486D6F}" presName="parentText" presStyleLbl="node1" presStyleIdx="1" presStyleCnt="4" custScaleY="235103" custLinFactNeighborY="231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127D4-233C-46D8-B035-BE36AF48DA44}" type="pres">
      <dgm:prSet presAssocID="{74E9E0ED-9478-4289-B739-B549CA486D6F}" presName="descendantText" presStyleLbl="alignAccFollowNode1" presStyleIdx="1" presStyleCnt="3" custScaleX="99218" custScaleY="269597" custLinFactNeighborX="193" custLinFactNeighborY="38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0BC1B-9119-4C15-9168-3C85834D4397}" type="pres">
      <dgm:prSet presAssocID="{AAD29AF4-B7CA-4CFC-9574-C39A061B204C}" presName="sp" presStyleCnt="0"/>
      <dgm:spPr/>
      <dgm:t>
        <a:bodyPr/>
        <a:lstStyle/>
        <a:p>
          <a:endParaRPr lang="ru-RU"/>
        </a:p>
      </dgm:t>
    </dgm:pt>
    <dgm:pt modelId="{2D0E2C88-3BC6-4120-BE70-FBE15F79EBC8}" type="pres">
      <dgm:prSet presAssocID="{6DAE1FE9-90C7-41AE-9230-61C5646353AF}" presName="linNode" presStyleCnt="0"/>
      <dgm:spPr/>
      <dgm:t>
        <a:bodyPr/>
        <a:lstStyle/>
        <a:p>
          <a:endParaRPr lang="ru-RU"/>
        </a:p>
      </dgm:t>
    </dgm:pt>
    <dgm:pt modelId="{8A8B9C79-B0DE-483D-88FB-715C5ABF75FA}" type="pres">
      <dgm:prSet presAssocID="{6DAE1FE9-90C7-41AE-9230-61C5646353AF}" presName="parentText" presStyleLbl="node1" presStyleIdx="2" presStyleCnt="4" custScaleY="60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314AE-096A-4B8F-A2BE-AC6A006D2185}" type="pres">
      <dgm:prSet presAssocID="{6DAE1FE9-90C7-41AE-9230-61C5646353AF}" presName="descendantText" presStyleLbl="alignAccFollowNode1" presStyleIdx="2" presStyleCnt="3" custScaleX="101492" custScaleY="289264" custLinFactNeighborX="136" custLinFactNeighborY="9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092AC-FD96-4585-9D92-7601AAFF355A}" type="pres">
      <dgm:prSet presAssocID="{EBE7E3D7-CB93-4BEC-8608-D6ADC1A957BA}" presName="sp" presStyleCnt="0"/>
      <dgm:spPr/>
      <dgm:t>
        <a:bodyPr/>
        <a:lstStyle/>
        <a:p>
          <a:endParaRPr lang="ru-RU"/>
        </a:p>
      </dgm:t>
    </dgm:pt>
    <dgm:pt modelId="{61BC6321-23D4-4B82-87EF-02B60A8AB4D0}" type="pres">
      <dgm:prSet presAssocID="{1B47E4B6-D0CA-47AF-92D7-8202FD8F460B}" presName="linNode" presStyleCnt="0"/>
      <dgm:spPr/>
      <dgm:t>
        <a:bodyPr/>
        <a:lstStyle/>
        <a:p>
          <a:endParaRPr lang="ru-RU"/>
        </a:p>
      </dgm:t>
    </dgm:pt>
    <dgm:pt modelId="{77046847-4730-4CC8-8CCB-D2A871220570}" type="pres">
      <dgm:prSet presAssocID="{1B47E4B6-D0CA-47AF-92D7-8202FD8F460B}" presName="parentText" presStyleLbl="node1" presStyleIdx="3" presStyleCnt="4" custScaleY="246302" custLinFactY="-69964" custLinFactNeighborX="77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DE99CA-C6DE-4E37-A29E-8E41673F9221}" type="presOf" srcId="{96D06B1D-41A4-4804-B7DF-3CEC5420A4B9}" destId="{5BC88C42-9BE4-4E99-B503-9A99B9F0192E}" srcOrd="0" destOrd="0" presId="urn:microsoft.com/office/officeart/2005/8/layout/vList5"/>
    <dgm:cxn modelId="{C4E6BE99-FD1F-4D2E-8C4F-B530E9243305}" srcId="{1F47998A-45AF-446A-A38D-39861D9CDEEC}" destId="{10CD2E49-3931-422C-B5FE-4F8161CD9318}" srcOrd="4" destOrd="0" parTransId="{9C76D812-EDCE-4191-9EE5-47C987A8FB2B}" sibTransId="{434163C6-69E2-4EC2-B095-928B48510FED}"/>
    <dgm:cxn modelId="{C08D67CD-25B9-44BE-8F70-1562084BDB8E}" type="presOf" srcId="{7689C1B1-39B1-41B8-AEFB-24C443ED6BCE}" destId="{5BC88C42-9BE4-4E99-B503-9A99B9F0192E}" srcOrd="0" destOrd="2" presId="urn:microsoft.com/office/officeart/2005/8/layout/vList5"/>
    <dgm:cxn modelId="{6111FCB5-DA30-4D5F-8A6D-3FFC50A346A8}" type="presOf" srcId="{1B47E4B6-D0CA-47AF-92D7-8202FD8F460B}" destId="{77046847-4730-4CC8-8CCB-D2A871220570}" srcOrd="0" destOrd="0" presId="urn:microsoft.com/office/officeart/2005/8/layout/vList5"/>
    <dgm:cxn modelId="{22D0B6ED-F84A-4AE5-8DE9-C98E6BE37755}" srcId="{1F47998A-45AF-446A-A38D-39861D9CDEEC}" destId="{96D06B1D-41A4-4804-B7DF-3CEC5420A4B9}" srcOrd="0" destOrd="0" parTransId="{EDEBDF34-1FE4-4291-BA2D-6BAEA1DA3FE0}" sibTransId="{8BDE851E-495A-45C8-B37A-EC0EDBD62985}"/>
    <dgm:cxn modelId="{855B8097-DA0E-481E-B36B-0EDA93CEED13}" type="presOf" srcId="{E8B81B0F-2545-4717-8FAF-696838304E7D}" destId="{5BC88C42-9BE4-4E99-B503-9A99B9F0192E}" srcOrd="0" destOrd="3" presId="urn:microsoft.com/office/officeart/2005/8/layout/vList5"/>
    <dgm:cxn modelId="{64889F64-DD82-483D-B8C5-08492798452E}" srcId="{6DAE1FE9-90C7-41AE-9230-61C5646353AF}" destId="{49BC7411-E4E3-449E-926E-94FE7974D9BB}" srcOrd="2" destOrd="0" parTransId="{6EB56D3C-6D7B-482E-9BCB-A8482BEC2D58}" sibTransId="{7CE96A21-C753-43BB-9A32-F646F7A23E24}"/>
    <dgm:cxn modelId="{D452D335-21FF-4DCD-B2B1-63D14DAD4BCB}" type="presOf" srcId="{CF180BA8-8EA4-4D03-B4F3-7047205EF9D0}" destId="{953127D4-233C-46D8-B035-BE36AF48DA44}" srcOrd="0" destOrd="0" presId="urn:microsoft.com/office/officeart/2005/8/layout/vList5"/>
    <dgm:cxn modelId="{1B475031-9C82-4DCA-9665-0EA6A3A700CD}" srcId="{1F47998A-45AF-446A-A38D-39861D9CDEEC}" destId="{E803B456-BC19-44C2-BC5F-1691E93439D5}" srcOrd="5" destOrd="0" parTransId="{E3FB1C43-B7D2-43BE-A930-E3A8268DD909}" sibTransId="{09E897F8-E6B7-4739-8E3C-31690ED1C716}"/>
    <dgm:cxn modelId="{8BC24CAE-74E4-429A-9392-F901D3EEF185}" srcId="{1B95E4D4-B62B-427A-9FEE-558249B40FC4}" destId="{1B47E4B6-D0CA-47AF-92D7-8202FD8F460B}" srcOrd="3" destOrd="0" parTransId="{BD463BB5-08B1-439E-A9D8-B07461AFC4A6}" sibTransId="{EABF72FF-CD54-4F80-98CC-0CFCFC41E11F}"/>
    <dgm:cxn modelId="{355F66E2-EDE7-4323-A6C8-421EFAEF11C1}" type="presOf" srcId="{8741014A-A376-417B-9836-B218187B78B3}" destId="{5BC88C42-9BE4-4E99-B503-9A99B9F0192E}" srcOrd="0" destOrd="7" presId="urn:microsoft.com/office/officeart/2005/8/layout/vList5"/>
    <dgm:cxn modelId="{537BF893-0FC9-4FFC-9A4D-DEB53933A275}" type="presOf" srcId="{FE7D235A-DFC1-4626-BAF3-3A2A1FBC14C9}" destId="{5BC88C42-9BE4-4E99-B503-9A99B9F0192E}" srcOrd="0" destOrd="1" presId="urn:microsoft.com/office/officeart/2005/8/layout/vList5"/>
    <dgm:cxn modelId="{22A53375-A81D-498B-A0D2-DAAC50569A84}" srcId="{74E9E0ED-9478-4289-B739-B549CA486D6F}" destId="{0815570D-F646-4D36-8807-AE6DF8A593DA}" srcOrd="1" destOrd="0" parTransId="{59A2627C-9FCC-410B-9993-D1E8130AC4A2}" sibTransId="{5B69A0A4-462E-4F1B-9242-C5D6C51A2502}"/>
    <dgm:cxn modelId="{3DB553FD-17AB-4B55-A04C-C097AB4163FD}" type="presOf" srcId="{41675FFC-3982-43DA-8210-303E8347A7A0}" destId="{5BC88C42-9BE4-4E99-B503-9A99B9F0192E}" srcOrd="0" destOrd="6" presId="urn:microsoft.com/office/officeart/2005/8/layout/vList5"/>
    <dgm:cxn modelId="{E264476B-63FF-41E9-A6A2-70DB5ABBC3F4}" type="presOf" srcId="{966EE499-79C4-460B-815C-5AD3C572D1D5}" destId="{E33314AE-096A-4B8F-A2BE-AC6A006D2185}" srcOrd="0" destOrd="1" presId="urn:microsoft.com/office/officeart/2005/8/layout/vList5"/>
    <dgm:cxn modelId="{7744D5A3-580A-41B7-A38A-4D9FEE377424}" type="presOf" srcId="{1F47998A-45AF-446A-A38D-39861D9CDEEC}" destId="{DFA69C34-CDC9-4060-9917-FC19C61F4535}" srcOrd="0" destOrd="0" presId="urn:microsoft.com/office/officeart/2005/8/layout/vList5"/>
    <dgm:cxn modelId="{47C8CA2B-C715-4EA1-8742-3A67D360D619}" srcId="{1F47998A-45AF-446A-A38D-39861D9CDEEC}" destId="{7689C1B1-39B1-41B8-AEFB-24C443ED6BCE}" srcOrd="2" destOrd="0" parTransId="{5C67E21B-2A27-4FD7-9B4D-BB0E2A7AFB82}" sibTransId="{8D2BF089-8313-4B40-BF9C-667E50511D19}"/>
    <dgm:cxn modelId="{E1DA1A2D-455A-49DF-8381-5475499E1D4C}" srcId="{1B95E4D4-B62B-427A-9FEE-558249B40FC4}" destId="{1F47998A-45AF-446A-A38D-39861D9CDEEC}" srcOrd="0" destOrd="0" parTransId="{4020C5F4-D148-4CC1-B1AC-4F4E94926971}" sibTransId="{F5B4B12C-1A4E-472E-923B-BFE1267F4615}"/>
    <dgm:cxn modelId="{9D12CDE8-C937-48D8-B2FE-84EE09B0AF1B}" srcId="{1F47998A-45AF-446A-A38D-39861D9CDEEC}" destId="{FE7D235A-DFC1-4626-BAF3-3A2A1FBC14C9}" srcOrd="1" destOrd="0" parTransId="{D9FB991A-495B-4927-9E41-D1552097DB8D}" sibTransId="{98AEA7F5-BB79-4454-9FD2-075A060701B4}"/>
    <dgm:cxn modelId="{4C49B52F-5EFE-4B8A-BC0D-FD3FEA92CEE9}" type="presOf" srcId="{10CD2E49-3931-422C-B5FE-4F8161CD9318}" destId="{5BC88C42-9BE4-4E99-B503-9A99B9F0192E}" srcOrd="0" destOrd="4" presId="urn:microsoft.com/office/officeart/2005/8/layout/vList5"/>
    <dgm:cxn modelId="{F02C5A92-C564-43B2-83F4-5D25DF359862}" srcId="{1B95E4D4-B62B-427A-9FEE-558249B40FC4}" destId="{6DAE1FE9-90C7-41AE-9230-61C5646353AF}" srcOrd="2" destOrd="0" parTransId="{6EB6D968-8B86-418B-A13A-23E245062E27}" sibTransId="{EBE7E3D7-CB93-4BEC-8608-D6ADC1A957BA}"/>
    <dgm:cxn modelId="{7F7497AB-6348-444D-95A0-D95D34C7DB60}" type="presOf" srcId="{A1C2FBDD-721B-459E-984E-F61407C629E5}" destId="{E33314AE-096A-4B8F-A2BE-AC6A006D2185}" srcOrd="0" destOrd="3" presId="urn:microsoft.com/office/officeart/2005/8/layout/vList5"/>
    <dgm:cxn modelId="{008D0498-5E73-4FA5-82FF-6DD367435848}" type="presOf" srcId="{74E9E0ED-9478-4289-B739-B549CA486D6F}" destId="{E7F02BF0-33EA-4623-92E7-3FB17AEA1621}" srcOrd="0" destOrd="0" presId="urn:microsoft.com/office/officeart/2005/8/layout/vList5"/>
    <dgm:cxn modelId="{32C0B77B-260B-4190-910E-3893F3623FE0}" srcId="{74E9E0ED-9478-4289-B739-B549CA486D6F}" destId="{CF180BA8-8EA4-4D03-B4F3-7047205EF9D0}" srcOrd="0" destOrd="0" parTransId="{4B0A25FE-38CB-404B-9FF2-80EC2602EE7A}" sibTransId="{A132D754-8901-4D88-AD31-59F275E7B213}"/>
    <dgm:cxn modelId="{0D037398-1C5F-4B66-B5B0-022435C0F6AA}" type="presOf" srcId="{39D705C2-990F-4778-99FD-1C2A52E1AE08}" destId="{E33314AE-096A-4B8F-A2BE-AC6A006D2185}" srcOrd="0" destOrd="0" presId="urn:microsoft.com/office/officeart/2005/8/layout/vList5"/>
    <dgm:cxn modelId="{A933BA31-1523-4C3A-8205-FEAB30B2C305}" srcId="{1F47998A-45AF-446A-A38D-39861D9CDEEC}" destId="{8741014A-A376-417B-9836-B218187B78B3}" srcOrd="7" destOrd="0" parTransId="{735CECBC-DF3C-4CBC-851C-CCABF893A01C}" sibTransId="{CFAFC220-B90B-4069-AF46-74A68910A1E1}"/>
    <dgm:cxn modelId="{DFFC395E-9465-486C-9328-4E8F9DE4B9CB}" type="presOf" srcId="{E803B456-BC19-44C2-BC5F-1691E93439D5}" destId="{5BC88C42-9BE4-4E99-B503-9A99B9F0192E}" srcOrd="0" destOrd="5" presId="urn:microsoft.com/office/officeart/2005/8/layout/vList5"/>
    <dgm:cxn modelId="{403F7D48-E943-4489-9C04-30193D9C8BCC}" type="presOf" srcId="{6DAE1FE9-90C7-41AE-9230-61C5646353AF}" destId="{8A8B9C79-B0DE-483D-88FB-715C5ABF75FA}" srcOrd="0" destOrd="0" presId="urn:microsoft.com/office/officeart/2005/8/layout/vList5"/>
    <dgm:cxn modelId="{B1DEFC95-B5D1-4F2E-897A-6BE1CBAE9BD0}" srcId="{1F47998A-45AF-446A-A38D-39861D9CDEEC}" destId="{E8B81B0F-2545-4717-8FAF-696838304E7D}" srcOrd="3" destOrd="0" parTransId="{7A8D763C-12FB-45C0-B08A-A6502A2053A6}" sibTransId="{2F75EF1B-B34D-4C73-AE29-D1E4B77BF754}"/>
    <dgm:cxn modelId="{701D10A2-F3FE-4A35-BE8B-A0391CC5AEBC}" srcId="{6DAE1FE9-90C7-41AE-9230-61C5646353AF}" destId="{966EE499-79C4-460B-815C-5AD3C572D1D5}" srcOrd="1" destOrd="0" parTransId="{1E63AC25-03A0-4729-AC3D-D082448E9580}" sibTransId="{F931989B-546A-40F2-8FC4-B11F6B375550}"/>
    <dgm:cxn modelId="{8DB4EA0E-46D2-40FA-B45F-1E843BBDC332}" srcId="{1F47998A-45AF-446A-A38D-39861D9CDEEC}" destId="{41675FFC-3982-43DA-8210-303E8347A7A0}" srcOrd="6" destOrd="0" parTransId="{CCDA616D-4DF8-40D8-9E77-89ACABC9947F}" sibTransId="{302CFCA1-9875-4DCC-9691-BC9B4991E7BF}"/>
    <dgm:cxn modelId="{3246BD29-4176-4297-AC17-83D9665B7F26}" srcId="{1B95E4D4-B62B-427A-9FEE-558249B40FC4}" destId="{74E9E0ED-9478-4289-B739-B549CA486D6F}" srcOrd="1" destOrd="0" parTransId="{CC777CFE-45CF-4BFB-AD77-A93A6833366F}" sibTransId="{AAD29AF4-B7CA-4CFC-9574-C39A061B204C}"/>
    <dgm:cxn modelId="{1CA7112D-BD08-46EA-B69F-4674DA9BC9DA}" type="presOf" srcId="{49BC7411-E4E3-449E-926E-94FE7974D9BB}" destId="{E33314AE-096A-4B8F-A2BE-AC6A006D2185}" srcOrd="0" destOrd="2" presId="urn:microsoft.com/office/officeart/2005/8/layout/vList5"/>
    <dgm:cxn modelId="{9C7A503D-3D8A-4188-8127-8A016873AC43}" srcId="{6DAE1FE9-90C7-41AE-9230-61C5646353AF}" destId="{39D705C2-990F-4778-99FD-1C2A52E1AE08}" srcOrd="0" destOrd="0" parTransId="{8D32CFBD-F53B-462C-91FE-CEED2085F47F}" sibTransId="{A2CFF5E7-436A-4043-8342-7320396770F2}"/>
    <dgm:cxn modelId="{85947742-AA5C-4B76-8211-61D44196566F}" type="presOf" srcId="{0815570D-F646-4D36-8807-AE6DF8A593DA}" destId="{953127D4-233C-46D8-B035-BE36AF48DA44}" srcOrd="0" destOrd="1" presId="urn:microsoft.com/office/officeart/2005/8/layout/vList5"/>
    <dgm:cxn modelId="{E7D13DF4-2F3D-4A19-B096-7869D2AC652B}" srcId="{6DAE1FE9-90C7-41AE-9230-61C5646353AF}" destId="{A1C2FBDD-721B-459E-984E-F61407C629E5}" srcOrd="3" destOrd="0" parTransId="{044B0513-5C32-4F87-9917-0995541E5F51}" sibTransId="{DEF90140-A5E8-4A59-8000-85A684292907}"/>
    <dgm:cxn modelId="{FF550358-7F01-4761-B291-9FD2DCB2C4D1}" type="presOf" srcId="{1B95E4D4-B62B-427A-9FEE-558249B40FC4}" destId="{AABBCFB0-A0BB-4A02-9F7F-5317DAD7A568}" srcOrd="0" destOrd="0" presId="urn:microsoft.com/office/officeart/2005/8/layout/vList5"/>
    <dgm:cxn modelId="{C7417C0A-FAF9-40D8-A6C1-0C5DE3A008A6}" type="presParOf" srcId="{AABBCFB0-A0BB-4A02-9F7F-5317DAD7A568}" destId="{E8CDD7B1-0D9F-4748-91DA-F1D3FCEFE7F2}" srcOrd="0" destOrd="0" presId="urn:microsoft.com/office/officeart/2005/8/layout/vList5"/>
    <dgm:cxn modelId="{91B00DE4-2D9A-4B51-959B-E8D0EAEE013B}" type="presParOf" srcId="{E8CDD7B1-0D9F-4748-91DA-F1D3FCEFE7F2}" destId="{DFA69C34-CDC9-4060-9917-FC19C61F4535}" srcOrd="0" destOrd="0" presId="urn:microsoft.com/office/officeart/2005/8/layout/vList5"/>
    <dgm:cxn modelId="{75F80CFA-C8E8-4C32-A680-BF0978C12118}" type="presParOf" srcId="{E8CDD7B1-0D9F-4748-91DA-F1D3FCEFE7F2}" destId="{5BC88C42-9BE4-4E99-B503-9A99B9F0192E}" srcOrd="1" destOrd="0" presId="urn:microsoft.com/office/officeart/2005/8/layout/vList5"/>
    <dgm:cxn modelId="{7CCD159D-3046-45D0-BE82-9EAB6A0B400A}" type="presParOf" srcId="{AABBCFB0-A0BB-4A02-9F7F-5317DAD7A568}" destId="{2A01F71F-CDEC-422C-A862-83777BEE733F}" srcOrd="1" destOrd="0" presId="urn:microsoft.com/office/officeart/2005/8/layout/vList5"/>
    <dgm:cxn modelId="{92ADBE16-8754-4449-8113-1A393B9A04F7}" type="presParOf" srcId="{AABBCFB0-A0BB-4A02-9F7F-5317DAD7A568}" destId="{1F0A0ACD-742E-4C1A-8AD4-0BD861DA3DC1}" srcOrd="2" destOrd="0" presId="urn:microsoft.com/office/officeart/2005/8/layout/vList5"/>
    <dgm:cxn modelId="{7AAF2077-05D6-4D81-B11A-B93BBE770FF9}" type="presParOf" srcId="{1F0A0ACD-742E-4C1A-8AD4-0BD861DA3DC1}" destId="{E7F02BF0-33EA-4623-92E7-3FB17AEA1621}" srcOrd="0" destOrd="0" presId="urn:microsoft.com/office/officeart/2005/8/layout/vList5"/>
    <dgm:cxn modelId="{0B5DCF18-E72E-4CD7-B0D7-648715909C77}" type="presParOf" srcId="{1F0A0ACD-742E-4C1A-8AD4-0BD861DA3DC1}" destId="{953127D4-233C-46D8-B035-BE36AF48DA44}" srcOrd="1" destOrd="0" presId="urn:microsoft.com/office/officeart/2005/8/layout/vList5"/>
    <dgm:cxn modelId="{1B76E82F-836B-45EE-98EB-57E98157374E}" type="presParOf" srcId="{AABBCFB0-A0BB-4A02-9F7F-5317DAD7A568}" destId="{9EC0BC1B-9119-4C15-9168-3C85834D4397}" srcOrd="3" destOrd="0" presId="urn:microsoft.com/office/officeart/2005/8/layout/vList5"/>
    <dgm:cxn modelId="{1A1C378D-66FC-4B18-8D56-F0763C893F72}" type="presParOf" srcId="{AABBCFB0-A0BB-4A02-9F7F-5317DAD7A568}" destId="{2D0E2C88-3BC6-4120-BE70-FBE15F79EBC8}" srcOrd="4" destOrd="0" presId="urn:microsoft.com/office/officeart/2005/8/layout/vList5"/>
    <dgm:cxn modelId="{02135235-8435-4763-BC54-9747F5950E04}" type="presParOf" srcId="{2D0E2C88-3BC6-4120-BE70-FBE15F79EBC8}" destId="{8A8B9C79-B0DE-483D-88FB-715C5ABF75FA}" srcOrd="0" destOrd="0" presId="urn:microsoft.com/office/officeart/2005/8/layout/vList5"/>
    <dgm:cxn modelId="{247B431F-A187-4F59-B80E-B30A8594D261}" type="presParOf" srcId="{2D0E2C88-3BC6-4120-BE70-FBE15F79EBC8}" destId="{E33314AE-096A-4B8F-A2BE-AC6A006D2185}" srcOrd="1" destOrd="0" presId="urn:microsoft.com/office/officeart/2005/8/layout/vList5"/>
    <dgm:cxn modelId="{73D4D166-34CC-4146-9F8B-D62AC827C8CB}" type="presParOf" srcId="{AABBCFB0-A0BB-4A02-9F7F-5317DAD7A568}" destId="{625092AC-FD96-4585-9D92-7601AAFF355A}" srcOrd="5" destOrd="0" presId="urn:microsoft.com/office/officeart/2005/8/layout/vList5"/>
    <dgm:cxn modelId="{6FC0148B-B9D2-448A-825C-741A2B54CF3C}" type="presParOf" srcId="{AABBCFB0-A0BB-4A02-9F7F-5317DAD7A568}" destId="{61BC6321-23D4-4B82-87EF-02B60A8AB4D0}" srcOrd="6" destOrd="0" presId="urn:microsoft.com/office/officeart/2005/8/layout/vList5"/>
    <dgm:cxn modelId="{C545FE4D-0523-4B11-A318-BAEC17E0404A}" type="presParOf" srcId="{61BC6321-23D4-4B82-87EF-02B60A8AB4D0}" destId="{77046847-4730-4CC8-8CCB-D2A87122057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088D9-8CB2-44F1-BA5C-7CE3D49A551C}">
      <dsp:nvSpPr>
        <dsp:cNvPr id="0" name=""/>
        <dsp:cNvSpPr/>
      </dsp:nvSpPr>
      <dsp:spPr>
        <a:xfrm rot="5400000">
          <a:off x="-149160" y="152153"/>
          <a:ext cx="994403" cy="69608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51033"/>
        <a:ext cx="696082" cy="298321"/>
      </dsp:txXfrm>
    </dsp:sp>
    <dsp:sp modelId="{FA6C0A13-A056-4359-93E3-C16B8B1E0D7C}">
      <dsp:nvSpPr>
        <dsp:cNvPr id="0" name=""/>
        <dsp:cNvSpPr/>
      </dsp:nvSpPr>
      <dsp:spPr>
        <a:xfrm rot="5400000">
          <a:off x="3545894" y="-2846819"/>
          <a:ext cx="646362" cy="6345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Black" pitchFamily="34" charset="0"/>
            </a:rPr>
            <a:t>повышение качества профессионального образования в интересах развития личности и ее творческих способностей</a:t>
          </a:r>
          <a:endParaRPr lang="ru-RU" sz="1400" kern="1200" dirty="0">
            <a:latin typeface="Arial Black" pitchFamily="34" charset="0"/>
          </a:endParaRPr>
        </a:p>
      </dsp:txBody>
      <dsp:txXfrm rot="-5400000">
        <a:off x="696083" y="34545"/>
        <a:ext cx="6314432" cy="583256"/>
      </dsp:txXfrm>
    </dsp:sp>
    <dsp:sp modelId="{FBF8A385-B2F8-4186-AFC8-BF44B43B2535}">
      <dsp:nvSpPr>
        <dsp:cNvPr id="0" name=""/>
        <dsp:cNvSpPr/>
      </dsp:nvSpPr>
      <dsp:spPr>
        <a:xfrm rot="5400000">
          <a:off x="-149160" y="1028314"/>
          <a:ext cx="994403" cy="696082"/>
        </a:xfrm>
        <a:prstGeom prst="chevron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-5400000">
        <a:off x="1" y="1227194"/>
        <a:ext cx="696082" cy="298321"/>
      </dsp:txXfrm>
    </dsp:sp>
    <dsp:sp modelId="{0824BC0A-135F-425F-9410-2A5A8ABC59F4}">
      <dsp:nvSpPr>
        <dsp:cNvPr id="0" name=""/>
        <dsp:cNvSpPr/>
      </dsp:nvSpPr>
      <dsp:spPr>
        <a:xfrm rot="5400000">
          <a:off x="3545894" y="-1970657"/>
          <a:ext cx="646362" cy="6345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 </a:t>
          </a:r>
          <a:r>
            <a:rPr lang="ru-RU" sz="1400" kern="1200" dirty="0" smtClean="0">
              <a:latin typeface="Arial Black" pitchFamily="34" charset="0"/>
            </a:rPr>
            <a:t>рост значимости профессионального образования для обеспечения мастерства молодых специалистов</a:t>
          </a:r>
        </a:p>
      </dsp:txBody>
      <dsp:txXfrm rot="-5400000">
        <a:off x="696083" y="910707"/>
        <a:ext cx="6314432" cy="583256"/>
      </dsp:txXfrm>
    </dsp:sp>
    <dsp:sp modelId="{FA028982-DC35-4AC6-A987-88812CDECE04}">
      <dsp:nvSpPr>
        <dsp:cNvPr id="0" name=""/>
        <dsp:cNvSpPr/>
      </dsp:nvSpPr>
      <dsp:spPr>
        <a:xfrm rot="5400000">
          <a:off x="-149160" y="1904476"/>
          <a:ext cx="994403" cy="696082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103356"/>
        <a:ext cx="696082" cy="298321"/>
      </dsp:txXfrm>
    </dsp:sp>
    <dsp:sp modelId="{D6826908-8529-403A-8167-F27C483904BF}">
      <dsp:nvSpPr>
        <dsp:cNvPr id="0" name=""/>
        <dsp:cNvSpPr/>
      </dsp:nvSpPr>
      <dsp:spPr>
        <a:xfrm rot="5400000">
          <a:off x="3545894" y="-1118242"/>
          <a:ext cx="646362" cy="6345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 </a:t>
          </a:r>
          <a:r>
            <a:rPr lang="ru-RU" sz="1400" kern="1200" dirty="0" smtClean="0">
              <a:latin typeface="Arial Black" pitchFamily="34" charset="0"/>
            </a:rPr>
            <a:t>совершенствование профессиональных знаний и умений  </a:t>
          </a:r>
        </a:p>
      </dsp:txBody>
      <dsp:txXfrm rot="-5400000">
        <a:off x="696083" y="1763122"/>
        <a:ext cx="6314432" cy="583256"/>
      </dsp:txXfrm>
    </dsp:sp>
    <dsp:sp modelId="{D55E181D-2D90-4E89-93F3-DE43693BF6A1}">
      <dsp:nvSpPr>
        <dsp:cNvPr id="0" name=""/>
        <dsp:cNvSpPr/>
      </dsp:nvSpPr>
      <dsp:spPr>
        <a:xfrm rot="5400000">
          <a:off x="-149160" y="2780638"/>
          <a:ext cx="994403" cy="696082"/>
        </a:xfrm>
        <a:prstGeom prst="chevron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-5400000">
        <a:off x="1" y="2979518"/>
        <a:ext cx="696082" cy="298321"/>
      </dsp:txXfrm>
    </dsp:sp>
    <dsp:sp modelId="{629D137C-A12A-4FEC-9A6E-02FFE45AF9AA}">
      <dsp:nvSpPr>
        <dsp:cNvPr id="0" name=""/>
        <dsp:cNvSpPr/>
      </dsp:nvSpPr>
      <dsp:spPr>
        <a:xfrm rot="5400000">
          <a:off x="3545894" y="-218333"/>
          <a:ext cx="646362" cy="6345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Black" pitchFamily="34" charset="0"/>
            </a:rPr>
            <a:t>формирование у обучающихся общих и профессиональных компетенций, а также приобретение опыта практической работы</a:t>
          </a:r>
        </a:p>
      </dsp:txBody>
      <dsp:txXfrm rot="-5400000">
        <a:off x="696083" y="2663031"/>
        <a:ext cx="6314432" cy="583256"/>
      </dsp:txXfrm>
    </dsp:sp>
    <dsp:sp modelId="{F37B7871-3462-408C-8A2A-42AADED9C148}">
      <dsp:nvSpPr>
        <dsp:cNvPr id="0" name=""/>
        <dsp:cNvSpPr/>
      </dsp:nvSpPr>
      <dsp:spPr>
        <a:xfrm rot="5400000">
          <a:off x="-117356" y="3656800"/>
          <a:ext cx="994403" cy="696082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31805" y="3855680"/>
        <a:ext cx="696082" cy="298321"/>
      </dsp:txXfrm>
    </dsp:sp>
    <dsp:sp modelId="{25614C70-8E8A-486E-915D-D8A722C92203}">
      <dsp:nvSpPr>
        <dsp:cNvPr id="0" name=""/>
        <dsp:cNvSpPr/>
      </dsp:nvSpPr>
      <dsp:spPr>
        <a:xfrm rot="5400000">
          <a:off x="3545894" y="657828"/>
          <a:ext cx="646362" cy="6345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Black" pitchFamily="34" charset="0"/>
            </a:rPr>
            <a:t>увеличение мотивации к дальнейшему росту в профессиональной деятельности </a:t>
          </a:r>
        </a:p>
      </dsp:txBody>
      <dsp:txXfrm rot="-5400000">
        <a:off x="696083" y="3539193"/>
        <a:ext cx="6314432" cy="583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88C42-9BE4-4E99-B503-9A99B9F0192E}">
      <dsp:nvSpPr>
        <dsp:cNvPr id="0" name=""/>
        <dsp:cNvSpPr/>
      </dsp:nvSpPr>
      <dsp:spPr>
        <a:xfrm rot="5400000">
          <a:off x="4233188" y="-1518716"/>
          <a:ext cx="1367668" cy="464678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Разработка индивидуального плана  методической работы.</a:t>
          </a:r>
          <a:endParaRPr lang="ru-RU" sz="1200" kern="1200" dirty="0">
            <a:latin typeface="Arial Blac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 Разработка плана методической работы цикловой комиссии.</a:t>
          </a:r>
          <a:endParaRPr lang="ru-RU" sz="1200" kern="1200" dirty="0">
            <a:latin typeface="Arial Blac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Разработка  положения об организации и  проведении конкурса профессионального мастерства.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2593631" y="187605"/>
        <a:ext cx="4580019" cy="1234140"/>
      </dsp:txXfrm>
    </dsp:sp>
    <dsp:sp modelId="{DFA69C34-CDC9-4060-9917-FC19C61F4535}">
      <dsp:nvSpPr>
        <dsp:cNvPr id="0" name=""/>
        <dsp:cNvSpPr/>
      </dsp:nvSpPr>
      <dsp:spPr>
        <a:xfrm>
          <a:off x="3548" y="90126"/>
          <a:ext cx="2613815" cy="13467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Планирование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93" y="155871"/>
        <a:ext cx="2482325" cy="1215299"/>
      </dsp:txXfrm>
    </dsp:sp>
    <dsp:sp modelId="{953127D4-233C-46D8-B035-BE36AF48DA44}">
      <dsp:nvSpPr>
        <dsp:cNvPr id="0" name=""/>
        <dsp:cNvSpPr/>
      </dsp:nvSpPr>
      <dsp:spPr>
        <a:xfrm rot="5400000">
          <a:off x="4124051" y="81640"/>
          <a:ext cx="1596031" cy="4646783"/>
        </a:xfrm>
        <a:prstGeom prst="round2Same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Создание условий для развития самостоятельности обучающихся при выполнении поставленных задач.</a:t>
          </a:r>
          <a:endParaRPr lang="ru-RU" sz="1200" kern="1200" dirty="0">
            <a:latin typeface="Arial Blac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 Создание условий для творческой  профессиональной самореализации преподавателя.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2598675" y="1684928"/>
        <a:ext cx="4568871" cy="1440207"/>
      </dsp:txXfrm>
    </dsp:sp>
    <dsp:sp modelId="{E7F02BF0-33EA-4623-92E7-3FB17AEA1621}">
      <dsp:nvSpPr>
        <dsp:cNvPr id="0" name=""/>
        <dsp:cNvSpPr/>
      </dsp:nvSpPr>
      <dsp:spPr>
        <a:xfrm>
          <a:off x="3548" y="1698172"/>
          <a:ext cx="2613815" cy="131848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911" y="1762535"/>
        <a:ext cx="2485089" cy="1189754"/>
      </dsp:txXfrm>
    </dsp:sp>
    <dsp:sp modelId="{A129E623-0EBA-45D4-AAD1-07726B4710C9}">
      <dsp:nvSpPr>
        <dsp:cNvPr id="0" name=""/>
        <dsp:cNvSpPr/>
      </dsp:nvSpPr>
      <dsp:spPr>
        <a:xfrm rot="5400000">
          <a:off x="4336978" y="1588735"/>
          <a:ext cx="1088784" cy="4646783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Отсутствие мотивации.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Выбор кандидата для участия в конкурсном движении.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Возрастные ограничения.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>
            <a:latin typeface="Arial Black" pitchFamily="34" charset="0"/>
          </a:endParaRPr>
        </a:p>
      </dsp:txBody>
      <dsp:txXfrm rot="-5400000">
        <a:off x="2557979" y="3420884"/>
        <a:ext cx="4593633" cy="982484"/>
      </dsp:txXfrm>
    </dsp:sp>
    <dsp:sp modelId="{769410E7-1504-46F0-9FDA-02E04B6C1439}">
      <dsp:nvSpPr>
        <dsp:cNvPr id="0" name=""/>
        <dsp:cNvSpPr/>
      </dsp:nvSpPr>
      <dsp:spPr>
        <a:xfrm>
          <a:off x="3548" y="3261742"/>
          <a:ext cx="2613815" cy="618641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Загруженность.</a:t>
          </a:r>
        </a:p>
      </dsp:txBody>
      <dsp:txXfrm>
        <a:off x="33748" y="3291942"/>
        <a:ext cx="2553415" cy="558241"/>
      </dsp:txXfrm>
    </dsp:sp>
    <dsp:sp modelId="{77046847-4730-4CC8-8CCB-D2A871220570}">
      <dsp:nvSpPr>
        <dsp:cNvPr id="0" name=""/>
        <dsp:cNvSpPr/>
      </dsp:nvSpPr>
      <dsp:spPr>
        <a:xfrm>
          <a:off x="35620" y="3271776"/>
          <a:ext cx="2613815" cy="124390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Трудность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42" y="3332498"/>
        <a:ext cx="2492371" cy="1122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88C42-9BE4-4E99-B503-9A99B9F0192E}">
      <dsp:nvSpPr>
        <dsp:cNvPr id="0" name=""/>
        <dsp:cNvSpPr/>
      </dsp:nvSpPr>
      <dsp:spPr>
        <a:xfrm rot="5400000">
          <a:off x="4237380" y="-1603239"/>
          <a:ext cx="1318033" cy="456290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Blac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Аттестация педагогических работников.</a:t>
          </a:r>
          <a:endParaRPr lang="ru-RU" sz="1200" kern="1200" dirty="0">
            <a:latin typeface="Arial Blac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Показатели эффективности.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Материальное поощрение.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Личный пример для обучающихся.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Собственный мотив.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Демонстрация и приобретение </a:t>
          </a:r>
          <a:r>
            <a:rPr lang="ru-RU" sz="1200" kern="1200" dirty="0" smtClean="0">
              <a:latin typeface="Arial Black" pitchFamily="34" charset="0"/>
            </a:rPr>
            <a:t>опыта.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 smtClean="0">
            <a:latin typeface="Arial Black" pitchFamily="34" charset="0"/>
          </a:endParaRPr>
        </a:p>
      </dsp:txBody>
      <dsp:txXfrm rot="-5400000">
        <a:off x="2614943" y="83539"/>
        <a:ext cx="4498568" cy="1189351"/>
      </dsp:txXfrm>
    </dsp:sp>
    <dsp:sp modelId="{DFA69C34-CDC9-4060-9917-FC19C61F4535}">
      <dsp:nvSpPr>
        <dsp:cNvPr id="0" name=""/>
        <dsp:cNvSpPr/>
      </dsp:nvSpPr>
      <dsp:spPr>
        <a:xfrm>
          <a:off x="1126" y="117"/>
          <a:ext cx="2613815" cy="13561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Мотивация</a:t>
          </a:r>
          <a:endParaRPr lang="ru-RU" sz="3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330" y="66321"/>
        <a:ext cx="2481407" cy="1223787"/>
      </dsp:txXfrm>
    </dsp:sp>
    <dsp:sp modelId="{953127D4-233C-46D8-B035-BE36AF48DA44}">
      <dsp:nvSpPr>
        <dsp:cNvPr id="0" name=""/>
        <dsp:cNvSpPr/>
      </dsp:nvSpPr>
      <dsp:spPr>
        <a:xfrm rot="5400000">
          <a:off x="4325599" y="-96156"/>
          <a:ext cx="1199222" cy="4610445"/>
        </a:xfrm>
        <a:prstGeom prst="round2Same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Мониторинг готовности выпускников колледжа к выполнению задач профессиональной деятельности</a:t>
          </a:r>
          <a:endParaRPr lang="ru-RU" sz="1200" kern="1200" dirty="0">
            <a:latin typeface="Arial Blac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Мониторинг удовлетворенности выпускников качеством образовательных услуг.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2619988" y="1667996"/>
        <a:ext cx="4551904" cy="1082140"/>
      </dsp:txXfrm>
    </dsp:sp>
    <dsp:sp modelId="{E7F02BF0-33EA-4623-92E7-3FB17AEA1621}">
      <dsp:nvSpPr>
        <dsp:cNvPr id="0" name=""/>
        <dsp:cNvSpPr/>
      </dsp:nvSpPr>
      <dsp:spPr>
        <a:xfrm>
          <a:off x="1126" y="1513018"/>
          <a:ext cx="2613815" cy="1307232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</a:t>
          </a:r>
          <a:endParaRPr lang="ru-RU" sz="3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40" y="1576832"/>
        <a:ext cx="2486187" cy="1179604"/>
      </dsp:txXfrm>
    </dsp:sp>
    <dsp:sp modelId="{E33314AE-096A-4B8F-A2BE-AC6A006D2185}">
      <dsp:nvSpPr>
        <dsp:cNvPr id="0" name=""/>
        <dsp:cNvSpPr/>
      </dsp:nvSpPr>
      <dsp:spPr>
        <a:xfrm rot="5400000">
          <a:off x="4287032" y="1435731"/>
          <a:ext cx="1286705" cy="4674623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Анализ итогов.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Выявление плюсов и минусов.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Постановка новых целей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>
            <a:latin typeface="Arial Black" pitchFamily="34" charset="0"/>
          </a:endParaRPr>
        </a:p>
      </dsp:txBody>
      <dsp:txXfrm rot="-5400000">
        <a:off x="2593073" y="3192502"/>
        <a:ext cx="4611811" cy="1161081"/>
      </dsp:txXfrm>
    </dsp:sp>
    <dsp:sp modelId="{8A8B9C79-B0DE-483D-88FB-715C5ABF75FA}">
      <dsp:nvSpPr>
        <dsp:cNvPr id="0" name=""/>
        <dsp:cNvSpPr/>
      </dsp:nvSpPr>
      <dsp:spPr>
        <a:xfrm>
          <a:off x="1126" y="3193535"/>
          <a:ext cx="2590820" cy="337929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 </a:t>
          </a:r>
        </a:p>
      </dsp:txBody>
      <dsp:txXfrm>
        <a:off x="17622" y="3210031"/>
        <a:ext cx="2557828" cy="304937"/>
      </dsp:txXfrm>
    </dsp:sp>
    <dsp:sp modelId="{77046847-4730-4CC8-8CCB-D2A871220570}">
      <dsp:nvSpPr>
        <dsp:cNvPr id="0" name=""/>
        <dsp:cNvSpPr/>
      </dsp:nvSpPr>
      <dsp:spPr>
        <a:xfrm>
          <a:off x="21331" y="3088611"/>
          <a:ext cx="2613815" cy="1369501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Результаты</a:t>
          </a:r>
          <a:endParaRPr lang="ru-RU" sz="3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85" y="3155465"/>
        <a:ext cx="2480107" cy="123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3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3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2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4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0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1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1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9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2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1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B90E-A0C4-423C-BAB6-44E72DD8B77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5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034" y="2090058"/>
            <a:ext cx="7886700" cy="277052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Организация конкурсного движения как</a:t>
            </a:r>
            <a:b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актуального направления деятельности</a:t>
            </a:r>
            <a:b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ПЦК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19501" y="4635182"/>
            <a:ext cx="3879211" cy="9929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Красавчикова Марина Валентиновна, </a:t>
            </a:r>
          </a:p>
          <a:p>
            <a:pPr algn="ctr"/>
            <a:r>
              <a:rPr lang="ru-RU" dirty="0" smtClean="0"/>
              <a:t>председатель ПЦК логистики и ДОУ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33667"/>
              </p:ext>
            </p:extLst>
          </p:nvPr>
        </p:nvGraphicFramePr>
        <p:xfrm>
          <a:off x="1721923" y="581890"/>
          <a:ext cx="7137070" cy="564077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424005"/>
                <a:gridCol w="836763"/>
                <a:gridCol w="1876302"/>
              </a:tblGrid>
              <a:tr h="9918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Международная олимпиада по</a:t>
                      </a:r>
                      <a:r>
                        <a:rPr lang="ru-RU" sz="1600" baseline="0" dirty="0" smtClean="0">
                          <a:effectLst/>
                        </a:rPr>
                        <a:t> специальности «Документационное обеспечения управления»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 Дипломы 1, 2, и 3 степени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</a:tr>
              <a:tr h="991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Международная олимпиада </a:t>
                      </a:r>
                      <a:r>
                        <a:rPr lang="en-US" sz="1600" dirty="0" smtClean="0">
                          <a:effectLst/>
                        </a:rPr>
                        <a:t>Smart Skills</a:t>
                      </a:r>
                      <a:r>
                        <a:rPr lang="ru-RU" sz="1600" dirty="0" smtClean="0">
                          <a:effectLst/>
                        </a:rPr>
                        <a:t> по управленческим специальностям «Логистика, маркетинг, менеджмент»</a:t>
                      </a:r>
                      <a:endParaRPr lang="ru-RU" sz="1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место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</a:tr>
              <a:tr h="68098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по документоведению 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сертификаты</a:t>
                      </a:r>
                    </a:p>
                  </a:txBody>
                  <a:tcPr marL="45118" marR="45118" marT="0" marB="0"/>
                </a:tc>
              </a:tr>
              <a:tr h="9157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Международная олимпиада </a:t>
                      </a:r>
                      <a:r>
                        <a:rPr lang="en-US" sz="1600" dirty="0" smtClean="0">
                          <a:effectLst/>
                        </a:rPr>
                        <a:t>Smart Skills</a:t>
                      </a:r>
                      <a:r>
                        <a:rPr lang="ru-RU" sz="1600" dirty="0" smtClean="0">
                          <a:effectLst/>
                        </a:rPr>
                        <a:t> по управленческим специальностям «Логистика, маркетинг, менеджмент»</a:t>
                      </a:r>
                      <a:endParaRPr lang="ru-RU" sz="1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15 апреля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</a:tr>
              <a:tr h="2060416"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Олимпиады профессионального мастерства по специальности «ДОУ и архивоведение» и «Операционная деятельность в</a:t>
                      </a:r>
                      <a:r>
                        <a:rPr lang="ru-RU" baseline="0" dirty="0" smtClean="0"/>
                        <a:t> логистике» </a:t>
                      </a:r>
                      <a:r>
                        <a:rPr lang="ru-RU" dirty="0" smtClean="0"/>
                        <a:t>,  по дисциплине «ИТПД» среди студентов колледжа</a:t>
                      </a:r>
                      <a:endParaRPr lang="ru-RU" dirty="0"/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Ежегодно  </a:t>
                      </a:r>
                      <a:endParaRPr lang="ru-RU" b="1" dirty="0"/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118" marR="451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6226" y="1400175"/>
            <a:ext cx="4429124" cy="978694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ВСЕГДА ОТКРЫТЫ ДЛЯ СОТРУДНИЧЕСТВА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301" y="510640"/>
            <a:ext cx="6816437" cy="1643897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ЦЕЛИ КОНКУРСОВ </a:t>
            </a:r>
            <a:br>
              <a:rPr lang="ru-RU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ПРОФЕССИОНАЛЬНОГО МАСТЕРСТВА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37604"/>
              </p:ext>
            </p:extLst>
          </p:nvPr>
        </p:nvGraphicFramePr>
        <p:xfrm>
          <a:off x="1971304" y="1862938"/>
          <a:ext cx="6685806" cy="392329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42903"/>
                <a:gridCol w="3342903"/>
              </a:tblGrid>
              <a:tr h="3832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Для преподавателя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Для обучающегося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8893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продемонстрировать результаты своей педагогической деятельности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самостоятельности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выполнении поставленных задач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6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обмен опытом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мастерства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2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удовлетворить ряд профессиональных потребностей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престижа специальности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40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средство повышения профессионализма преподавателя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профессиональной подготовки специалистов среднего звена</a:t>
                      </a:r>
                    </a:p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2540" y="439387"/>
            <a:ext cx="7422078" cy="145389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конкурса профессионального мастерства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5575482"/>
              </p:ext>
            </p:extLst>
          </p:nvPr>
        </p:nvGraphicFramePr>
        <p:xfrm>
          <a:off x="1793174" y="1907638"/>
          <a:ext cx="7042068" cy="450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7299268"/>
              </p:ext>
            </p:extLst>
          </p:nvPr>
        </p:nvGraphicFramePr>
        <p:xfrm>
          <a:off x="1745673" y="914400"/>
          <a:ext cx="7267697" cy="539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8697009"/>
              </p:ext>
            </p:extLst>
          </p:nvPr>
        </p:nvGraphicFramePr>
        <p:xfrm>
          <a:off x="1745675" y="961901"/>
          <a:ext cx="7267697" cy="540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1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721180" y="1733798"/>
            <a:ext cx="7019059" cy="2378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Конкурсы профессионального мастерства преподавателей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8311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99390"/>
              </p:ext>
            </p:extLst>
          </p:nvPr>
        </p:nvGraphicFramePr>
        <p:xfrm>
          <a:off x="1793174" y="570016"/>
          <a:ext cx="6935191" cy="582299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913346"/>
                <a:gridCol w="1204919"/>
                <a:gridCol w="1816926"/>
              </a:tblGrid>
              <a:tr h="795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Всероссийский конкурс профессионального мастерства «Профессионал своего дела»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Лауреат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  <a:tr h="795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Конкурс педагогического мастерства в направлении "Учебно-методическое пособие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2018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Диплом 1 степени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  <a:tr h="702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Всероссийский педагогический конкурс в номинации «Методическая разработка» 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2019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Диплом 1 степени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  <a:tr h="795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Всероссийский конкурс профессионального мастерства «Моя гордость - моя профессия»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2019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Диплом 1 степени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  <a:tr h="877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Международная олимпиада </a:t>
                      </a:r>
                      <a:r>
                        <a:rPr lang="en-US" sz="1600" dirty="0">
                          <a:effectLst/>
                        </a:rPr>
                        <a:t>Smart Skills</a:t>
                      </a:r>
                      <a:r>
                        <a:rPr lang="ru-RU" sz="1600" dirty="0">
                          <a:effectLst/>
                        </a:rPr>
                        <a:t> по дисциплине "Педагогика и методика профессионального образования" 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2020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Диплом 2 степени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  <a:tr h="795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Конкурс «Лидеры интернет - коммуникаций» при поддержке «Россия - страна возможностей» </a:t>
                      </a:r>
                      <a:endParaRPr lang="ru-RU" sz="16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2021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план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  <a:tr h="10607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Межрегиональный конкурс методических материалов педагогических работников профессиональных образовательных организаций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2021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план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3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721180" y="1733798"/>
            <a:ext cx="7019059" cy="2378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Конкурсы профессионального мастерства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8311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33667"/>
              </p:ext>
            </p:extLst>
          </p:nvPr>
        </p:nvGraphicFramePr>
        <p:xfrm>
          <a:off x="1721923" y="581890"/>
          <a:ext cx="7137070" cy="561831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424005"/>
                <a:gridCol w="855470"/>
                <a:gridCol w="1857595"/>
              </a:tblGrid>
              <a:tr h="9591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Региональные чемпионаты  «Молодые профессионалы» </a:t>
                      </a:r>
                      <a:r>
                        <a:rPr lang="en-US" sz="1600" dirty="0" smtClean="0">
                          <a:effectLst/>
                        </a:rPr>
                        <a:t>World</a:t>
                      </a:r>
                      <a:r>
                        <a:rPr lang="en-US" sz="1600" baseline="0" dirty="0" smtClean="0">
                          <a:effectLst/>
                        </a:rPr>
                        <a:t> Skills Russia </a:t>
                      </a:r>
                      <a:r>
                        <a:rPr lang="ru-RU" sz="1600" baseline="0" dirty="0" smtClean="0">
                          <a:effectLst/>
                        </a:rPr>
                        <a:t>по компетенции Логистика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III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место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место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место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</a:tr>
              <a:tr h="9591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Региональные чемпионаты  «Молодые профессионалы» </a:t>
                      </a:r>
                      <a:r>
                        <a:rPr lang="en-US" sz="1600" dirty="0" smtClean="0">
                          <a:effectLst/>
                        </a:rPr>
                        <a:t>World</a:t>
                      </a:r>
                      <a:r>
                        <a:rPr lang="en-US" sz="1600" baseline="0" dirty="0" smtClean="0">
                          <a:effectLst/>
                        </a:rPr>
                        <a:t> Skills Russia </a:t>
                      </a:r>
                      <a:r>
                        <a:rPr lang="ru-RU" sz="1600" baseline="0" dirty="0" smtClean="0">
                          <a:effectLst/>
                        </a:rPr>
                        <a:t>по компетенции Документационное обеспечение управления  и архивоведение</a:t>
                      </a:r>
                      <a:endParaRPr lang="ru-RU" sz="1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и 2 место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место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</a:tr>
              <a:tr h="9591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Национальный финал «Молодые профессионалы» </a:t>
                      </a:r>
                      <a:r>
                        <a:rPr lang="en-US" sz="1600" dirty="0" smtClean="0">
                          <a:effectLst/>
                        </a:rPr>
                        <a:t>World</a:t>
                      </a:r>
                      <a:r>
                        <a:rPr lang="en-US" sz="1600" baseline="0" dirty="0" smtClean="0">
                          <a:effectLst/>
                        </a:rPr>
                        <a:t> Skills Russia </a:t>
                      </a:r>
                      <a:r>
                        <a:rPr lang="ru-RU" sz="1600" baseline="0" dirty="0" smtClean="0">
                          <a:effectLst/>
                        </a:rPr>
                        <a:t>по компетенции Документационное обеспечение управления  и архивоведение</a:t>
                      </a:r>
                      <a:endParaRPr lang="ru-RU" sz="1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Медальон за профессионализм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</a:tr>
              <a:tr h="719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Региональный этап Всероссийского конкурса по специальности «Операционная деятельность</a:t>
                      </a:r>
                      <a:r>
                        <a:rPr lang="ru-RU" sz="1600" b="1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в логистике»</a:t>
                      </a:r>
                      <a:endParaRPr lang="ru-RU" sz="16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2019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Диплом 1 </a:t>
                      </a:r>
                      <a:r>
                        <a:rPr lang="ru-RU" sz="1600" b="1" dirty="0" smtClean="0">
                          <a:effectLst/>
                        </a:rPr>
                        <a:t>степени и 3 степени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  <a:tr h="8912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Областная олимпиада по специальности «Операционная деятельность в логистике»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2021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Диплом 2 </a:t>
                      </a:r>
                      <a:r>
                        <a:rPr lang="ru-RU" sz="1600" b="1" dirty="0" smtClean="0">
                          <a:effectLst/>
                        </a:rPr>
                        <a:t>степени, 3 степени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</a:tr>
              <a:tr h="106947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Городская олимпиада по специальности «Операционная деятельность в логистике» 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20</a:t>
                      </a:r>
                      <a:r>
                        <a:rPr lang="ru-RU" sz="1600" b="1" dirty="0" smtClean="0">
                          <a:effectLst/>
                        </a:rPr>
                        <a:t>19,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2020</a:t>
                      </a:r>
                      <a:endParaRPr lang="ru-RU" sz="16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дипломы участников,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Дипломы 2 и 3 степени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118" marR="451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529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Организация конкурсного движения как актуального направления деятельности ПЦК</vt:lpstr>
      <vt:lpstr>ЦЕЛИ КОНКУРСОВ  ПРОФЕССИОНАЛЬНОГО МАСТЕРСТВА </vt:lpstr>
      <vt:lpstr>Задачи конкурса профессионального мастерства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ВСЕГДА ОТКРЫТЫ ДЛЯ СОТРУДНИЧЕСТВА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Фомин</dc:creator>
  <cp:lastModifiedBy>Пользователь</cp:lastModifiedBy>
  <cp:revision>72</cp:revision>
  <cp:lastPrinted>2021-04-12T10:25:43Z</cp:lastPrinted>
  <dcterms:created xsi:type="dcterms:W3CDTF">2020-06-05T12:54:01Z</dcterms:created>
  <dcterms:modified xsi:type="dcterms:W3CDTF">2021-04-12T13:11:59Z</dcterms:modified>
</cp:coreProperties>
</file>