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8B9F-2874-4A63-A57F-9C28284A207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6C7F-3332-4010-9FB8-65CE83892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8B9F-2874-4A63-A57F-9C28284A207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6C7F-3332-4010-9FB8-65CE83892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Региональный проект </a:t>
            </a:r>
            <a:br>
              <a:rPr lang="ru-RU" smtClean="0"/>
            </a:br>
            <a:r>
              <a:rPr lang="ru-RU" smtClean="0"/>
              <a:t>«Комплекс мер по формированию функциональной грамотности младших школьников»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Методологические основы формирования функциональной грамотности (компоненты, характеристики)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Методика (педагогические подходы к формированию функциональной грамотности)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0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Практика (учебные задачи, направленные на формирование функциональной грамотности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Самооценивание профессиональной компетентности: общие тенденции 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Приоритетные направления сопровождения профессионального развития педагогов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>
                <a:solidFill>
                  <a:srgbClr val="A52D36"/>
                </a:solidFill>
              </a:rPr>
              <a:t>Замысел проекта: ключевая идея</a:t>
            </a:r>
            <a:endParaRPr lang="ru-RU" alt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solidFill>
                  <a:srgbClr val="A52D36"/>
                </a:solidFill>
              </a:rPr>
              <a:t>Основные направления работ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Основные задачи проекта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Теоретические (сущностные, понятийные) основы функциональной грамотности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Организация мониторинга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Организация мониторинга. План мероприятий 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Организация мониторинга. План мероприятий 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Организация мониторинга: первые замеры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3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Произвольный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Региональный проект  «Комплекс мер по формированию функциональной грамотности младших школьников»</vt:lpstr>
      <vt:lpstr>Замысел проекта: ключевая идея</vt:lpstr>
      <vt:lpstr>Основные направления работ</vt:lpstr>
      <vt:lpstr>Основные задачи проекта</vt:lpstr>
      <vt:lpstr>Теоретические (сущностные, понятийные) основы функциональной грамотности</vt:lpstr>
      <vt:lpstr>Организация мониторинга</vt:lpstr>
      <vt:lpstr>Организация мониторинга. План мероприятий </vt:lpstr>
      <vt:lpstr>Организация мониторинга. План мероприятий </vt:lpstr>
      <vt:lpstr>Организация мониторинга: первые замеры</vt:lpstr>
      <vt:lpstr>Методологические основы формирования функциональной грамотности (компоненты, характеристики)</vt:lpstr>
      <vt:lpstr>Методика (педагогические подходы к формированию функциональной грамотности)</vt:lpstr>
      <vt:lpstr>Практика (учебные задачи, направленные на формирование функциональной грамотности</vt:lpstr>
      <vt:lpstr>Презентация PowerPoint</vt:lpstr>
      <vt:lpstr>Самооценивание профессиональной компетентности: общие тенденции </vt:lpstr>
      <vt:lpstr>Приоритетные направления сопровождения профессионального развития педагогов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 «Комплекс мер по формированию функциональной грамотности младших школьников»</dc:title>
  <dc:creator>Ольга Вячеславовна Тихомирова</dc:creator>
  <cp:lastModifiedBy>Ольга Вячеславовна Тихомирова</cp:lastModifiedBy>
  <cp:revision>1</cp:revision>
  <dcterms:created xsi:type="dcterms:W3CDTF">2021-05-31T08:57:28Z</dcterms:created>
  <dcterms:modified xsi:type="dcterms:W3CDTF">2021-05-31T08:57:28Z</dcterms:modified>
</cp:coreProperties>
</file>