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63" r:id="rId2"/>
    <p:sldId id="273" r:id="rId3"/>
    <p:sldId id="272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904" autoAdjust="0"/>
    <p:restoredTop sz="94660"/>
  </p:normalViewPr>
  <p:slideViewPr>
    <p:cSldViewPr>
      <p:cViewPr>
        <p:scale>
          <a:sx n="96" d="100"/>
          <a:sy n="96" d="100"/>
        </p:scale>
        <p:origin x="2592" y="3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8E2562-9EC9-4905-BBA4-CB13C82EF195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D4F8859-4E79-4C8A-8FDD-24584D231EB9}">
      <dgm:prSet phldrT="[Текст]"/>
      <dgm:spPr/>
      <dgm:t>
        <a:bodyPr/>
        <a:lstStyle/>
        <a:p>
          <a:pPr algn="ctr"/>
          <a:r>
            <a:rPr lang="ru-RU" dirty="0" smtClean="0"/>
            <a:t>Ярославский МР</a:t>
          </a:r>
          <a:endParaRPr lang="ru-RU" dirty="0"/>
        </a:p>
      </dgm:t>
    </dgm:pt>
    <dgm:pt modelId="{A80E11F3-1933-4A1C-A8BB-BA4035DECEC7}" type="parTrans" cxnId="{4C5E7EC6-4AE7-4392-9D88-6E0340661C25}">
      <dgm:prSet/>
      <dgm:spPr/>
      <dgm:t>
        <a:bodyPr/>
        <a:lstStyle/>
        <a:p>
          <a:endParaRPr lang="ru-RU"/>
        </a:p>
      </dgm:t>
    </dgm:pt>
    <dgm:pt modelId="{115CB82A-AB5F-40B7-894B-1FEBD52F2317}" type="sibTrans" cxnId="{4C5E7EC6-4AE7-4392-9D88-6E0340661C25}">
      <dgm:prSet/>
      <dgm:spPr/>
      <dgm:t>
        <a:bodyPr/>
        <a:lstStyle/>
        <a:p>
          <a:endParaRPr lang="ru-RU"/>
        </a:p>
      </dgm:t>
    </dgm:pt>
    <dgm:pt modelId="{BD22B422-316F-459B-B515-F6C12E55A6E5}">
      <dgm:prSet phldrT="[Текст]"/>
      <dgm:spPr/>
      <dgm:t>
        <a:bodyPr/>
        <a:lstStyle/>
        <a:p>
          <a:pPr algn="ctr"/>
          <a:r>
            <a:rPr lang="ru-RU" dirty="0" err="1" smtClean="0"/>
            <a:t>Угличский</a:t>
          </a:r>
          <a:r>
            <a:rPr lang="ru-RU" dirty="0" smtClean="0"/>
            <a:t> МР</a:t>
          </a:r>
          <a:endParaRPr lang="ru-RU" dirty="0"/>
        </a:p>
      </dgm:t>
    </dgm:pt>
    <dgm:pt modelId="{699C66E8-2395-4C8E-B76A-B4482FF6A1C1}" type="parTrans" cxnId="{7EB2070A-1BA7-4674-80E9-C6D215584C58}">
      <dgm:prSet/>
      <dgm:spPr/>
      <dgm:t>
        <a:bodyPr/>
        <a:lstStyle/>
        <a:p>
          <a:endParaRPr lang="ru-RU"/>
        </a:p>
      </dgm:t>
    </dgm:pt>
    <dgm:pt modelId="{5AEC596B-5846-4702-A134-D5258F5472FD}" type="sibTrans" cxnId="{7EB2070A-1BA7-4674-80E9-C6D215584C58}">
      <dgm:prSet/>
      <dgm:spPr/>
      <dgm:t>
        <a:bodyPr/>
        <a:lstStyle/>
        <a:p>
          <a:endParaRPr lang="ru-RU"/>
        </a:p>
      </dgm:t>
    </dgm:pt>
    <dgm:pt modelId="{C3A59C24-9458-4595-ABBA-C549B2411B9B}">
      <dgm:prSet phldrT="[Текст]"/>
      <dgm:spPr/>
      <dgm:t>
        <a:bodyPr/>
        <a:lstStyle/>
        <a:p>
          <a:pPr algn="ctr"/>
          <a:r>
            <a:rPr lang="ru-RU" dirty="0" smtClean="0"/>
            <a:t>Первомайский МР</a:t>
          </a:r>
          <a:endParaRPr lang="ru-RU" dirty="0"/>
        </a:p>
      </dgm:t>
    </dgm:pt>
    <dgm:pt modelId="{38470FEE-2194-475A-95AE-CADCCE0FA421}" type="parTrans" cxnId="{0F69434D-4C6B-4C0A-A208-2510B28EAD83}">
      <dgm:prSet/>
      <dgm:spPr/>
      <dgm:t>
        <a:bodyPr/>
        <a:lstStyle/>
        <a:p>
          <a:endParaRPr lang="ru-RU"/>
        </a:p>
      </dgm:t>
    </dgm:pt>
    <dgm:pt modelId="{2EACAFED-A4D4-4934-A39B-2584E88CE42C}" type="sibTrans" cxnId="{0F69434D-4C6B-4C0A-A208-2510B28EAD83}">
      <dgm:prSet/>
      <dgm:spPr/>
      <dgm:t>
        <a:bodyPr/>
        <a:lstStyle/>
        <a:p>
          <a:endParaRPr lang="ru-RU"/>
        </a:p>
      </dgm:t>
    </dgm:pt>
    <dgm:pt modelId="{424A5C5D-6D84-4738-B498-0225114B7BE2}">
      <dgm:prSet phldrT="[Текст]"/>
      <dgm:spPr/>
      <dgm:t>
        <a:bodyPr/>
        <a:lstStyle/>
        <a:p>
          <a:pPr algn="ctr"/>
          <a:r>
            <a:rPr lang="ru-RU" dirty="0" smtClean="0"/>
            <a:t>Ростовский МР</a:t>
          </a:r>
          <a:endParaRPr lang="ru-RU" dirty="0"/>
        </a:p>
      </dgm:t>
    </dgm:pt>
    <dgm:pt modelId="{365091B4-3EC0-4E9C-8581-5D9C1AD5939F}" type="parTrans" cxnId="{0B1A6A3A-81B2-4E41-8857-ACF360CC6F09}">
      <dgm:prSet/>
      <dgm:spPr/>
      <dgm:t>
        <a:bodyPr/>
        <a:lstStyle/>
        <a:p>
          <a:endParaRPr lang="ru-RU"/>
        </a:p>
      </dgm:t>
    </dgm:pt>
    <dgm:pt modelId="{AA2AD714-AF1E-464B-A801-C479D72A66F0}" type="sibTrans" cxnId="{0B1A6A3A-81B2-4E41-8857-ACF360CC6F09}">
      <dgm:prSet/>
      <dgm:spPr/>
      <dgm:t>
        <a:bodyPr/>
        <a:lstStyle/>
        <a:p>
          <a:endParaRPr lang="ru-RU"/>
        </a:p>
      </dgm:t>
    </dgm:pt>
    <dgm:pt modelId="{1530E677-FAE3-4305-BCEF-715D67F8CCC0}">
      <dgm:prSet phldrT="[Текст]"/>
      <dgm:spPr/>
      <dgm:t>
        <a:bodyPr/>
        <a:lstStyle/>
        <a:p>
          <a:pPr algn="ctr"/>
          <a:r>
            <a:rPr lang="ru-RU" dirty="0" smtClean="0"/>
            <a:t>Переславль</a:t>
          </a:r>
          <a:endParaRPr lang="ru-RU" dirty="0"/>
        </a:p>
      </dgm:t>
    </dgm:pt>
    <dgm:pt modelId="{EF65AB84-28EF-4628-8668-B1F8E55F243B}" type="parTrans" cxnId="{86466A2C-BCC7-47DC-8D4A-C3854729F647}">
      <dgm:prSet/>
      <dgm:spPr/>
      <dgm:t>
        <a:bodyPr/>
        <a:lstStyle/>
        <a:p>
          <a:endParaRPr lang="ru-RU"/>
        </a:p>
      </dgm:t>
    </dgm:pt>
    <dgm:pt modelId="{F968A92A-A2CA-49BE-9C61-A2C0CC467EDE}" type="sibTrans" cxnId="{86466A2C-BCC7-47DC-8D4A-C3854729F647}">
      <dgm:prSet/>
      <dgm:spPr/>
      <dgm:t>
        <a:bodyPr/>
        <a:lstStyle/>
        <a:p>
          <a:endParaRPr lang="ru-RU"/>
        </a:p>
      </dgm:t>
    </dgm:pt>
    <dgm:pt modelId="{D87DFABA-1BD1-4D7C-B29A-C6AF311D4162}" type="pres">
      <dgm:prSet presAssocID="{A38E2562-9EC9-4905-BBA4-CB13C82EF195}" presName="Name0" presStyleCnt="0">
        <dgm:presLayoutVars>
          <dgm:chMax val="7"/>
          <dgm:chPref val="7"/>
          <dgm:dir/>
        </dgm:presLayoutVars>
      </dgm:prSet>
      <dgm:spPr/>
    </dgm:pt>
    <dgm:pt modelId="{5FFEC405-01B3-48F6-BA37-90512402422D}" type="pres">
      <dgm:prSet presAssocID="{A38E2562-9EC9-4905-BBA4-CB13C82EF195}" presName="Name1" presStyleCnt="0"/>
      <dgm:spPr/>
    </dgm:pt>
    <dgm:pt modelId="{5437F25D-1F69-4CC9-A963-80E616723D14}" type="pres">
      <dgm:prSet presAssocID="{A38E2562-9EC9-4905-BBA4-CB13C82EF195}" presName="cycle" presStyleCnt="0"/>
      <dgm:spPr/>
    </dgm:pt>
    <dgm:pt modelId="{507F5C4E-4EE3-46BC-8967-445110A15A4A}" type="pres">
      <dgm:prSet presAssocID="{A38E2562-9EC9-4905-BBA4-CB13C82EF195}" presName="srcNode" presStyleLbl="node1" presStyleIdx="0" presStyleCnt="5"/>
      <dgm:spPr/>
    </dgm:pt>
    <dgm:pt modelId="{86BDC9DE-DC5B-44D1-A398-AFE92A93A0BF}" type="pres">
      <dgm:prSet presAssocID="{A38E2562-9EC9-4905-BBA4-CB13C82EF195}" presName="conn" presStyleLbl="parChTrans1D2" presStyleIdx="0" presStyleCnt="1"/>
      <dgm:spPr/>
    </dgm:pt>
    <dgm:pt modelId="{06E185CE-CE46-44F2-B73E-13C0D0884C6B}" type="pres">
      <dgm:prSet presAssocID="{A38E2562-9EC9-4905-BBA4-CB13C82EF195}" presName="extraNode" presStyleLbl="node1" presStyleIdx="0" presStyleCnt="5"/>
      <dgm:spPr/>
    </dgm:pt>
    <dgm:pt modelId="{815B9237-50B7-4C9E-A466-3229FAD4B40C}" type="pres">
      <dgm:prSet presAssocID="{A38E2562-9EC9-4905-BBA4-CB13C82EF195}" presName="dstNode" presStyleLbl="node1" presStyleIdx="0" presStyleCnt="5"/>
      <dgm:spPr/>
    </dgm:pt>
    <dgm:pt modelId="{3C316A0D-3A77-450B-BF4A-761E39A511B6}" type="pres">
      <dgm:prSet presAssocID="{6D4F8859-4E79-4C8A-8FDD-24584D231EB9}" presName="text_1" presStyleLbl="node1" presStyleIdx="0" presStyleCnt="5" custLinFactNeighborX="15283" custLinFactNeighborY="-19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4B89D4-84D2-45A7-8DC9-913CBE89563C}" type="pres">
      <dgm:prSet presAssocID="{6D4F8859-4E79-4C8A-8FDD-24584D231EB9}" presName="accent_1" presStyleCnt="0"/>
      <dgm:spPr/>
    </dgm:pt>
    <dgm:pt modelId="{D7D1A901-FFD8-473B-A320-4E86EAD6899A}" type="pres">
      <dgm:prSet presAssocID="{6D4F8859-4E79-4C8A-8FDD-24584D231EB9}" presName="accentRepeatNode" presStyleLbl="solidFgAcc1" presStyleIdx="0" presStyleCnt="5" custLinFactNeighborX="4576" custLinFactNeighborY="-15945"/>
      <dgm:spPr/>
    </dgm:pt>
    <dgm:pt modelId="{BDA2352C-7F57-4E7E-BB9C-363AC6265733}" type="pres">
      <dgm:prSet presAssocID="{BD22B422-316F-459B-B515-F6C12E55A6E5}" presName="text_2" presStyleLbl="node1" presStyleIdx="1" presStyleCnt="5" custScaleX="104929">
        <dgm:presLayoutVars>
          <dgm:bulletEnabled val="1"/>
        </dgm:presLayoutVars>
      </dgm:prSet>
      <dgm:spPr/>
    </dgm:pt>
    <dgm:pt modelId="{284BEF8E-67E4-48DC-AB90-B038DCEE1A5F}" type="pres">
      <dgm:prSet presAssocID="{BD22B422-316F-459B-B515-F6C12E55A6E5}" presName="accent_2" presStyleCnt="0"/>
      <dgm:spPr/>
    </dgm:pt>
    <dgm:pt modelId="{C55CD901-98AA-462F-8E29-C9885916D9B4}" type="pres">
      <dgm:prSet presAssocID="{BD22B422-316F-459B-B515-F6C12E55A6E5}" presName="accentRepeatNode" presStyleLbl="solidFgAcc1" presStyleIdx="1" presStyleCnt="5" custLinFactNeighborX="-4153" custLinFactNeighborY="917"/>
      <dgm:spPr/>
    </dgm:pt>
    <dgm:pt modelId="{1B95963C-A0B1-4594-ACBF-FB96151937EE}" type="pres">
      <dgm:prSet presAssocID="{C3A59C24-9458-4595-ABBA-C549B2411B9B}" presName="text_3" presStyleLbl="node1" presStyleIdx="2" presStyleCnt="5" custScaleX="107705">
        <dgm:presLayoutVars>
          <dgm:bulletEnabled val="1"/>
        </dgm:presLayoutVars>
      </dgm:prSet>
      <dgm:spPr/>
    </dgm:pt>
    <dgm:pt modelId="{D76E60B3-CD7F-46E0-8B10-18A9E946E994}" type="pres">
      <dgm:prSet presAssocID="{C3A59C24-9458-4595-ABBA-C549B2411B9B}" presName="accent_3" presStyleCnt="0"/>
      <dgm:spPr/>
    </dgm:pt>
    <dgm:pt modelId="{33F1FD33-C609-4C63-9205-5BE46C174181}" type="pres">
      <dgm:prSet presAssocID="{C3A59C24-9458-4595-ABBA-C549B2411B9B}" presName="accentRepeatNode" presStyleLbl="solidFgAcc1" presStyleIdx="2" presStyleCnt="5"/>
      <dgm:spPr/>
    </dgm:pt>
    <dgm:pt modelId="{2FA95B8E-8FEA-4B4A-8BD5-CC4C27AFF02D}" type="pres">
      <dgm:prSet presAssocID="{424A5C5D-6D84-4738-B498-0225114B7BE2}" presName="text_4" presStyleLbl="node1" presStyleIdx="3" presStyleCnt="5" custScaleX="108626">
        <dgm:presLayoutVars>
          <dgm:bulletEnabled val="1"/>
        </dgm:presLayoutVars>
      </dgm:prSet>
      <dgm:spPr/>
    </dgm:pt>
    <dgm:pt modelId="{334A4BF9-0848-4F55-9FE8-D08DCA31D09F}" type="pres">
      <dgm:prSet presAssocID="{424A5C5D-6D84-4738-B498-0225114B7BE2}" presName="accent_4" presStyleCnt="0"/>
      <dgm:spPr/>
    </dgm:pt>
    <dgm:pt modelId="{52F1E4FF-FC0A-4CD9-B9DC-7CB37FFC0CA0}" type="pres">
      <dgm:prSet presAssocID="{424A5C5D-6D84-4738-B498-0225114B7BE2}" presName="accentRepeatNode" presStyleLbl="solidFgAcc1" presStyleIdx="3" presStyleCnt="5"/>
      <dgm:spPr/>
    </dgm:pt>
    <dgm:pt modelId="{87A921EB-041F-48AA-887C-F7598937E15E}" type="pres">
      <dgm:prSet presAssocID="{1530E677-FAE3-4305-BCEF-715D67F8CCC0}" presName="text_5" presStyleLbl="node1" presStyleIdx="4" presStyleCnt="5" custScaleX="108167">
        <dgm:presLayoutVars>
          <dgm:bulletEnabled val="1"/>
        </dgm:presLayoutVars>
      </dgm:prSet>
      <dgm:spPr/>
    </dgm:pt>
    <dgm:pt modelId="{A4966055-5F9E-4C8A-ABFC-41C34C2D24EB}" type="pres">
      <dgm:prSet presAssocID="{1530E677-FAE3-4305-BCEF-715D67F8CCC0}" presName="accent_5" presStyleCnt="0"/>
      <dgm:spPr/>
    </dgm:pt>
    <dgm:pt modelId="{8965E9E8-4DAF-413A-AD8F-7DF5FF1AB760}" type="pres">
      <dgm:prSet presAssocID="{1530E677-FAE3-4305-BCEF-715D67F8CCC0}" presName="accentRepeatNode" presStyleLbl="solidFgAcc1" presStyleIdx="4" presStyleCnt="5"/>
      <dgm:spPr/>
    </dgm:pt>
  </dgm:ptLst>
  <dgm:cxnLst>
    <dgm:cxn modelId="{83679C0F-B133-46B6-AA40-4C6925FB9DD8}" type="presOf" srcId="{A38E2562-9EC9-4905-BBA4-CB13C82EF195}" destId="{D87DFABA-1BD1-4D7C-B29A-C6AF311D4162}" srcOrd="0" destOrd="0" presId="urn:microsoft.com/office/officeart/2008/layout/VerticalCurvedList"/>
    <dgm:cxn modelId="{0B1A6A3A-81B2-4E41-8857-ACF360CC6F09}" srcId="{A38E2562-9EC9-4905-BBA4-CB13C82EF195}" destId="{424A5C5D-6D84-4738-B498-0225114B7BE2}" srcOrd="3" destOrd="0" parTransId="{365091B4-3EC0-4E9C-8581-5D9C1AD5939F}" sibTransId="{AA2AD714-AF1E-464B-A801-C479D72A66F0}"/>
    <dgm:cxn modelId="{2392737B-500D-4E92-B43D-808B00399C69}" type="presOf" srcId="{115CB82A-AB5F-40B7-894B-1FEBD52F2317}" destId="{86BDC9DE-DC5B-44D1-A398-AFE92A93A0BF}" srcOrd="0" destOrd="0" presId="urn:microsoft.com/office/officeart/2008/layout/VerticalCurvedList"/>
    <dgm:cxn modelId="{4C5E7EC6-4AE7-4392-9D88-6E0340661C25}" srcId="{A38E2562-9EC9-4905-BBA4-CB13C82EF195}" destId="{6D4F8859-4E79-4C8A-8FDD-24584D231EB9}" srcOrd="0" destOrd="0" parTransId="{A80E11F3-1933-4A1C-A8BB-BA4035DECEC7}" sibTransId="{115CB82A-AB5F-40B7-894B-1FEBD52F2317}"/>
    <dgm:cxn modelId="{86466A2C-BCC7-47DC-8D4A-C3854729F647}" srcId="{A38E2562-9EC9-4905-BBA4-CB13C82EF195}" destId="{1530E677-FAE3-4305-BCEF-715D67F8CCC0}" srcOrd="4" destOrd="0" parTransId="{EF65AB84-28EF-4628-8668-B1F8E55F243B}" sibTransId="{F968A92A-A2CA-49BE-9C61-A2C0CC467EDE}"/>
    <dgm:cxn modelId="{0F69434D-4C6B-4C0A-A208-2510B28EAD83}" srcId="{A38E2562-9EC9-4905-BBA4-CB13C82EF195}" destId="{C3A59C24-9458-4595-ABBA-C549B2411B9B}" srcOrd="2" destOrd="0" parTransId="{38470FEE-2194-475A-95AE-CADCCE0FA421}" sibTransId="{2EACAFED-A4D4-4934-A39B-2584E88CE42C}"/>
    <dgm:cxn modelId="{D0559104-9E80-48F1-A1FD-B113797087AB}" type="presOf" srcId="{6D4F8859-4E79-4C8A-8FDD-24584D231EB9}" destId="{3C316A0D-3A77-450B-BF4A-761E39A511B6}" srcOrd="0" destOrd="0" presId="urn:microsoft.com/office/officeart/2008/layout/VerticalCurvedList"/>
    <dgm:cxn modelId="{A7431216-1609-4AFD-B171-6E9DB3875EB0}" type="presOf" srcId="{BD22B422-316F-459B-B515-F6C12E55A6E5}" destId="{BDA2352C-7F57-4E7E-BB9C-363AC6265733}" srcOrd="0" destOrd="0" presId="urn:microsoft.com/office/officeart/2008/layout/VerticalCurvedList"/>
    <dgm:cxn modelId="{9FCD53C9-E167-4381-BA82-7ECE81872599}" type="presOf" srcId="{424A5C5D-6D84-4738-B498-0225114B7BE2}" destId="{2FA95B8E-8FEA-4B4A-8BD5-CC4C27AFF02D}" srcOrd="0" destOrd="0" presId="urn:microsoft.com/office/officeart/2008/layout/VerticalCurvedList"/>
    <dgm:cxn modelId="{54D5F9ED-00C4-44AF-B1E3-CE61E12781E9}" type="presOf" srcId="{1530E677-FAE3-4305-BCEF-715D67F8CCC0}" destId="{87A921EB-041F-48AA-887C-F7598937E15E}" srcOrd="0" destOrd="0" presId="urn:microsoft.com/office/officeart/2008/layout/VerticalCurvedList"/>
    <dgm:cxn modelId="{7EB2070A-1BA7-4674-80E9-C6D215584C58}" srcId="{A38E2562-9EC9-4905-BBA4-CB13C82EF195}" destId="{BD22B422-316F-459B-B515-F6C12E55A6E5}" srcOrd="1" destOrd="0" parTransId="{699C66E8-2395-4C8E-B76A-B4482FF6A1C1}" sibTransId="{5AEC596B-5846-4702-A134-D5258F5472FD}"/>
    <dgm:cxn modelId="{BEC939BE-3B9D-4F43-BBB2-76CFDDFF553B}" type="presOf" srcId="{C3A59C24-9458-4595-ABBA-C549B2411B9B}" destId="{1B95963C-A0B1-4594-ACBF-FB96151937EE}" srcOrd="0" destOrd="0" presId="urn:microsoft.com/office/officeart/2008/layout/VerticalCurvedList"/>
    <dgm:cxn modelId="{88B5A081-5291-476E-8391-0CECD3D77F91}" type="presParOf" srcId="{D87DFABA-1BD1-4D7C-B29A-C6AF311D4162}" destId="{5FFEC405-01B3-48F6-BA37-90512402422D}" srcOrd="0" destOrd="0" presId="urn:microsoft.com/office/officeart/2008/layout/VerticalCurvedList"/>
    <dgm:cxn modelId="{F7AB634B-B785-44A1-B8CD-7944E0CA8861}" type="presParOf" srcId="{5FFEC405-01B3-48F6-BA37-90512402422D}" destId="{5437F25D-1F69-4CC9-A963-80E616723D14}" srcOrd="0" destOrd="0" presId="urn:microsoft.com/office/officeart/2008/layout/VerticalCurvedList"/>
    <dgm:cxn modelId="{BF6ECC4E-BDF9-41F3-B6A7-F4E103C024CE}" type="presParOf" srcId="{5437F25D-1F69-4CC9-A963-80E616723D14}" destId="{507F5C4E-4EE3-46BC-8967-445110A15A4A}" srcOrd="0" destOrd="0" presId="urn:microsoft.com/office/officeart/2008/layout/VerticalCurvedList"/>
    <dgm:cxn modelId="{1C786D89-3F4A-400B-B8CE-048AE26913A6}" type="presParOf" srcId="{5437F25D-1F69-4CC9-A963-80E616723D14}" destId="{86BDC9DE-DC5B-44D1-A398-AFE92A93A0BF}" srcOrd="1" destOrd="0" presId="urn:microsoft.com/office/officeart/2008/layout/VerticalCurvedList"/>
    <dgm:cxn modelId="{A365EDEB-28F8-4690-BE73-3EC5F7771C64}" type="presParOf" srcId="{5437F25D-1F69-4CC9-A963-80E616723D14}" destId="{06E185CE-CE46-44F2-B73E-13C0D0884C6B}" srcOrd="2" destOrd="0" presId="urn:microsoft.com/office/officeart/2008/layout/VerticalCurvedList"/>
    <dgm:cxn modelId="{02CCA1B4-263F-4E6E-B7D9-C85AA974D456}" type="presParOf" srcId="{5437F25D-1F69-4CC9-A963-80E616723D14}" destId="{815B9237-50B7-4C9E-A466-3229FAD4B40C}" srcOrd="3" destOrd="0" presId="urn:microsoft.com/office/officeart/2008/layout/VerticalCurvedList"/>
    <dgm:cxn modelId="{BF550291-9D78-45AB-8C75-C543C6893A74}" type="presParOf" srcId="{5FFEC405-01B3-48F6-BA37-90512402422D}" destId="{3C316A0D-3A77-450B-BF4A-761E39A511B6}" srcOrd="1" destOrd="0" presId="urn:microsoft.com/office/officeart/2008/layout/VerticalCurvedList"/>
    <dgm:cxn modelId="{8ADB13C6-FC34-4ED9-9096-2B249D7E8BB6}" type="presParOf" srcId="{5FFEC405-01B3-48F6-BA37-90512402422D}" destId="{E74B89D4-84D2-45A7-8DC9-913CBE89563C}" srcOrd="2" destOrd="0" presId="urn:microsoft.com/office/officeart/2008/layout/VerticalCurvedList"/>
    <dgm:cxn modelId="{5D3636CA-CA13-461F-B56B-DDAEA3614956}" type="presParOf" srcId="{E74B89D4-84D2-45A7-8DC9-913CBE89563C}" destId="{D7D1A901-FFD8-473B-A320-4E86EAD6899A}" srcOrd="0" destOrd="0" presId="urn:microsoft.com/office/officeart/2008/layout/VerticalCurvedList"/>
    <dgm:cxn modelId="{274440C2-6102-4F49-B95B-BFC4A144B91C}" type="presParOf" srcId="{5FFEC405-01B3-48F6-BA37-90512402422D}" destId="{BDA2352C-7F57-4E7E-BB9C-363AC6265733}" srcOrd="3" destOrd="0" presId="urn:microsoft.com/office/officeart/2008/layout/VerticalCurvedList"/>
    <dgm:cxn modelId="{51FAE422-4B97-472A-B3B0-34D8262F2A44}" type="presParOf" srcId="{5FFEC405-01B3-48F6-BA37-90512402422D}" destId="{284BEF8E-67E4-48DC-AB90-B038DCEE1A5F}" srcOrd="4" destOrd="0" presId="urn:microsoft.com/office/officeart/2008/layout/VerticalCurvedList"/>
    <dgm:cxn modelId="{949E5C1E-F803-4E50-AEEA-3F011B206017}" type="presParOf" srcId="{284BEF8E-67E4-48DC-AB90-B038DCEE1A5F}" destId="{C55CD901-98AA-462F-8E29-C9885916D9B4}" srcOrd="0" destOrd="0" presId="urn:microsoft.com/office/officeart/2008/layout/VerticalCurvedList"/>
    <dgm:cxn modelId="{67BE198E-1A62-4AD1-A63E-A174E2300B8C}" type="presParOf" srcId="{5FFEC405-01B3-48F6-BA37-90512402422D}" destId="{1B95963C-A0B1-4594-ACBF-FB96151937EE}" srcOrd="5" destOrd="0" presId="urn:microsoft.com/office/officeart/2008/layout/VerticalCurvedList"/>
    <dgm:cxn modelId="{DD867415-4CC4-4C4D-BF61-86249C8D7D48}" type="presParOf" srcId="{5FFEC405-01B3-48F6-BA37-90512402422D}" destId="{D76E60B3-CD7F-46E0-8B10-18A9E946E994}" srcOrd="6" destOrd="0" presId="urn:microsoft.com/office/officeart/2008/layout/VerticalCurvedList"/>
    <dgm:cxn modelId="{EF76EC9C-07F1-45DE-8565-CD86C02BAFC3}" type="presParOf" srcId="{D76E60B3-CD7F-46E0-8B10-18A9E946E994}" destId="{33F1FD33-C609-4C63-9205-5BE46C174181}" srcOrd="0" destOrd="0" presId="urn:microsoft.com/office/officeart/2008/layout/VerticalCurvedList"/>
    <dgm:cxn modelId="{7D65E2E6-5E42-4476-A1B8-8A38DF5EC763}" type="presParOf" srcId="{5FFEC405-01B3-48F6-BA37-90512402422D}" destId="{2FA95B8E-8FEA-4B4A-8BD5-CC4C27AFF02D}" srcOrd="7" destOrd="0" presId="urn:microsoft.com/office/officeart/2008/layout/VerticalCurvedList"/>
    <dgm:cxn modelId="{4961D73C-CAD4-46CE-8A79-49AE7ED05981}" type="presParOf" srcId="{5FFEC405-01B3-48F6-BA37-90512402422D}" destId="{334A4BF9-0848-4F55-9FE8-D08DCA31D09F}" srcOrd="8" destOrd="0" presId="urn:microsoft.com/office/officeart/2008/layout/VerticalCurvedList"/>
    <dgm:cxn modelId="{FBBF8D31-1D4D-40F8-9E4A-037233BF5292}" type="presParOf" srcId="{334A4BF9-0848-4F55-9FE8-D08DCA31D09F}" destId="{52F1E4FF-FC0A-4CD9-B9DC-7CB37FFC0CA0}" srcOrd="0" destOrd="0" presId="urn:microsoft.com/office/officeart/2008/layout/VerticalCurvedList"/>
    <dgm:cxn modelId="{E746E330-0010-4439-8FA3-8E3578C6BB7E}" type="presParOf" srcId="{5FFEC405-01B3-48F6-BA37-90512402422D}" destId="{87A921EB-041F-48AA-887C-F7598937E15E}" srcOrd="9" destOrd="0" presId="urn:microsoft.com/office/officeart/2008/layout/VerticalCurvedList"/>
    <dgm:cxn modelId="{6433FEA3-9279-479F-90F9-E12E474CF14A}" type="presParOf" srcId="{5FFEC405-01B3-48F6-BA37-90512402422D}" destId="{A4966055-5F9E-4C8A-ABFC-41C34C2D24EB}" srcOrd="10" destOrd="0" presId="urn:microsoft.com/office/officeart/2008/layout/VerticalCurvedList"/>
    <dgm:cxn modelId="{89FA007E-5C16-47C4-9B4B-AA21EB76DA70}" type="presParOf" srcId="{A4966055-5F9E-4C8A-ABFC-41C34C2D24EB}" destId="{8965E9E8-4DAF-413A-AD8F-7DF5FF1AB76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6E2165-67BD-49C5-85A1-19473021DF7B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EC84F62-0FA6-4E65-8462-206D0579EE58}">
      <dgm:prSet phldrT="[Текст]"/>
      <dgm:spPr/>
      <dgm:t>
        <a:bodyPr/>
        <a:lstStyle/>
        <a:p>
          <a:r>
            <a:rPr lang="ru-RU" dirty="0" err="1" smtClean="0"/>
            <a:t>Мышкинский</a:t>
          </a:r>
          <a:r>
            <a:rPr lang="ru-RU" dirty="0" smtClean="0"/>
            <a:t> МР</a:t>
          </a:r>
          <a:endParaRPr lang="ru-RU" dirty="0"/>
        </a:p>
      </dgm:t>
    </dgm:pt>
    <dgm:pt modelId="{AB9BA990-613B-45A1-9A93-9D10FB5DFA65}" type="parTrans" cxnId="{F7863AE9-BB10-49D7-A39B-7A30B4A2B2CF}">
      <dgm:prSet/>
      <dgm:spPr/>
      <dgm:t>
        <a:bodyPr/>
        <a:lstStyle/>
        <a:p>
          <a:endParaRPr lang="ru-RU"/>
        </a:p>
      </dgm:t>
    </dgm:pt>
    <dgm:pt modelId="{FAEDB61F-722D-47EE-8F61-857D78C2B4DC}" type="sibTrans" cxnId="{F7863AE9-BB10-49D7-A39B-7A30B4A2B2CF}">
      <dgm:prSet/>
      <dgm:spPr/>
      <dgm:t>
        <a:bodyPr/>
        <a:lstStyle/>
        <a:p>
          <a:endParaRPr lang="ru-RU"/>
        </a:p>
      </dgm:t>
    </dgm:pt>
    <dgm:pt modelId="{7071ED87-E67E-464D-AF55-BA7CD25AF1F2}">
      <dgm:prSet phldrT="[Текст]"/>
      <dgm:spPr/>
      <dgm:t>
        <a:bodyPr/>
        <a:lstStyle/>
        <a:p>
          <a:r>
            <a:rPr lang="ru-RU" dirty="0" err="1" smtClean="0"/>
            <a:t>Даниловский</a:t>
          </a:r>
          <a:r>
            <a:rPr lang="ru-RU" dirty="0" smtClean="0"/>
            <a:t> МР</a:t>
          </a:r>
          <a:endParaRPr lang="ru-RU" dirty="0"/>
        </a:p>
      </dgm:t>
    </dgm:pt>
    <dgm:pt modelId="{E974F768-2D35-4C5C-B2A2-F343CC54885B}" type="parTrans" cxnId="{77AB26EC-903C-426D-B864-7CAE58723B11}">
      <dgm:prSet/>
      <dgm:spPr/>
      <dgm:t>
        <a:bodyPr/>
        <a:lstStyle/>
        <a:p>
          <a:endParaRPr lang="ru-RU"/>
        </a:p>
      </dgm:t>
    </dgm:pt>
    <dgm:pt modelId="{50C3AA60-84DD-40A5-8D68-CF39CEDBB602}" type="sibTrans" cxnId="{77AB26EC-903C-426D-B864-7CAE58723B11}">
      <dgm:prSet/>
      <dgm:spPr/>
      <dgm:t>
        <a:bodyPr/>
        <a:lstStyle/>
        <a:p>
          <a:endParaRPr lang="ru-RU"/>
        </a:p>
      </dgm:t>
    </dgm:pt>
    <dgm:pt modelId="{FF7714AF-7A63-4641-BEF5-3331BA1ED876}">
      <dgm:prSet phldrT="[Текст]"/>
      <dgm:spPr/>
      <dgm:t>
        <a:bodyPr/>
        <a:lstStyle/>
        <a:p>
          <a:r>
            <a:rPr lang="ru-RU" dirty="0" smtClean="0"/>
            <a:t>Некрасовский МР</a:t>
          </a:r>
          <a:endParaRPr lang="ru-RU" dirty="0"/>
        </a:p>
      </dgm:t>
    </dgm:pt>
    <dgm:pt modelId="{9C5FF641-1B76-45AA-A25A-E13DE41016E5}" type="parTrans" cxnId="{D6587C53-FE15-4AED-BC19-41EEECB971C5}">
      <dgm:prSet/>
      <dgm:spPr/>
      <dgm:t>
        <a:bodyPr/>
        <a:lstStyle/>
        <a:p>
          <a:endParaRPr lang="ru-RU"/>
        </a:p>
      </dgm:t>
    </dgm:pt>
    <dgm:pt modelId="{0CD69E8E-48F5-4F7B-903D-220437D9B7DE}" type="sibTrans" cxnId="{D6587C53-FE15-4AED-BC19-41EEECB971C5}">
      <dgm:prSet/>
      <dgm:spPr/>
      <dgm:t>
        <a:bodyPr/>
        <a:lstStyle/>
        <a:p>
          <a:endParaRPr lang="ru-RU"/>
        </a:p>
      </dgm:t>
    </dgm:pt>
    <dgm:pt modelId="{EADFBFA8-0216-4B8B-8F70-A2052B17EB7A}">
      <dgm:prSet phldrT="[Текст]"/>
      <dgm:spPr/>
      <dgm:t>
        <a:bodyPr/>
        <a:lstStyle/>
        <a:p>
          <a:r>
            <a:rPr lang="ru-RU" dirty="0" err="1" smtClean="0"/>
            <a:t>Тутаевский</a:t>
          </a:r>
          <a:r>
            <a:rPr lang="ru-RU" dirty="0" smtClean="0"/>
            <a:t> МР</a:t>
          </a:r>
          <a:endParaRPr lang="ru-RU" dirty="0"/>
        </a:p>
      </dgm:t>
    </dgm:pt>
    <dgm:pt modelId="{978070A5-45A6-4018-94CA-769587A9F501}" type="parTrans" cxnId="{37CC1876-FBE8-4448-BAF2-96BF86FFE84C}">
      <dgm:prSet/>
      <dgm:spPr/>
      <dgm:t>
        <a:bodyPr/>
        <a:lstStyle/>
        <a:p>
          <a:endParaRPr lang="ru-RU"/>
        </a:p>
      </dgm:t>
    </dgm:pt>
    <dgm:pt modelId="{A8B6EEF0-48F5-4C5A-BBD7-6A7F4CA5F537}" type="sibTrans" cxnId="{37CC1876-FBE8-4448-BAF2-96BF86FFE84C}">
      <dgm:prSet/>
      <dgm:spPr/>
      <dgm:t>
        <a:bodyPr/>
        <a:lstStyle/>
        <a:p>
          <a:endParaRPr lang="ru-RU"/>
        </a:p>
      </dgm:t>
    </dgm:pt>
    <dgm:pt modelId="{933DA1DA-E57A-404B-B53E-35BA0A620ADC}">
      <dgm:prSet phldrT="[Текст]"/>
      <dgm:spPr/>
      <dgm:t>
        <a:bodyPr/>
        <a:lstStyle/>
        <a:p>
          <a:r>
            <a:rPr lang="ru-RU" dirty="0" smtClean="0"/>
            <a:t>Пошехонский МР</a:t>
          </a:r>
          <a:endParaRPr lang="ru-RU" dirty="0"/>
        </a:p>
      </dgm:t>
    </dgm:pt>
    <dgm:pt modelId="{2EFB2A35-04D1-4EB4-9C75-DA25786DEFBA}" type="parTrans" cxnId="{5E9C062B-B95A-4CB7-A71F-D7F76BFBBACA}">
      <dgm:prSet/>
      <dgm:spPr/>
      <dgm:t>
        <a:bodyPr/>
        <a:lstStyle/>
        <a:p>
          <a:endParaRPr lang="ru-RU"/>
        </a:p>
      </dgm:t>
    </dgm:pt>
    <dgm:pt modelId="{22312BEE-4482-4DBE-A241-8A119962B463}" type="sibTrans" cxnId="{5E9C062B-B95A-4CB7-A71F-D7F76BFBBACA}">
      <dgm:prSet/>
      <dgm:spPr/>
      <dgm:t>
        <a:bodyPr/>
        <a:lstStyle/>
        <a:p>
          <a:endParaRPr lang="ru-RU"/>
        </a:p>
      </dgm:t>
    </dgm:pt>
    <dgm:pt modelId="{1A6EAE48-9CCF-4B05-B590-24E523A9499F}" type="pres">
      <dgm:prSet presAssocID="{A26E2165-67BD-49C5-85A1-19473021DF7B}" presName="Name0" presStyleCnt="0">
        <dgm:presLayoutVars>
          <dgm:chMax val="7"/>
          <dgm:chPref val="7"/>
          <dgm:dir/>
        </dgm:presLayoutVars>
      </dgm:prSet>
      <dgm:spPr/>
    </dgm:pt>
    <dgm:pt modelId="{9106CFE2-EF33-40AA-B9BA-F84556742C9C}" type="pres">
      <dgm:prSet presAssocID="{A26E2165-67BD-49C5-85A1-19473021DF7B}" presName="Name1" presStyleCnt="0"/>
      <dgm:spPr/>
    </dgm:pt>
    <dgm:pt modelId="{0213093D-6FA9-4ABA-847A-D6ECE87565AA}" type="pres">
      <dgm:prSet presAssocID="{A26E2165-67BD-49C5-85A1-19473021DF7B}" presName="cycle" presStyleCnt="0"/>
      <dgm:spPr/>
    </dgm:pt>
    <dgm:pt modelId="{E6718908-ED8A-4FEE-9A74-E1B33A917B5C}" type="pres">
      <dgm:prSet presAssocID="{A26E2165-67BD-49C5-85A1-19473021DF7B}" presName="srcNode" presStyleLbl="node1" presStyleIdx="0" presStyleCnt="5"/>
      <dgm:spPr/>
    </dgm:pt>
    <dgm:pt modelId="{A6F80EC7-5F76-42C2-9F4C-8389F44AEF29}" type="pres">
      <dgm:prSet presAssocID="{A26E2165-67BD-49C5-85A1-19473021DF7B}" presName="conn" presStyleLbl="parChTrans1D2" presStyleIdx="0" presStyleCnt="1"/>
      <dgm:spPr/>
    </dgm:pt>
    <dgm:pt modelId="{92991E54-0B3B-4D81-BC7B-2DFB66D3679C}" type="pres">
      <dgm:prSet presAssocID="{A26E2165-67BD-49C5-85A1-19473021DF7B}" presName="extraNode" presStyleLbl="node1" presStyleIdx="0" presStyleCnt="5"/>
      <dgm:spPr/>
    </dgm:pt>
    <dgm:pt modelId="{F4D4A1D8-DE9C-4C92-8AFF-8AFDBC22299B}" type="pres">
      <dgm:prSet presAssocID="{A26E2165-67BD-49C5-85A1-19473021DF7B}" presName="dstNode" presStyleLbl="node1" presStyleIdx="0" presStyleCnt="5"/>
      <dgm:spPr/>
    </dgm:pt>
    <dgm:pt modelId="{902FA08E-4C6D-4DF7-81FC-D4D91A00F320}" type="pres">
      <dgm:prSet presAssocID="{8EC84F62-0FA6-4E65-8462-206D0579EE58}" presName="text_1" presStyleLbl="node1" presStyleIdx="0" presStyleCnt="5" custAng="0">
        <dgm:presLayoutVars>
          <dgm:bulletEnabled val="1"/>
        </dgm:presLayoutVars>
      </dgm:prSet>
      <dgm:spPr/>
    </dgm:pt>
    <dgm:pt modelId="{44944442-4EB7-411D-B683-C3D533B18159}" type="pres">
      <dgm:prSet presAssocID="{8EC84F62-0FA6-4E65-8462-206D0579EE58}" presName="accent_1" presStyleCnt="0"/>
      <dgm:spPr/>
    </dgm:pt>
    <dgm:pt modelId="{A640EA91-7310-44BD-A9BF-A748B0FE72B9}" type="pres">
      <dgm:prSet presAssocID="{8EC84F62-0FA6-4E65-8462-206D0579EE58}" presName="accentRepeatNode" presStyleLbl="solidFgAcc1" presStyleIdx="0" presStyleCnt="5"/>
      <dgm:spPr/>
    </dgm:pt>
    <dgm:pt modelId="{F9338D57-387F-4991-9286-8C4621250A02}" type="pres">
      <dgm:prSet presAssocID="{EADFBFA8-0216-4B8B-8F70-A2052B17EB7A}" presName="text_2" presStyleLbl="node1" presStyleIdx="1" presStyleCnt="5" custLinFactNeighborX="1753" custLinFactNeighborY="1607">
        <dgm:presLayoutVars>
          <dgm:bulletEnabled val="1"/>
        </dgm:presLayoutVars>
      </dgm:prSet>
      <dgm:spPr/>
    </dgm:pt>
    <dgm:pt modelId="{A3C95E29-2F75-401A-83DA-C50509087B22}" type="pres">
      <dgm:prSet presAssocID="{EADFBFA8-0216-4B8B-8F70-A2052B17EB7A}" presName="accent_2" presStyleCnt="0"/>
      <dgm:spPr/>
    </dgm:pt>
    <dgm:pt modelId="{23499116-1798-4500-A910-8A5E4B99A5FD}" type="pres">
      <dgm:prSet presAssocID="{EADFBFA8-0216-4B8B-8F70-A2052B17EB7A}" presName="accentRepeatNode" presStyleLbl="solidFgAcc1" presStyleIdx="1" presStyleCnt="5"/>
      <dgm:spPr/>
    </dgm:pt>
    <dgm:pt modelId="{7E1F6E81-40D7-405A-A1DE-D2F68FD77587}" type="pres">
      <dgm:prSet presAssocID="{7071ED87-E67E-464D-AF55-BA7CD25AF1F2}" presName="text_3" presStyleLbl="node1" presStyleIdx="2" presStyleCnt="5">
        <dgm:presLayoutVars>
          <dgm:bulletEnabled val="1"/>
        </dgm:presLayoutVars>
      </dgm:prSet>
      <dgm:spPr/>
    </dgm:pt>
    <dgm:pt modelId="{69A27AC8-51A6-48F3-B49B-ECA57280FED8}" type="pres">
      <dgm:prSet presAssocID="{7071ED87-E67E-464D-AF55-BA7CD25AF1F2}" presName="accent_3" presStyleCnt="0"/>
      <dgm:spPr/>
    </dgm:pt>
    <dgm:pt modelId="{C90BF1CF-0D02-4668-8F86-2FF5EC59AA56}" type="pres">
      <dgm:prSet presAssocID="{7071ED87-E67E-464D-AF55-BA7CD25AF1F2}" presName="accentRepeatNode" presStyleLbl="solidFgAcc1" presStyleIdx="2" presStyleCnt="5"/>
      <dgm:spPr/>
    </dgm:pt>
    <dgm:pt modelId="{F99DC918-D0D7-44C5-9F4A-2DC0B874CD96}" type="pres">
      <dgm:prSet presAssocID="{FF7714AF-7A63-4641-BEF5-3331BA1ED876}" presName="text_4" presStyleLbl="node1" presStyleIdx="3" presStyleCnt="5">
        <dgm:presLayoutVars>
          <dgm:bulletEnabled val="1"/>
        </dgm:presLayoutVars>
      </dgm:prSet>
      <dgm:spPr/>
    </dgm:pt>
    <dgm:pt modelId="{7C842683-D89B-4229-A6F6-7CB31C1094FD}" type="pres">
      <dgm:prSet presAssocID="{FF7714AF-7A63-4641-BEF5-3331BA1ED876}" presName="accent_4" presStyleCnt="0"/>
      <dgm:spPr/>
    </dgm:pt>
    <dgm:pt modelId="{0F82114A-6EA3-45B3-A421-BA22591B68A5}" type="pres">
      <dgm:prSet presAssocID="{FF7714AF-7A63-4641-BEF5-3331BA1ED876}" presName="accentRepeatNode" presStyleLbl="solidFgAcc1" presStyleIdx="3" presStyleCnt="5"/>
      <dgm:spPr/>
    </dgm:pt>
    <dgm:pt modelId="{AABC0003-115E-42CA-803B-A4271AD0FB2B}" type="pres">
      <dgm:prSet presAssocID="{933DA1DA-E57A-404B-B53E-35BA0A620ADC}" presName="text_5" presStyleLbl="node1" presStyleIdx="4" presStyleCnt="5">
        <dgm:presLayoutVars>
          <dgm:bulletEnabled val="1"/>
        </dgm:presLayoutVars>
      </dgm:prSet>
      <dgm:spPr/>
    </dgm:pt>
    <dgm:pt modelId="{B14EC09D-D982-4D82-BDF4-4DEE45518AAE}" type="pres">
      <dgm:prSet presAssocID="{933DA1DA-E57A-404B-B53E-35BA0A620ADC}" presName="accent_5" presStyleCnt="0"/>
      <dgm:spPr/>
    </dgm:pt>
    <dgm:pt modelId="{D210AE78-CD32-4C3A-8DCB-A7C1DFCD40E0}" type="pres">
      <dgm:prSet presAssocID="{933DA1DA-E57A-404B-B53E-35BA0A620ADC}" presName="accentRepeatNode" presStyleLbl="solidFgAcc1" presStyleIdx="4" presStyleCnt="5"/>
      <dgm:spPr/>
    </dgm:pt>
  </dgm:ptLst>
  <dgm:cxnLst>
    <dgm:cxn modelId="{F7863AE9-BB10-49D7-A39B-7A30B4A2B2CF}" srcId="{A26E2165-67BD-49C5-85A1-19473021DF7B}" destId="{8EC84F62-0FA6-4E65-8462-206D0579EE58}" srcOrd="0" destOrd="0" parTransId="{AB9BA990-613B-45A1-9A93-9D10FB5DFA65}" sibTransId="{FAEDB61F-722D-47EE-8F61-857D78C2B4DC}"/>
    <dgm:cxn modelId="{57AF313D-A839-4AC2-B401-E0521FD63EBE}" type="presOf" srcId="{933DA1DA-E57A-404B-B53E-35BA0A620ADC}" destId="{AABC0003-115E-42CA-803B-A4271AD0FB2B}" srcOrd="0" destOrd="0" presId="urn:microsoft.com/office/officeart/2008/layout/VerticalCurvedList"/>
    <dgm:cxn modelId="{2D950AB8-3F2A-47CE-836C-800691363565}" type="presOf" srcId="{FAEDB61F-722D-47EE-8F61-857D78C2B4DC}" destId="{A6F80EC7-5F76-42C2-9F4C-8389F44AEF29}" srcOrd="0" destOrd="0" presId="urn:microsoft.com/office/officeart/2008/layout/VerticalCurvedList"/>
    <dgm:cxn modelId="{37CC1876-FBE8-4448-BAF2-96BF86FFE84C}" srcId="{A26E2165-67BD-49C5-85A1-19473021DF7B}" destId="{EADFBFA8-0216-4B8B-8F70-A2052B17EB7A}" srcOrd="1" destOrd="0" parTransId="{978070A5-45A6-4018-94CA-769587A9F501}" sibTransId="{A8B6EEF0-48F5-4C5A-BBD7-6A7F4CA5F537}"/>
    <dgm:cxn modelId="{77AB26EC-903C-426D-B864-7CAE58723B11}" srcId="{A26E2165-67BD-49C5-85A1-19473021DF7B}" destId="{7071ED87-E67E-464D-AF55-BA7CD25AF1F2}" srcOrd="2" destOrd="0" parTransId="{E974F768-2D35-4C5C-B2A2-F343CC54885B}" sibTransId="{50C3AA60-84DD-40A5-8D68-CF39CEDBB602}"/>
    <dgm:cxn modelId="{ADF42E05-CB2B-4239-8E67-A7CBAB286EE7}" type="presOf" srcId="{FF7714AF-7A63-4641-BEF5-3331BA1ED876}" destId="{F99DC918-D0D7-44C5-9F4A-2DC0B874CD96}" srcOrd="0" destOrd="0" presId="urn:microsoft.com/office/officeart/2008/layout/VerticalCurvedList"/>
    <dgm:cxn modelId="{D6587C53-FE15-4AED-BC19-41EEECB971C5}" srcId="{A26E2165-67BD-49C5-85A1-19473021DF7B}" destId="{FF7714AF-7A63-4641-BEF5-3331BA1ED876}" srcOrd="3" destOrd="0" parTransId="{9C5FF641-1B76-45AA-A25A-E13DE41016E5}" sibTransId="{0CD69E8E-48F5-4F7B-903D-220437D9B7DE}"/>
    <dgm:cxn modelId="{2FC1084F-D455-4EFA-A1B2-F50600165A69}" type="presOf" srcId="{8EC84F62-0FA6-4E65-8462-206D0579EE58}" destId="{902FA08E-4C6D-4DF7-81FC-D4D91A00F320}" srcOrd="0" destOrd="0" presId="urn:microsoft.com/office/officeart/2008/layout/VerticalCurvedList"/>
    <dgm:cxn modelId="{5E9C062B-B95A-4CB7-A71F-D7F76BFBBACA}" srcId="{A26E2165-67BD-49C5-85A1-19473021DF7B}" destId="{933DA1DA-E57A-404B-B53E-35BA0A620ADC}" srcOrd="4" destOrd="0" parTransId="{2EFB2A35-04D1-4EB4-9C75-DA25786DEFBA}" sibTransId="{22312BEE-4482-4DBE-A241-8A119962B463}"/>
    <dgm:cxn modelId="{FE447911-9BB8-4838-A5A0-5BC540979294}" type="presOf" srcId="{EADFBFA8-0216-4B8B-8F70-A2052B17EB7A}" destId="{F9338D57-387F-4991-9286-8C4621250A02}" srcOrd="0" destOrd="0" presId="urn:microsoft.com/office/officeart/2008/layout/VerticalCurvedList"/>
    <dgm:cxn modelId="{F030C12D-F588-4F3E-952A-7C8C124C8843}" type="presOf" srcId="{A26E2165-67BD-49C5-85A1-19473021DF7B}" destId="{1A6EAE48-9CCF-4B05-B590-24E523A9499F}" srcOrd="0" destOrd="0" presId="urn:microsoft.com/office/officeart/2008/layout/VerticalCurvedList"/>
    <dgm:cxn modelId="{9D1588EC-5023-4E7D-9226-341F19D0523B}" type="presOf" srcId="{7071ED87-E67E-464D-AF55-BA7CD25AF1F2}" destId="{7E1F6E81-40D7-405A-A1DE-D2F68FD77587}" srcOrd="0" destOrd="0" presId="urn:microsoft.com/office/officeart/2008/layout/VerticalCurvedList"/>
    <dgm:cxn modelId="{86ADDD33-C8C1-4B3E-98E5-C33DC39EB0AB}" type="presParOf" srcId="{1A6EAE48-9CCF-4B05-B590-24E523A9499F}" destId="{9106CFE2-EF33-40AA-B9BA-F84556742C9C}" srcOrd="0" destOrd="0" presId="urn:microsoft.com/office/officeart/2008/layout/VerticalCurvedList"/>
    <dgm:cxn modelId="{4687EBD7-260B-4220-A882-2C5D382964F3}" type="presParOf" srcId="{9106CFE2-EF33-40AA-B9BA-F84556742C9C}" destId="{0213093D-6FA9-4ABA-847A-D6ECE87565AA}" srcOrd="0" destOrd="0" presId="urn:microsoft.com/office/officeart/2008/layout/VerticalCurvedList"/>
    <dgm:cxn modelId="{FD54DE48-A74C-4701-B8C8-DA4704A3995B}" type="presParOf" srcId="{0213093D-6FA9-4ABA-847A-D6ECE87565AA}" destId="{E6718908-ED8A-4FEE-9A74-E1B33A917B5C}" srcOrd="0" destOrd="0" presId="urn:microsoft.com/office/officeart/2008/layout/VerticalCurvedList"/>
    <dgm:cxn modelId="{1FFE0098-486E-45A9-8C10-EC86BC4AE1EB}" type="presParOf" srcId="{0213093D-6FA9-4ABA-847A-D6ECE87565AA}" destId="{A6F80EC7-5F76-42C2-9F4C-8389F44AEF29}" srcOrd="1" destOrd="0" presId="urn:microsoft.com/office/officeart/2008/layout/VerticalCurvedList"/>
    <dgm:cxn modelId="{94A2C646-E2E2-481C-BC75-0805F1F4B3B3}" type="presParOf" srcId="{0213093D-6FA9-4ABA-847A-D6ECE87565AA}" destId="{92991E54-0B3B-4D81-BC7B-2DFB66D3679C}" srcOrd="2" destOrd="0" presId="urn:microsoft.com/office/officeart/2008/layout/VerticalCurvedList"/>
    <dgm:cxn modelId="{27EF53DF-4D5D-4CE2-A3EC-DED02E494E80}" type="presParOf" srcId="{0213093D-6FA9-4ABA-847A-D6ECE87565AA}" destId="{F4D4A1D8-DE9C-4C92-8AFF-8AFDBC22299B}" srcOrd="3" destOrd="0" presId="urn:microsoft.com/office/officeart/2008/layout/VerticalCurvedList"/>
    <dgm:cxn modelId="{9E555856-24D1-4FF9-A7F9-2728DAA07881}" type="presParOf" srcId="{9106CFE2-EF33-40AA-B9BA-F84556742C9C}" destId="{902FA08E-4C6D-4DF7-81FC-D4D91A00F320}" srcOrd="1" destOrd="0" presId="urn:microsoft.com/office/officeart/2008/layout/VerticalCurvedList"/>
    <dgm:cxn modelId="{E5A8CD4C-CC52-4425-89AC-69443FA43EC1}" type="presParOf" srcId="{9106CFE2-EF33-40AA-B9BA-F84556742C9C}" destId="{44944442-4EB7-411D-B683-C3D533B18159}" srcOrd="2" destOrd="0" presId="urn:microsoft.com/office/officeart/2008/layout/VerticalCurvedList"/>
    <dgm:cxn modelId="{5F734AED-BF57-4892-BC8A-F15978DBEB2C}" type="presParOf" srcId="{44944442-4EB7-411D-B683-C3D533B18159}" destId="{A640EA91-7310-44BD-A9BF-A748B0FE72B9}" srcOrd="0" destOrd="0" presId="urn:microsoft.com/office/officeart/2008/layout/VerticalCurvedList"/>
    <dgm:cxn modelId="{66D78FFC-E4EE-46D0-A4A8-2D4F7E25DD69}" type="presParOf" srcId="{9106CFE2-EF33-40AA-B9BA-F84556742C9C}" destId="{F9338D57-387F-4991-9286-8C4621250A02}" srcOrd="3" destOrd="0" presId="urn:microsoft.com/office/officeart/2008/layout/VerticalCurvedList"/>
    <dgm:cxn modelId="{49C178CA-B867-446D-A3E6-8C02D42A8E83}" type="presParOf" srcId="{9106CFE2-EF33-40AA-B9BA-F84556742C9C}" destId="{A3C95E29-2F75-401A-83DA-C50509087B22}" srcOrd="4" destOrd="0" presId="urn:microsoft.com/office/officeart/2008/layout/VerticalCurvedList"/>
    <dgm:cxn modelId="{BB6DF658-FFA4-4D01-8771-2CB5CE38FAB5}" type="presParOf" srcId="{A3C95E29-2F75-401A-83DA-C50509087B22}" destId="{23499116-1798-4500-A910-8A5E4B99A5FD}" srcOrd="0" destOrd="0" presId="urn:microsoft.com/office/officeart/2008/layout/VerticalCurvedList"/>
    <dgm:cxn modelId="{00248FCC-F363-4A9A-8BAF-56563B9213D7}" type="presParOf" srcId="{9106CFE2-EF33-40AA-B9BA-F84556742C9C}" destId="{7E1F6E81-40D7-405A-A1DE-D2F68FD77587}" srcOrd="5" destOrd="0" presId="urn:microsoft.com/office/officeart/2008/layout/VerticalCurvedList"/>
    <dgm:cxn modelId="{8B2E5DA0-902F-4EA9-9FA7-04ADD7E77FCC}" type="presParOf" srcId="{9106CFE2-EF33-40AA-B9BA-F84556742C9C}" destId="{69A27AC8-51A6-48F3-B49B-ECA57280FED8}" srcOrd="6" destOrd="0" presId="urn:microsoft.com/office/officeart/2008/layout/VerticalCurvedList"/>
    <dgm:cxn modelId="{709B4352-0F46-4210-A6AA-0879C772262B}" type="presParOf" srcId="{69A27AC8-51A6-48F3-B49B-ECA57280FED8}" destId="{C90BF1CF-0D02-4668-8F86-2FF5EC59AA56}" srcOrd="0" destOrd="0" presId="urn:microsoft.com/office/officeart/2008/layout/VerticalCurvedList"/>
    <dgm:cxn modelId="{030974FA-2F72-4887-BEA7-C9474BD31EC1}" type="presParOf" srcId="{9106CFE2-EF33-40AA-B9BA-F84556742C9C}" destId="{F99DC918-D0D7-44C5-9F4A-2DC0B874CD96}" srcOrd="7" destOrd="0" presId="urn:microsoft.com/office/officeart/2008/layout/VerticalCurvedList"/>
    <dgm:cxn modelId="{3F13D8B2-7DE1-409B-9164-C43B9987C955}" type="presParOf" srcId="{9106CFE2-EF33-40AA-B9BA-F84556742C9C}" destId="{7C842683-D89B-4229-A6F6-7CB31C1094FD}" srcOrd="8" destOrd="0" presId="urn:microsoft.com/office/officeart/2008/layout/VerticalCurvedList"/>
    <dgm:cxn modelId="{0C0DCC15-1C2D-451F-BB98-DE9C0861555B}" type="presParOf" srcId="{7C842683-D89B-4229-A6F6-7CB31C1094FD}" destId="{0F82114A-6EA3-45B3-A421-BA22591B68A5}" srcOrd="0" destOrd="0" presId="urn:microsoft.com/office/officeart/2008/layout/VerticalCurvedList"/>
    <dgm:cxn modelId="{2BE9FC5A-B97D-4C33-BC97-A78C75E760C1}" type="presParOf" srcId="{9106CFE2-EF33-40AA-B9BA-F84556742C9C}" destId="{AABC0003-115E-42CA-803B-A4271AD0FB2B}" srcOrd="9" destOrd="0" presId="urn:microsoft.com/office/officeart/2008/layout/VerticalCurvedList"/>
    <dgm:cxn modelId="{091B2E3E-A4FB-4C1B-8F7A-50A06DF54C0E}" type="presParOf" srcId="{9106CFE2-EF33-40AA-B9BA-F84556742C9C}" destId="{B14EC09D-D982-4D82-BDF4-4DEE45518AAE}" srcOrd="10" destOrd="0" presId="urn:microsoft.com/office/officeart/2008/layout/VerticalCurvedList"/>
    <dgm:cxn modelId="{3E3DF215-6CB2-4D9E-A0F6-FA4DC3ED421E}" type="presParOf" srcId="{B14EC09D-D982-4D82-BDF4-4DEE45518AAE}" destId="{D210AE78-CD32-4C3A-8DCB-A7C1DFCD40E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DCACCBA-8D58-4238-B08C-229BFB112560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FDC2FB2-F36E-4380-BD06-77DD4DD10AD6}">
      <dgm:prSet phldrT="[Текст]"/>
      <dgm:spPr/>
      <dgm:t>
        <a:bodyPr/>
        <a:lstStyle/>
        <a:p>
          <a:pPr algn="ctr"/>
          <a:r>
            <a:rPr lang="ru-RU" dirty="0" smtClean="0"/>
            <a:t>Ярославль</a:t>
          </a:r>
          <a:endParaRPr lang="ru-RU" dirty="0"/>
        </a:p>
      </dgm:t>
    </dgm:pt>
    <dgm:pt modelId="{DDB1E55D-FD56-4364-9539-38F9E309056B}" type="parTrans" cxnId="{54CABF63-D8CD-4124-BE69-5FFF843BBAB1}">
      <dgm:prSet/>
      <dgm:spPr/>
      <dgm:t>
        <a:bodyPr/>
        <a:lstStyle/>
        <a:p>
          <a:endParaRPr lang="ru-RU"/>
        </a:p>
      </dgm:t>
    </dgm:pt>
    <dgm:pt modelId="{29CAA219-BBBF-4674-8087-00C9C0951091}" type="sibTrans" cxnId="{54CABF63-D8CD-4124-BE69-5FFF843BBAB1}">
      <dgm:prSet/>
      <dgm:spPr/>
      <dgm:t>
        <a:bodyPr/>
        <a:lstStyle/>
        <a:p>
          <a:endParaRPr lang="ru-RU"/>
        </a:p>
      </dgm:t>
    </dgm:pt>
    <dgm:pt modelId="{2C1A952B-71F0-4F9C-BA62-F3D43D2A205F}" type="pres">
      <dgm:prSet presAssocID="{EDCACCBA-8D58-4238-B08C-229BFB112560}" presName="Name0" presStyleCnt="0">
        <dgm:presLayoutVars>
          <dgm:chMax val="7"/>
          <dgm:chPref val="7"/>
          <dgm:dir/>
        </dgm:presLayoutVars>
      </dgm:prSet>
      <dgm:spPr/>
    </dgm:pt>
    <dgm:pt modelId="{EACF30D4-D64A-4ED1-82AD-59960E01B561}" type="pres">
      <dgm:prSet presAssocID="{EDCACCBA-8D58-4238-B08C-229BFB112560}" presName="Name1" presStyleCnt="0"/>
      <dgm:spPr/>
    </dgm:pt>
    <dgm:pt modelId="{9CAA79C0-BDD4-4CF8-A26F-D2421968C43F}" type="pres">
      <dgm:prSet presAssocID="{EDCACCBA-8D58-4238-B08C-229BFB112560}" presName="cycle" presStyleCnt="0"/>
      <dgm:spPr/>
    </dgm:pt>
    <dgm:pt modelId="{BD3AA9ED-F088-4B40-A09B-F104E6E3D854}" type="pres">
      <dgm:prSet presAssocID="{EDCACCBA-8D58-4238-B08C-229BFB112560}" presName="srcNode" presStyleLbl="node1" presStyleIdx="0" presStyleCnt="1"/>
      <dgm:spPr/>
    </dgm:pt>
    <dgm:pt modelId="{385B3A2C-794F-42A7-9DD6-D2ED5F88C0F1}" type="pres">
      <dgm:prSet presAssocID="{EDCACCBA-8D58-4238-B08C-229BFB112560}" presName="conn" presStyleLbl="parChTrans1D2" presStyleIdx="0" presStyleCnt="1"/>
      <dgm:spPr/>
    </dgm:pt>
    <dgm:pt modelId="{176C2062-CCFD-4D06-A184-91A673CBD9E7}" type="pres">
      <dgm:prSet presAssocID="{EDCACCBA-8D58-4238-B08C-229BFB112560}" presName="extraNode" presStyleLbl="node1" presStyleIdx="0" presStyleCnt="1"/>
      <dgm:spPr/>
    </dgm:pt>
    <dgm:pt modelId="{472453A7-289D-4662-AC42-CC0C41E401C3}" type="pres">
      <dgm:prSet presAssocID="{EDCACCBA-8D58-4238-B08C-229BFB112560}" presName="dstNode" presStyleLbl="node1" presStyleIdx="0" presStyleCnt="1"/>
      <dgm:spPr/>
    </dgm:pt>
    <dgm:pt modelId="{78BE2B87-FBB9-4FFF-A6A0-C4CD671C3ABB}" type="pres">
      <dgm:prSet presAssocID="{BFDC2FB2-F36E-4380-BD06-77DD4DD10AD6}" presName="text_1" presStyleLbl="node1" presStyleIdx="0" presStyleCnt="1">
        <dgm:presLayoutVars>
          <dgm:bulletEnabled val="1"/>
        </dgm:presLayoutVars>
      </dgm:prSet>
      <dgm:spPr/>
    </dgm:pt>
    <dgm:pt modelId="{E2461B4B-AC61-495A-AA60-875B84198A33}" type="pres">
      <dgm:prSet presAssocID="{BFDC2FB2-F36E-4380-BD06-77DD4DD10AD6}" presName="accent_1" presStyleCnt="0"/>
      <dgm:spPr/>
    </dgm:pt>
    <dgm:pt modelId="{DE28FFDD-68E0-4EEE-8F25-7C0E4B202E90}" type="pres">
      <dgm:prSet presAssocID="{BFDC2FB2-F36E-4380-BD06-77DD4DD10AD6}" presName="accentRepeatNode" presStyleLbl="solidFgAcc1" presStyleIdx="0" presStyleCnt="1" custLinFactNeighborX="10874" custLinFactNeighborY="-2636"/>
      <dgm:spPr/>
    </dgm:pt>
  </dgm:ptLst>
  <dgm:cxnLst>
    <dgm:cxn modelId="{C2D4C3CE-62DC-4859-A482-EA6F65D268C8}" type="presOf" srcId="{29CAA219-BBBF-4674-8087-00C9C0951091}" destId="{385B3A2C-794F-42A7-9DD6-D2ED5F88C0F1}" srcOrd="0" destOrd="0" presId="urn:microsoft.com/office/officeart/2008/layout/VerticalCurvedList"/>
    <dgm:cxn modelId="{215C7E8C-755C-4146-80BD-A6BBA5097A4B}" type="presOf" srcId="{BFDC2FB2-F36E-4380-BD06-77DD4DD10AD6}" destId="{78BE2B87-FBB9-4FFF-A6A0-C4CD671C3ABB}" srcOrd="0" destOrd="0" presId="urn:microsoft.com/office/officeart/2008/layout/VerticalCurvedList"/>
    <dgm:cxn modelId="{FD56B23F-1100-4348-A5BC-524828C37DA0}" type="presOf" srcId="{EDCACCBA-8D58-4238-B08C-229BFB112560}" destId="{2C1A952B-71F0-4F9C-BA62-F3D43D2A205F}" srcOrd="0" destOrd="0" presId="urn:microsoft.com/office/officeart/2008/layout/VerticalCurvedList"/>
    <dgm:cxn modelId="{54CABF63-D8CD-4124-BE69-5FFF843BBAB1}" srcId="{EDCACCBA-8D58-4238-B08C-229BFB112560}" destId="{BFDC2FB2-F36E-4380-BD06-77DD4DD10AD6}" srcOrd="0" destOrd="0" parTransId="{DDB1E55D-FD56-4364-9539-38F9E309056B}" sibTransId="{29CAA219-BBBF-4674-8087-00C9C0951091}"/>
    <dgm:cxn modelId="{56A934FC-8C58-4C29-A54E-43F920EAD726}" type="presParOf" srcId="{2C1A952B-71F0-4F9C-BA62-F3D43D2A205F}" destId="{EACF30D4-D64A-4ED1-82AD-59960E01B561}" srcOrd="0" destOrd="0" presId="urn:microsoft.com/office/officeart/2008/layout/VerticalCurvedList"/>
    <dgm:cxn modelId="{8FB7C871-7362-4098-8FE9-5B8E2AB84D2E}" type="presParOf" srcId="{EACF30D4-D64A-4ED1-82AD-59960E01B561}" destId="{9CAA79C0-BDD4-4CF8-A26F-D2421968C43F}" srcOrd="0" destOrd="0" presId="urn:microsoft.com/office/officeart/2008/layout/VerticalCurvedList"/>
    <dgm:cxn modelId="{D1626FB7-2A96-48A7-A502-046BDD7760BA}" type="presParOf" srcId="{9CAA79C0-BDD4-4CF8-A26F-D2421968C43F}" destId="{BD3AA9ED-F088-4B40-A09B-F104E6E3D854}" srcOrd="0" destOrd="0" presId="urn:microsoft.com/office/officeart/2008/layout/VerticalCurvedList"/>
    <dgm:cxn modelId="{36DF0EAC-3D88-4A95-B21C-4DB6D65A802A}" type="presParOf" srcId="{9CAA79C0-BDD4-4CF8-A26F-D2421968C43F}" destId="{385B3A2C-794F-42A7-9DD6-D2ED5F88C0F1}" srcOrd="1" destOrd="0" presId="urn:microsoft.com/office/officeart/2008/layout/VerticalCurvedList"/>
    <dgm:cxn modelId="{6323ACB4-9E3A-4CFA-A1FA-9B9ABF92B59C}" type="presParOf" srcId="{9CAA79C0-BDD4-4CF8-A26F-D2421968C43F}" destId="{176C2062-CCFD-4D06-A184-91A673CBD9E7}" srcOrd="2" destOrd="0" presId="urn:microsoft.com/office/officeart/2008/layout/VerticalCurvedList"/>
    <dgm:cxn modelId="{393FC4D0-B115-4133-8A01-BF20380BE2A9}" type="presParOf" srcId="{9CAA79C0-BDD4-4CF8-A26F-D2421968C43F}" destId="{472453A7-289D-4662-AC42-CC0C41E401C3}" srcOrd="3" destOrd="0" presId="urn:microsoft.com/office/officeart/2008/layout/VerticalCurvedList"/>
    <dgm:cxn modelId="{939FBDAE-CFFC-4185-B6BF-794811686244}" type="presParOf" srcId="{EACF30D4-D64A-4ED1-82AD-59960E01B561}" destId="{78BE2B87-FBB9-4FFF-A6A0-C4CD671C3ABB}" srcOrd="1" destOrd="0" presId="urn:microsoft.com/office/officeart/2008/layout/VerticalCurvedList"/>
    <dgm:cxn modelId="{9798F127-4523-4BB4-9428-FBB8CE577CFA}" type="presParOf" srcId="{EACF30D4-D64A-4ED1-82AD-59960E01B561}" destId="{E2461B4B-AC61-495A-AA60-875B84198A33}" srcOrd="2" destOrd="0" presId="urn:microsoft.com/office/officeart/2008/layout/VerticalCurvedList"/>
    <dgm:cxn modelId="{15D92E52-5F53-4EA4-AE6A-7E6704A80F3A}" type="presParOf" srcId="{E2461B4B-AC61-495A-AA60-875B84198A33}" destId="{DE28FFDD-68E0-4EEE-8F25-7C0E4B202E9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BDC9DE-DC5B-44D1-A398-AFE92A93A0BF}">
      <dsp:nvSpPr>
        <dsp:cNvPr id="0" name=""/>
        <dsp:cNvSpPr/>
      </dsp:nvSpPr>
      <dsp:spPr>
        <a:xfrm>
          <a:off x="-4586958" y="-693718"/>
          <a:ext cx="5389289" cy="5389289"/>
        </a:xfrm>
        <a:prstGeom prst="blockArc">
          <a:avLst>
            <a:gd name="adj1" fmla="val 18900000"/>
            <a:gd name="adj2" fmla="val 2700000"/>
            <a:gd name="adj3" fmla="val 401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316A0D-3A77-450B-BF4A-761E39A511B6}">
      <dsp:nvSpPr>
        <dsp:cNvPr id="0" name=""/>
        <dsp:cNvSpPr/>
      </dsp:nvSpPr>
      <dsp:spPr>
        <a:xfrm>
          <a:off x="433000" y="240238"/>
          <a:ext cx="3082460" cy="5003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7186" tIns="58420" rIns="58420" bIns="5842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Ярославский МР</a:t>
          </a:r>
          <a:endParaRPr lang="ru-RU" sz="2300" kern="1200" dirty="0"/>
        </a:p>
      </dsp:txBody>
      <dsp:txXfrm>
        <a:off x="433000" y="240238"/>
        <a:ext cx="3082460" cy="500391"/>
      </dsp:txXfrm>
    </dsp:sp>
    <dsp:sp modelId="{D7D1A901-FFD8-473B-A320-4E86EAD6899A}">
      <dsp:nvSpPr>
        <dsp:cNvPr id="0" name=""/>
        <dsp:cNvSpPr/>
      </dsp:nvSpPr>
      <dsp:spPr>
        <a:xfrm>
          <a:off x="31736" y="87752"/>
          <a:ext cx="625489" cy="62548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A2352C-7F57-4E7E-BB9C-363AC6265733}">
      <dsp:nvSpPr>
        <dsp:cNvPr id="0" name=""/>
        <dsp:cNvSpPr/>
      </dsp:nvSpPr>
      <dsp:spPr>
        <a:xfrm>
          <a:off x="607294" y="1000382"/>
          <a:ext cx="2858155" cy="5003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7186" tIns="58420" rIns="58420" bIns="5842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err="1" smtClean="0"/>
            <a:t>Угличский</a:t>
          </a:r>
          <a:r>
            <a:rPr lang="ru-RU" sz="2300" kern="1200" dirty="0" smtClean="0"/>
            <a:t> МР</a:t>
          </a:r>
          <a:endParaRPr lang="ru-RU" sz="2300" kern="1200" dirty="0"/>
        </a:p>
      </dsp:txBody>
      <dsp:txXfrm>
        <a:off x="607294" y="1000382"/>
        <a:ext cx="2858155" cy="500391"/>
      </dsp:txXfrm>
    </dsp:sp>
    <dsp:sp modelId="{C55CD901-98AA-462F-8E29-C9885916D9B4}">
      <dsp:nvSpPr>
        <dsp:cNvPr id="0" name=""/>
        <dsp:cNvSpPr/>
      </dsp:nvSpPr>
      <dsp:spPr>
        <a:xfrm>
          <a:off x="335703" y="943569"/>
          <a:ext cx="625489" cy="62548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95963C-A0B1-4594-ACBF-FB96151937EE}">
      <dsp:nvSpPr>
        <dsp:cNvPr id="0" name=""/>
        <dsp:cNvSpPr/>
      </dsp:nvSpPr>
      <dsp:spPr>
        <a:xfrm>
          <a:off x="683777" y="1750730"/>
          <a:ext cx="2815240" cy="5003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7186" tIns="58420" rIns="58420" bIns="5842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Первомайский МР</a:t>
          </a:r>
          <a:endParaRPr lang="ru-RU" sz="2300" kern="1200" dirty="0"/>
        </a:p>
      </dsp:txBody>
      <dsp:txXfrm>
        <a:off x="683777" y="1750730"/>
        <a:ext cx="2815240" cy="500391"/>
      </dsp:txXfrm>
    </dsp:sp>
    <dsp:sp modelId="{33F1FD33-C609-4C63-9205-5BE46C174181}">
      <dsp:nvSpPr>
        <dsp:cNvPr id="0" name=""/>
        <dsp:cNvSpPr/>
      </dsp:nvSpPr>
      <dsp:spPr>
        <a:xfrm>
          <a:off x="471731" y="1688181"/>
          <a:ext cx="625489" cy="62548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A95B8E-8FEA-4B4A-8BD5-CC4C27AFF02D}">
      <dsp:nvSpPr>
        <dsp:cNvPr id="0" name=""/>
        <dsp:cNvSpPr/>
      </dsp:nvSpPr>
      <dsp:spPr>
        <a:xfrm>
          <a:off x="556943" y="2501077"/>
          <a:ext cx="2958857" cy="5003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7186" tIns="58420" rIns="58420" bIns="5842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Ростовский МР</a:t>
          </a:r>
          <a:endParaRPr lang="ru-RU" sz="2300" kern="1200" dirty="0"/>
        </a:p>
      </dsp:txBody>
      <dsp:txXfrm>
        <a:off x="556943" y="2501077"/>
        <a:ext cx="2958857" cy="500391"/>
      </dsp:txXfrm>
    </dsp:sp>
    <dsp:sp modelId="{52F1E4FF-FC0A-4CD9-B9DC-7CB37FFC0CA0}">
      <dsp:nvSpPr>
        <dsp:cNvPr id="0" name=""/>
        <dsp:cNvSpPr/>
      </dsp:nvSpPr>
      <dsp:spPr>
        <a:xfrm>
          <a:off x="361680" y="2438528"/>
          <a:ext cx="625489" cy="62548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A921EB-041F-48AA-887C-F7598937E15E}">
      <dsp:nvSpPr>
        <dsp:cNvPr id="0" name=""/>
        <dsp:cNvSpPr/>
      </dsp:nvSpPr>
      <dsp:spPr>
        <a:xfrm>
          <a:off x="189986" y="3251424"/>
          <a:ext cx="3334205" cy="5003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7186" tIns="58420" rIns="58420" bIns="5842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Переславль</a:t>
          </a:r>
          <a:endParaRPr lang="ru-RU" sz="2300" kern="1200" dirty="0"/>
        </a:p>
      </dsp:txBody>
      <dsp:txXfrm>
        <a:off x="189986" y="3251424"/>
        <a:ext cx="3334205" cy="500391"/>
      </dsp:txXfrm>
    </dsp:sp>
    <dsp:sp modelId="{8965E9E8-4DAF-413A-AD8F-7DF5FF1AB760}">
      <dsp:nvSpPr>
        <dsp:cNvPr id="0" name=""/>
        <dsp:cNvSpPr/>
      </dsp:nvSpPr>
      <dsp:spPr>
        <a:xfrm>
          <a:off x="3114" y="3188875"/>
          <a:ext cx="625489" cy="62548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F80EC7-5F76-42C2-9F4C-8389F44AEF29}">
      <dsp:nvSpPr>
        <dsp:cNvPr id="0" name=""/>
        <dsp:cNvSpPr/>
      </dsp:nvSpPr>
      <dsp:spPr>
        <a:xfrm>
          <a:off x="-4486096" y="-687952"/>
          <a:ext cx="5344235" cy="5344235"/>
        </a:xfrm>
        <a:prstGeom prst="blockArc">
          <a:avLst>
            <a:gd name="adj1" fmla="val 18900000"/>
            <a:gd name="adj2" fmla="val 2700000"/>
            <a:gd name="adj3" fmla="val 404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2FA08E-4C6D-4DF7-81FC-D4D91A00F320}">
      <dsp:nvSpPr>
        <dsp:cNvPr id="0" name=""/>
        <dsp:cNvSpPr/>
      </dsp:nvSpPr>
      <dsp:spPr>
        <a:xfrm>
          <a:off x="375697" y="247941"/>
          <a:ext cx="3603074" cy="4961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859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err="1" smtClean="0"/>
            <a:t>Мышкинский</a:t>
          </a:r>
          <a:r>
            <a:rPr lang="ru-RU" sz="2600" kern="1200" dirty="0" smtClean="0"/>
            <a:t> МР</a:t>
          </a:r>
          <a:endParaRPr lang="ru-RU" sz="2600" kern="1200" dirty="0"/>
        </a:p>
      </dsp:txBody>
      <dsp:txXfrm>
        <a:off x="375697" y="247941"/>
        <a:ext cx="3603074" cy="496199"/>
      </dsp:txXfrm>
    </dsp:sp>
    <dsp:sp modelId="{A640EA91-7310-44BD-A9BF-A748B0FE72B9}">
      <dsp:nvSpPr>
        <dsp:cNvPr id="0" name=""/>
        <dsp:cNvSpPr/>
      </dsp:nvSpPr>
      <dsp:spPr>
        <a:xfrm>
          <a:off x="65572" y="185916"/>
          <a:ext cx="620249" cy="6202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338D57-387F-4991-9286-8C4621250A02}">
      <dsp:nvSpPr>
        <dsp:cNvPr id="0" name=""/>
        <dsp:cNvSpPr/>
      </dsp:nvSpPr>
      <dsp:spPr>
        <a:xfrm>
          <a:off x="784935" y="999977"/>
          <a:ext cx="3247512" cy="4961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859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err="1" smtClean="0"/>
            <a:t>Тутаевский</a:t>
          </a:r>
          <a:r>
            <a:rPr lang="ru-RU" sz="2600" kern="1200" dirty="0" smtClean="0"/>
            <a:t> МР</a:t>
          </a:r>
          <a:endParaRPr lang="ru-RU" sz="2600" kern="1200" dirty="0"/>
        </a:p>
      </dsp:txBody>
      <dsp:txXfrm>
        <a:off x="784935" y="999977"/>
        <a:ext cx="3247512" cy="496199"/>
      </dsp:txXfrm>
    </dsp:sp>
    <dsp:sp modelId="{23499116-1798-4500-A910-8A5E4B99A5FD}">
      <dsp:nvSpPr>
        <dsp:cNvPr id="0" name=""/>
        <dsp:cNvSpPr/>
      </dsp:nvSpPr>
      <dsp:spPr>
        <a:xfrm>
          <a:off x="421135" y="929978"/>
          <a:ext cx="620249" cy="6202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1F6E81-40D7-405A-A1DE-D2F68FD77587}">
      <dsp:nvSpPr>
        <dsp:cNvPr id="0" name=""/>
        <dsp:cNvSpPr/>
      </dsp:nvSpPr>
      <dsp:spPr>
        <a:xfrm>
          <a:off x="840389" y="1736065"/>
          <a:ext cx="3138383" cy="4961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859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err="1" smtClean="0"/>
            <a:t>Даниловский</a:t>
          </a:r>
          <a:r>
            <a:rPr lang="ru-RU" sz="2600" kern="1200" dirty="0" smtClean="0"/>
            <a:t> МР</a:t>
          </a:r>
          <a:endParaRPr lang="ru-RU" sz="2600" kern="1200" dirty="0"/>
        </a:p>
      </dsp:txBody>
      <dsp:txXfrm>
        <a:off x="840389" y="1736065"/>
        <a:ext cx="3138383" cy="496199"/>
      </dsp:txXfrm>
    </dsp:sp>
    <dsp:sp modelId="{C90BF1CF-0D02-4668-8F86-2FF5EC59AA56}">
      <dsp:nvSpPr>
        <dsp:cNvPr id="0" name=""/>
        <dsp:cNvSpPr/>
      </dsp:nvSpPr>
      <dsp:spPr>
        <a:xfrm>
          <a:off x="530264" y="1674040"/>
          <a:ext cx="620249" cy="6202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9DC918-D0D7-44C5-9F4A-2DC0B874CD96}">
      <dsp:nvSpPr>
        <dsp:cNvPr id="0" name=""/>
        <dsp:cNvSpPr/>
      </dsp:nvSpPr>
      <dsp:spPr>
        <a:xfrm>
          <a:off x="731260" y="2480126"/>
          <a:ext cx="3247512" cy="4961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859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Некрасовский МР</a:t>
          </a:r>
          <a:endParaRPr lang="ru-RU" sz="2600" kern="1200" dirty="0"/>
        </a:p>
      </dsp:txBody>
      <dsp:txXfrm>
        <a:off x="731260" y="2480126"/>
        <a:ext cx="3247512" cy="496199"/>
      </dsp:txXfrm>
    </dsp:sp>
    <dsp:sp modelId="{0F82114A-6EA3-45B3-A421-BA22591B68A5}">
      <dsp:nvSpPr>
        <dsp:cNvPr id="0" name=""/>
        <dsp:cNvSpPr/>
      </dsp:nvSpPr>
      <dsp:spPr>
        <a:xfrm>
          <a:off x="421135" y="2418101"/>
          <a:ext cx="620249" cy="6202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BC0003-115E-42CA-803B-A4271AD0FB2B}">
      <dsp:nvSpPr>
        <dsp:cNvPr id="0" name=""/>
        <dsp:cNvSpPr/>
      </dsp:nvSpPr>
      <dsp:spPr>
        <a:xfrm>
          <a:off x="375697" y="3224188"/>
          <a:ext cx="3603074" cy="4961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859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Пошехонский МР</a:t>
          </a:r>
          <a:endParaRPr lang="ru-RU" sz="2600" kern="1200" dirty="0"/>
        </a:p>
      </dsp:txBody>
      <dsp:txXfrm>
        <a:off x="375697" y="3224188"/>
        <a:ext cx="3603074" cy="496199"/>
      </dsp:txXfrm>
    </dsp:sp>
    <dsp:sp modelId="{D210AE78-CD32-4C3A-8DCB-A7C1DFCD40E0}">
      <dsp:nvSpPr>
        <dsp:cNvPr id="0" name=""/>
        <dsp:cNvSpPr/>
      </dsp:nvSpPr>
      <dsp:spPr>
        <a:xfrm>
          <a:off x="65572" y="3162163"/>
          <a:ext cx="620249" cy="6202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5B3A2C-794F-42A7-9DD6-D2ED5F88C0F1}">
      <dsp:nvSpPr>
        <dsp:cNvPr id="0" name=""/>
        <dsp:cNvSpPr/>
      </dsp:nvSpPr>
      <dsp:spPr>
        <a:xfrm>
          <a:off x="-1034024" y="-176938"/>
          <a:ext cx="1351194" cy="1351194"/>
        </a:xfrm>
        <a:prstGeom prst="blockArc">
          <a:avLst>
            <a:gd name="adj1" fmla="val 18900000"/>
            <a:gd name="adj2" fmla="val 2700000"/>
            <a:gd name="adj3" fmla="val 1599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BE2B87-FBB9-4FFF-A6A0-C4CD671C3ABB}">
      <dsp:nvSpPr>
        <dsp:cNvPr id="0" name=""/>
        <dsp:cNvSpPr/>
      </dsp:nvSpPr>
      <dsp:spPr>
        <a:xfrm>
          <a:off x="307351" y="252777"/>
          <a:ext cx="5894058" cy="4917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5810" tIns="63500" rIns="63500" bIns="635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Ярославль</a:t>
          </a:r>
          <a:endParaRPr lang="ru-RU" sz="2500" kern="1200" dirty="0"/>
        </a:p>
      </dsp:txBody>
      <dsp:txXfrm>
        <a:off x="307351" y="252777"/>
        <a:ext cx="5894058" cy="491762"/>
      </dsp:txXfrm>
    </dsp:sp>
    <dsp:sp modelId="{DE28FFDD-68E0-4EEE-8F25-7C0E4B202E90}">
      <dsp:nvSpPr>
        <dsp:cNvPr id="0" name=""/>
        <dsp:cNvSpPr/>
      </dsp:nvSpPr>
      <dsp:spPr>
        <a:xfrm>
          <a:off x="66842" y="175103"/>
          <a:ext cx="614702" cy="61470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C56820-6DE8-4681-97C4-8C38F191DF99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2274EC-3059-48A9-BF53-3F58031034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2064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1413" y="685800"/>
            <a:ext cx="4575175" cy="34305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EF3FD3-3BBE-47D0-8998-C4A0EE17906E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3898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1413" y="685800"/>
            <a:ext cx="4575175" cy="34305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EF3FD3-3BBE-47D0-8998-C4A0EE17906E}" type="slidenum">
              <a:rPr lang="ru-RU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3898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1413" y="685800"/>
            <a:ext cx="4575175" cy="34305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EF3FD3-3BBE-47D0-8998-C4A0EE17906E}" type="slidenum">
              <a:rPr lang="ru-RU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3898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1413" y="685800"/>
            <a:ext cx="4575175" cy="34305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EF3FD3-3BBE-47D0-8998-C4A0EE17906E}" type="slidenum">
              <a:rPr lang="ru-RU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4311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1413" y="685800"/>
            <a:ext cx="4575175" cy="34305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EF3FD3-3BBE-47D0-8998-C4A0EE17906E}" type="slidenum">
              <a:rPr lang="ru-RU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3898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1413" y="685800"/>
            <a:ext cx="4575175" cy="34305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EF3FD3-3BBE-47D0-8998-C4A0EE17906E}" type="slidenum">
              <a:rPr lang="ru-RU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3898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1413" y="685800"/>
            <a:ext cx="4575175" cy="34305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EF3FD3-3BBE-47D0-8998-C4A0EE17906E}" type="slidenum">
              <a:rPr lang="ru-RU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3898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1413" y="685800"/>
            <a:ext cx="4575175" cy="34305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EF3FD3-3BBE-47D0-8998-C4A0EE17906E}" type="slidenum">
              <a:rPr lang="ru-RU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3898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1413" y="685800"/>
            <a:ext cx="4575175" cy="34305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EF3FD3-3BBE-47D0-8998-C4A0EE17906E}" type="slidenum">
              <a:rPr lang="ru-RU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3898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1413" y="685800"/>
            <a:ext cx="4575175" cy="34305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EF3FD3-3BBE-47D0-8998-C4A0EE17906E}" type="slidenum">
              <a:rPr lang="ru-RU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3898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1413" y="685800"/>
            <a:ext cx="4575175" cy="34305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EF3FD3-3BBE-47D0-8998-C4A0EE17906E}" type="slidenum">
              <a:rPr lang="ru-RU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389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041EB-7263-4C1D-A2A4-74FDC7970E3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14057-39E4-4348-8583-81A1172DA68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507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041EB-7263-4C1D-A2A4-74FDC7970E3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14057-39E4-4348-8583-81A1172DA68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65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041EB-7263-4C1D-A2A4-74FDC7970E3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14057-39E4-4348-8583-81A1172DA68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1224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7011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041EB-7263-4C1D-A2A4-74FDC7970E3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14057-39E4-4348-8583-81A1172DA68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303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041EB-7263-4C1D-A2A4-74FDC7970E3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14057-39E4-4348-8583-81A1172DA68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06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041EB-7263-4C1D-A2A4-74FDC7970E3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14057-39E4-4348-8583-81A1172DA68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038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041EB-7263-4C1D-A2A4-74FDC7970E3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14057-39E4-4348-8583-81A1172DA68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294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041EB-7263-4C1D-A2A4-74FDC7970E3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14057-39E4-4348-8583-81A1172DA68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682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041EB-7263-4C1D-A2A4-74FDC7970E3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14057-39E4-4348-8583-81A1172DA68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692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041EB-7263-4C1D-A2A4-74FDC7970E3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14057-39E4-4348-8583-81A1172DA68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080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041EB-7263-4C1D-A2A4-74FDC7970E3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14057-39E4-4348-8583-81A1172DA68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842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041EB-7263-4C1D-A2A4-74FDC7970E3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14057-39E4-4348-8583-81A1172DA68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626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mailto:izmailova@iro.yar.ru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13" Type="http://schemas.openxmlformats.org/officeDocument/2006/relationships/diagramLayout" Target="../diagrams/layout2.xml"/><Relationship Id="rId18" Type="http://schemas.openxmlformats.org/officeDocument/2006/relationships/diagramLayout" Target="../diagrams/layout3.xml"/><Relationship Id="rId3" Type="http://schemas.openxmlformats.org/officeDocument/2006/relationships/image" Target="../media/image1.png"/><Relationship Id="rId21" Type="http://schemas.microsoft.com/office/2007/relationships/diagramDrawing" Target="../diagrams/drawing3.xml"/><Relationship Id="rId7" Type="http://schemas.openxmlformats.org/officeDocument/2006/relationships/diagramData" Target="../diagrams/data1.xml"/><Relationship Id="rId12" Type="http://schemas.openxmlformats.org/officeDocument/2006/relationships/diagramData" Target="../diagrams/data2.xml"/><Relationship Id="rId17" Type="http://schemas.openxmlformats.org/officeDocument/2006/relationships/diagramData" Target="../diagrams/data3.xml"/><Relationship Id="rId2" Type="http://schemas.openxmlformats.org/officeDocument/2006/relationships/notesSlide" Target="../notesSlides/notesSlide2.xml"/><Relationship Id="rId16" Type="http://schemas.microsoft.com/office/2007/relationships/diagramDrawing" Target="../diagrams/drawing2.xml"/><Relationship Id="rId20" Type="http://schemas.openxmlformats.org/officeDocument/2006/relationships/diagramColors" Target="../diagrams/colors3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youtube.com/watch?v=GCawD4svKn8&amp;feature=youtu.be" TargetMode="External"/><Relationship Id="rId11" Type="http://schemas.microsoft.com/office/2007/relationships/diagramDrawing" Target="../diagrams/drawing1.xml"/><Relationship Id="rId5" Type="http://schemas.openxmlformats.org/officeDocument/2006/relationships/image" Target="../media/image3.png"/><Relationship Id="rId15" Type="http://schemas.openxmlformats.org/officeDocument/2006/relationships/diagramColors" Target="../diagrams/colors2.xml"/><Relationship Id="rId10" Type="http://schemas.openxmlformats.org/officeDocument/2006/relationships/diagramColors" Target="../diagrams/colors1.xml"/><Relationship Id="rId19" Type="http://schemas.openxmlformats.org/officeDocument/2006/relationships/diagramQuickStyle" Target="../diagrams/quickStyle3.xml"/><Relationship Id="rId4" Type="http://schemas.openxmlformats.org/officeDocument/2006/relationships/image" Target="../media/image2.png"/><Relationship Id="rId9" Type="http://schemas.openxmlformats.org/officeDocument/2006/relationships/diagramQuickStyle" Target="../diagrams/quickStyle1.xml"/><Relationship Id="rId1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youtube.com/watch?v=GCawD4svKn8&amp;feature=youtu.be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youtube.com/watch?v=GCawD4svKn8&amp;feature=youtu.be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400813"/>
            <a:ext cx="9071930" cy="1457191"/>
          </a:xfrm>
          <a:prstGeom prst="rect">
            <a:avLst/>
          </a:prstGeom>
        </p:spPr>
      </p:pic>
      <p:sp>
        <p:nvSpPr>
          <p:cNvPr id="14339" name="TextBox 6"/>
          <p:cNvSpPr txBox="1">
            <a:spLocks noChangeArrowheads="1"/>
          </p:cNvSpPr>
          <p:nvPr/>
        </p:nvSpPr>
        <p:spPr bwMode="auto">
          <a:xfrm>
            <a:off x="1180206" y="1739672"/>
            <a:ext cx="6919042" cy="2541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8876" tIns="39438" rIns="78876" bIns="39438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Установочный </a:t>
            </a:r>
            <a:r>
              <a:rPr lang="ru-RU" sz="4000" b="1" dirty="0" err="1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вебинар</a:t>
            </a:r>
            <a:endParaRPr lang="ru-RU" sz="4000" b="1" dirty="0" smtClean="0">
              <a:solidFill>
                <a:srgbClr val="8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4000" b="1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 участниками проекта «500+»</a:t>
            </a:r>
          </a:p>
          <a:p>
            <a:pPr algn="ctr"/>
            <a:endParaRPr lang="ru-RU" sz="4000" b="1" dirty="0" smtClean="0">
              <a:solidFill>
                <a:srgbClr val="8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385862" y="4993043"/>
            <a:ext cx="56140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>
                <a:solidFill>
                  <a:prstClr val="black"/>
                </a:solidFill>
              </a:rPr>
              <a:t>Измайлова Елена Львовна, </a:t>
            </a:r>
          </a:p>
          <a:p>
            <a:pPr algn="r"/>
            <a:r>
              <a:rPr lang="ru-RU" sz="2000" b="1" dirty="0">
                <a:solidFill>
                  <a:prstClr val="black"/>
                </a:solidFill>
              </a:rPr>
              <a:t>руководитель центра сопровождения</a:t>
            </a:r>
          </a:p>
          <a:p>
            <a:pPr algn="r"/>
            <a:r>
              <a:rPr lang="ru-RU" sz="2000" b="1" dirty="0">
                <a:solidFill>
                  <a:prstClr val="black"/>
                </a:solidFill>
              </a:rPr>
              <a:t> проектов ГАУ ДПО ЯО ИРО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785813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3" y="411236"/>
            <a:ext cx="1008112" cy="891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789" y="439018"/>
            <a:ext cx="61023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339752" y="4437112"/>
            <a:ext cx="39604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11 февраля 2022 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43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400813"/>
            <a:ext cx="9071930" cy="1457191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4989"/>
            <a:ext cx="691441" cy="99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242021"/>
            <a:ext cx="916865" cy="810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187624" y="408482"/>
            <a:ext cx="62646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Принципы проекта</a:t>
            </a: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25232" y="1556792"/>
            <a:ext cx="743114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ru-RU" sz="2800" dirty="0" smtClean="0"/>
              <a:t>Сотрудничество и вовлеченность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2800" dirty="0" smtClean="0"/>
              <a:t> Открытость и объективность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2800" dirty="0" smtClean="0"/>
              <a:t> Использование (изучение и внедрение) апробированных методик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2800" dirty="0" smtClean="0"/>
              <a:t>……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2800" dirty="0" smtClean="0"/>
              <a:t>……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2800" dirty="0" smtClean="0"/>
              <a:t>…..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2800" dirty="0" smtClean="0"/>
              <a:t>…..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14275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400813"/>
            <a:ext cx="9071930" cy="1457191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4989"/>
            <a:ext cx="691441" cy="99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295512"/>
            <a:ext cx="916865" cy="810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051720" y="521453"/>
            <a:ext cx="51845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Спасибо за внимание !</a:t>
            </a: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763929"/>
            <a:ext cx="8019272" cy="2505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ru-RU" sz="3200" dirty="0" smtClean="0">
                <a:solidFill>
                  <a:prstClr val="black"/>
                </a:solidFill>
              </a:rPr>
              <a:t>Контакты</a:t>
            </a:r>
          </a:p>
          <a:p>
            <a:pPr lvl="0" algn="ctr">
              <a:spcBef>
                <a:spcPct val="20000"/>
              </a:spcBef>
            </a:pPr>
            <a:r>
              <a:rPr lang="ru-RU" sz="2400" dirty="0" smtClean="0">
                <a:solidFill>
                  <a:prstClr val="black"/>
                </a:solidFill>
              </a:rPr>
              <a:t>Измайлова Е.Л., руководитель центр </a:t>
            </a:r>
            <a:r>
              <a:rPr lang="ru-RU" sz="2400" dirty="0">
                <a:solidFill>
                  <a:prstClr val="black"/>
                </a:solidFill>
              </a:rPr>
              <a:t>сопровождения </a:t>
            </a:r>
            <a:r>
              <a:rPr lang="ru-RU" sz="2400" dirty="0" smtClean="0">
                <a:solidFill>
                  <a:prstClr val="black"/>
                </a:solidFill>
              </a:rPr>
              <a:t>проектов ГАУ </a:t>
            </a:r>
            <a:r>
              <a:rPr lang="ru-RU" sz="2400" dirty="0">
                <a:solidFill>
                  <a:prstClr val="black"/>
                </a:solidFill>
              </a:rPr>
              <a:t>ДПО ЯО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ru-RU" sz="2400" dirty="0">
                <a:solidFill>
                  <a:prstClr val="black"/>
                </a:solidFill>
              </a:rPr>
              <a:t>ИРО</a:t>
            </a:r>
          </a:p>
          <a:p>
            <a:pPr lvl="0" algn="ctr"/>
            <a:r>
              <a:rPr lang="ru-RU" sz="2400" i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Тел. </a:t>
            </a:r>
            <a:r>
              <a:rPr lang="ru-RU" sz="2400" i="1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8(4852)23-09-78</a:t>
            </a:r>
          </a:p>
          <a:p>
            <a:pPr lvl="0" algn="ctr"/>
            <a:r>
              <a:rPr lang="ru-RU" sz="2400" i="1" dirty="0" err="1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С.т</a:t>
            </a:r>
            <a:r>
              <a:rPr lang="ru-RU" sz="2400" i="1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8 (910)662- 82 -55</a:t>
            </a:r>
            <a:endParaRPr lang="ru-RU" sz="2400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 algn="ctr"/>
            <a:r>
              <a:rPr lang="en-US" sz="2400" i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</a:t>
            </a:r>
            <a:r>
              <a:rPr lang="en-US" sz="2400" i="1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E-mail</a:t>
            </a:r>
            <a:r>
              <a:rPr lang="ru-RU" sz="2400" i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: </a:t>
            </a:r>
            <a:r>
              <a:rPr lang="en-US" sz="2400" i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6"/>
              </a:rPr>
              <a:t>izmailova@iro.yar.ru</a:t>
            </a:r>
            <a:endParaRPr lang="en-US" sz="2400" i="1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275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470" y="5500071"/>
            <a:ext cx="8836706" cy="1321006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4989"/>
            <a:ext cx="691441" cy="99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9841" y="242021"/>
            <a:ext cx="916865" cy="810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71600" y="354991"/>
            <a:ext cx="6912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504D">
                    <a:lumMod val="75000"/>
                  </a:srgbClr>
                </a:solidFill>
              </a:rPr>
              <a:t>Участники проекта в 2022 году</a:t>
            </a:r>
            <a:endParaRPr lang="ru-RU" sz="3200" b="1" dirty="0">
              <a:solidFill>
                <a:srgbClr val="C0504D">
                  <a:lumMod val="75000"/>
                </a:srgb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15617" y="4005064"/>
            <a:ext cx="68042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  <a:hlinkClick r:id="rId6"/>
              </a:rPr>
              <a:t> </a:t>
            </a:r>
            <a:endParaRPr lang="ru-RU" dirty="0">
              <a:solidFill>
                <a:schemeClr val="accent2">
                  <a:lumMod val="75000"/>
                </a:schemeClr>
              </a:solidFill>
              <a:ea typeface="Calibri"/>
              <a:cs typeface="Times New Roman"/>
              <a:hlinkClick r:id="rId6"/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1441355105"/>
              </p:ext>
            </p:extLst>
          </p:nvPr>
        </p:nvGraphicFramePr>
        <p:xfrm>
          <a:off x="467544" y="1242610"/>
          <a:ext cx="3515461" cy="40018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11560" y="1386625"/>
            <a:ext cx="3169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4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97911" y="2207529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3</a:t>
            </a:r>
            <a:endParaRPr lang="ru-RU" sz="3200" b="1" dirty="0">
              <a:solidFill>
                <a:srgbClr val="C00000"/>
              </a:solidFill>
            </a:endParaRPr>
          </a:p>
        </p:txBody>
      </p:sp>
      <p:graphicFrame>
        <p:nvGraphicFramePr>
          <p:cNvPr id="15" name="Схема 14"/>
          <p:cNvGraphicFramePr/>
          <p:nvPr>
            <p:extLst>
              <p:ext uri="{D42A27DB-BD31-4B8C-83A1-F6EECF244321}">
                <p14:modId xmlns:p14="http://schemas.microsoft.com/office/powerpoint/2010/main" val="4291967007"/>
              </p:ext>
            </p:extLst>
          </p:nvPr>
        </p:nvGraphicFramePr>
        <p:xfrm>
          <a:off x="4716016" y="1242610"/>
          <a:ext cx="4032448" cy="3968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5242422" y="3712676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3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78544" y="451731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3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113935" y="2981708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1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25008" y="3714948"/>
            <a:ext cx="3854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3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860032" y="1416809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2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242422" y="2211789"/>
            <a:ext cx="3016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3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61521" y="2950550"/>
            <a:ext cx="3960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4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04479" y="4446707"/>
            <a:ext cx="3431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1</a:t>
            </a:r>
            <a:endParaRPr lang="ru-RU" sz="3200" b="1" dirty="0">
              <a:solidFill>
                <a:srgbClr val="C00000"/>
              </a:solidFill>
            </a:endParaRPr>
          </a:p>
        </p:txBody>
      </p:sp>
      <p:graphicFrame>
        <p:nvGraphicFramePr>
          <p:cNvPr id="33" name="Схема 32"/>
          <p:cNvGraphicFramePr/>
          <p:nvPr>
            <p:extLst>
              <p:ext uri="{D42A27DB-BD31-4B8C-83A1-F6EECF244321}">
                <p14:modId xmlns:p14="http://schemas.microsoft.com/office/powerpoint/2010/main" val="1606679916"/>
              </p:ext>
            </p:extLst>
          </p:nvPr>
        </p:nvGraphicFramePr>
        <p:xfrm>
          <a:off x="0" y="5087319"/>
          <a:ext cx="6201410" cy="9973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10547" y="5282552"/>
            <a:ext cx="618484" cy="606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15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5" name="5-конечная звезда 34"/>
          <p:cNvSpPr/>
          <p:nvPr/>
        </p:nvSpPr>
        <p:spPr>
          <a:xfrm>
            <a:off x="6704027" y="5102090"/>
            <a:ext cx="2132679" cy="163787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42</a:t>
            </a:r>
            <a:endParaRPr lang="ru-RU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185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400813"/>
            <a:ext cx="9071930" cy="1457191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4989"/>
            <a:ext cx="691441" cy="99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9841" y="242021"/>
            <a:ext cx="916865" cy="810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71600" y="354991"/>
            <a:ext cx="69127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504D">
                    <a:lumMod val="75000"/>
                  </a:srgbClr>
                </a:solidFill>
              </a:rPr>
              <a:t>Полезные результаты от участия в проекте «500+»</a:t>
            </a:r>
            <a:endParaRPr lang="ru-RU" sz="3200" b="1" dirty="0">
              <a:solidFill>
                <a:srgbClr val="C0504D">
                  <a:lumMod val="75000"/>
                </a:srgb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15617" y="4005064"/>
            <a:ext cx="68042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  <a:hlinkClick r:id="rId6"/>
              </a:rPr>
              <a:t> </a:t>
            </a:r>
            <a:endParaRPr lang="ru-RU" dirty="0">
              <a:solidFill>
                <a:schemeClr val="accent2">
                  <a:lumMod val="75000"/>
                </a:schemeClr>
              </a:solidFill>
              <a:ea typeface="Calibri"/>
              <a:cs typeface="Times New Roman"/>
              <a:hlinkClick r:id="rId6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1628800"/>
            <a:ext cx="78488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/>
              <a:t>Возможность познакомиться с опытом других школ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/>
              <a:t>Партнерство (сообщество «500+»)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/>
              <a:t>Повышение квалификации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/>
              <a:t>Освоение навыков комплексной диагностики факторов, влияющих на качество образования в ОО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/>
              <a:t>Повышение качества управления 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31000" y="4581128"/>
            <a:ext cx="74888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ФОРМИРОВАНИЕ ШКОЛЬНОЙ ОБРАЗОВАТЕЛЬНОЙ СРЕДЫ, СПОСОБНОЙ ПРОТИВОСТОЯТЬ РИСКАМ</a:t>
            </a: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53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400813"/>
            <a:ext cx="9071930" cy="1457191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4989"/>
            <a:ext cx="691441" cy="99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9841" y="242021"/>
            <a:ext cx="916865" cy="810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574048" y="1628800"/>
            <a:ext cx="53742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2800" dirty="0" smtClean="0"/>
              <a:t>Почему наша школа в проекте? </a:t>
            </a:r>
          </a:p>
          <a:p>
            <a:pPr marL="342900" indent="-342900">
              <a:buAutoNum type="arabicPeriod"/>
            </a:pPr>
            <a:r>
              <a:rPr lang="ru-RU" sz="2800" dirty="0" smtClean="0"/>
              <a:t>Что предстоит делать? </a:t>
            </a:r>
          </a:p>
          <a:p>
            <a:pPr marL="342900" indent="-342900">
              <a:buAutoNum type="arabicPeriod"/>
            </a:pPr>
            <a:r>
              <a:rPr lang="ru-RU" sz="2800" dirty="0" smtClean="0"/>
              <a:t>Как добиться в этом успеха?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2483769" y="354991"/>
            <a:ext cx="54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Волнующие вопросы</a:t>
            </a: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15617" y="4005064"/>
            <a:ext cx="68042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ea typeface="Calibri"/>
              <a:cs typeface="Times New Roman"/>
              <a:hlinkClick r:id="rId6"/>
            </a:endParaRPr>
          </a:p>
          <a:p>
            <a:r>
              <a:rPr lang="ru-RU" dirty="0" smtClean="0">
                <a:ea typeface="Calibri"/>
                <a:cs typeface="Times New Roman"/>
                <a:hlinkClick r:id="rId6"/>
              </a:rPr>
              <a:t>https</a:t>
            </a:r>
            <a:r>
              <a:rPr lang="ru-RU" dirty="0">
                <a:ea typeface="Calibri"/>
                <a:cs typeface="Times New Roman"/>
                <a:hlinkClick r:id="rId6"/>
              </a:rPr>
              <a:t>://</a:t>
            </a:r>
            <a:r>
              <a:rPr lang="ru-RU" dirty="0" smtClean="0">
                <a:ea typeface="Calibri"/>
                <a:cs typeface="Times New Roman"/>
                <a:hlinkClick r:id="rId6"/>
              </a:rPr>
              <a:t>www.youtube.com/watch?v=GCawD4svKn8&amp;feature=youtu.be</a:t>
            </a:r>
            <a:endParaRPr lang="ru-RU" dirty="0" smtClean="0">
              <a:ea typeface="Calibri"/>
              <a:cs typeface="Times New Roman"/>
            </a:endParaRPr>
          </a:p>
          <a:p>
            <a:r>
              <a:rPr lang="ru-RU" dirty="0" smtClean="0">
                <a:ea typeface="Calibri"/>
                <a:cs typeface="Times New Roman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4646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400813"/>
            <a:ext cx="9071930" cy="1457191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4989"/>
            <a:ext cx="691441" cy="99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242021"/>
            <a:ext cx="916865" cy="810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971600" y="406406"/>
            <a:ext cx="69127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ОРГАНИЗАЦИОННАЯ СХЕМА ПРОЕКТА «500+»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3074" name="Picture 2" descr="C:\Users\Саша\YandexDisk\Скриншоты\2022-02-11_13-37-36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75" y="1484784"/>
            <a:ext cx="8201978" cy="4032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4275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400813"/>
            <a:ext cx="9071930" cy="1457191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4989"/>
            <a:ext cx="691441" cy="99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227885"/>
            <a:ext cx="916865" cy="810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971600" y="448577"/>
            <a:ext cx="67687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СХЕМА РЕАЛИЗАЦИИ ПРОЕКТА «500+»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098" name="Picture 2" descr="C:\Users\Саша\YandexDisk\Скриншоты\2022-02-11_13-39-58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408" y="1494625"/>
            <a:ext cx="8569746" cy="3925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4275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400813"/>
            <a:ext cx="9071930" cy="1457191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4989"/>
            <a:ext cx="691441" cy="99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221432"/>
            <a:ext cx="916865" cy="810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43608" y="442124"/>
            <a:ext cx="67687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ИНФОРМАЦИОННЫЕ РЕСУРСЫ ПРОЕКТА 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122" name="Picture 2" descr="C:\Users\Саша\YandexDisk\Скриншоты\2022-02-11_13-41-38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232" y="1196752"/>
            <a:ext cx="8299251" cy="4716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4275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400813"/>
            <a:ext cx="9071930" cy="1457191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4989"/>
            <a:ext cx="691441" cy="99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242021"/>
            <a:ext cx="916865" cy="810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143088" y="439260"/>
            <a:ext cx="6021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ДОРОЖНАЯ КАРТА ПРОЕКТА «500+»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146" name="Picture 2" descr="C:\Users\Саша\YandexDisk\Скриншоты\2022-02-11_13-44-53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40" y="1556792"/>
            <a:ext cx="8901848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4275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400813"/>
            <a:ext cx="9071930" cy="1457191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4989"/>
            <a:ext cx="691441" cy="99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503" y="295512"/>
            <a:ext cx="916865" cy="810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0" name="Picture 2" descr="C:\Users\Саша\YandexDisk\Скриншоты\2022-02-11_13-46-56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67" y="1736216"/>
            <a:ext cx="8661593" cy="4112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187624" y="295512"/>
            <a:ext cx="64807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b="1" dirty="0">
                <a:solidFill>
                  <a:srgbClr val="C0504D">
                    <a:lumMod val="75000"/>
                  </a:srgbClr>
                </a:solidFill>
              </a:rPr>
              <a:t>ДОРОЖНАЯ КАРТА ПРОЕКТА «500+»</a:t>
            </a:r>
          </a:p>
        </p:txBody>
      </p:sp>
    </p:spTree>
    <p:extLst>
      <p:ext uri="{BB962C8B-B14F-4D97-AF65-F5344CB8AC3E}">
        <p14:creationId xmlns:p14="http://schemas.microsoft.com/office/powerpoint/2010/main" val="3514275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223</Words>
  <Application>Microsoft Office PowerPoint</Application>
  <PresentationFormat>Экран (4:3)</PresentationFormat>
  <Paragraphs>76</Paragraphs>
  <Slides>11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Саша</dc:creator>
  <cp:lastModifiedBy>Елена Львовна Измайлова</cp:lastModifiedBy>
  <cp:revision>11</cp:revision>
  <dcterms:created xsi:type="dcterms:W3CDTF">2022-02-11T10:16:06Z</dcterms:created>
  <dcterms:modified xsi:type="dcterms:W3CDTF">2022-02-14T12:42:36Z</dcterms:modified>
</cp:coreProperties>
</file>