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  <p:sldId id="266" r:id="rId6"/>
    <p:sldId id="258" r:id="rId7"/>
    <p:sldId id="262" r:id="rId8"/>
    <p:sldId id="263" r:id="rId9"/>
    <p:sldId id="264" r:id="rId10"/>
    <p:sldId id="265" r:id="rId11"/>
    <p:sldId id="26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248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A32621-B0E7-43A4-8D75-DE592EB922F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291D83C-C2E2-4BB4-BDE8-E3A7CF1F8324}">
      <dgm:prSet/>
      <dgm:spPr/>
      <dgm:t>
        <a:bodyPr/>
        <a:lstStyle/>
        <a:p>
          <a:r>
            <a:rPr lang="ru-RU" dirty="0"/>
            <a:t>Закон «Об образовании в Российской Федерации», </a:t>
          </a:r>
        </a:p>
      </dgm:t>
    </dgm:pt>
    <dgm:pt modelId="{40351D0A-B563-44A2-881D-78917D71676D}" type="parTrans" cxnId="{BB2E3CDD-138E-4F22-90F0-1D7F385AAEFC}">
      <dgm:prSet/>
      <dgm:spPr/>
      <dgm:t>
        <a:bodyPr/>
        <a:lstStyle/>
        <a:p>
          <a:endParaRPr lang="ru-RU"/>
        </a:p>
      </dgm:t>
    </dgm:pt>
    <dgm:pt modelId="{0F44862A-6DE6-41E7-BE40-20B0102F170A}" type="sibTrans" cxnId="{BB2E3CDD-138E-4F22-90F0-1D7F385AAEFC}">
      <dgm:prSet/>
      <dgm:spPr/>
      <dgm:t>
        <a:bodyPr/>
        <a:lstStyle/>
        <a:p>
          <a:endParaRPr lang="ru-RU"/>
        </a:p>
      </dgm:t>
    </dgm:pt>
    <dgm:pt modelId="{BDCD9770-83A1-4A1E-9349-87ED8C037346}">
      <dgm:prSet/>
      <dgm:spPr/>
      <dgm:t>
        <a:bodyPr/>
        <a:lstStyle/>
        <a:p>
          <a:r>
            <a:rPr lang="ru-RU" dirty="0"/>
            <a:t>Концепция государственной семейной политики в Российской Федерации на период до 2025г., </a:t>
          </a:r>
        </a:p>
      </dgm:t>
    </dgm:pt>
    <dgm:pt modelId="{242F0F77-390C-4769-8873-28AE71AFC592}" type="parTrans" cxnId="{BF9416FD-015D-485C-93D2-64F8ED27CFC5}">
      <dgm:prSet/>
      <dgm:spPr/>
      <dgm:t>
        <a:bodyPr/>
        <a:lstStyle/>
        <a:p>
          <a:endParaRPr lang="ru-RU"/>
        </a:p>
      </dgm:t>
    </dgm:pt>
    <dgm:pt modelId="{C62DB88D-01E4-4158-98EF-7D19F309A4AF}" type="sibTrans" cxnId="{BF9416FD-015D-485C-93D2-64F8ED27CFC5}">
      <dgm:prSet/>
      <dgm:spPr/>
      <dgm:t>
        <a:bodyPr/>
        <a:lstStyle/>
        <a:p>
          <a:endParaRPr lang="ru-RU"/>
        </a:p>
      </dgm:t>
    </dgm:pt>
    <dgm:pt modelId="{DDD20299-C0DE-4A88-8D3D-689C91A33C13}">
      <dgm:prSet/>
      <dgm:spPr/>
      <dgm:t>
        <a:bodyPr/>
        <a:lstStyle/>
        <a:p>
          <a:r>
            <a:rPr lang="ru-RU" dirty="0"/>
            <a:t>Концепция развития образования обучающихся с инвалидностью и ограниченными возможностями здоровья до 2030г., </a:t>
          </a:r>
        </a:p>
      </dgm:t>
    </dgm:pt>
    <dgm:pt modelId="{54E70771-5262-4679-90AC-17C2B1F9FC3B}" type="parTrans" cxnId="{86039A05-856B-417D-8F01-B209F627E28B}">
      <dgm:prSet/>
      <dgm:spPr/>
      <dgm:t>
        <a:bodyPr/>
        <a:lstStyle/>
        <a:p>
          <a:endParaRPr lang="ru-RU"/>
        </a:p>
      </dgm:t>
    </dgm:pt>
    <dgm:pt modelId="{83BE4605-172C-4787-AEFB-D13EAF4F4CD7}" type="sibTrans" cxnId="{86039A05-856B-417D-8F01-B209F627E28B}">
      <dgm:prSet/>
      <dgm:spPr/>
      <dgm:t>
        <a:bodyPr/>
        <a:lstStyle/>
        <a:p>
          <a:endParaRPr lang="ru-RU"/>
        </a:p>
      </dgm:t>
    </dgm:pt>
    <dgm:pt modelId="{9FDCA647-8553-4194-8499-CD1522ECDEFF}">
      <dgm:prSet/>
      <dgm:spPr/>
      <dgm:t>
        <a:bodyPr/>
        <a:lstStyle/>
        <a:p>
          <a:r>
            <a:rPr lang="ru-RU" dirty="0"/>
            <a:t>Федеральный государственный образовательный стандарт начального общего образования обучающихся с ограниченными возможностями здоровья, </a:t>
          </a:r>
        </a:p>
      </dgm:t>
    </dgm:pt>
    <dgm:pt modelId="{48F18AD4-002E-49A1-8BEB-3ACE3641D06A}" type="parTrans" cxnId="{434242E9-E98F-4607-BCF4-C4EBD3D10200}">
      <dgm:prSet/>
      <dgm:spPr/>
      <dgm:t>
        <a:bodyPr/>
        <a:lstStyle/>
        <a:p>
          <a:endParaRPr lang="ru-RU"/>
        </a:p>
      </dgm:t>
    </dgm:pt>
    <dgm:pt modelId="{14061C18-409E-4C0E-B083-AD95FC7204C2}" type="sibTrans" cxnId="{434242E9-E98F-4607-BCF4-C4EBD3D10200}">
      <dgm:prSet/>
      <dgm:spPr/>
      <dgm:t>
        <a:bodyPr/>
        <a:lstStyle/>
        <a:p>
          <a:endParaRPr lang="ru-RU"/>
        </a:p>
      </dgm:t>
    </dgm:pt>
    <dgm:pt modelId="{1945D606-527F-4ED9-ADC4-825AACFDB07D}">
      <dgm:prSet/>
      <dgm:spPr/>
      <dgm:t>
        <a:bodyPr/>
        <a:lstStyle/>
        <a:p>
          <a:r>
            <a:rPr lang="ru-RU" dirty="0"/>
            <a:t>Федеральный государственный образовательный стандарт основного общего образования.</a:t>
          </a:r>
        </a:p>
      </dgm:t>
    </dgm:pt>
    <dgm:pt modelId="{EBD07CE8-6949-4912-AFB6-663108249C3D}" type="parTrans" cxnId="{56B242BC-F716-4B7C-B9E8-3746969DBC5E}">
      <dgm:prSet/>
      <dgm:spPr/>
      <dgm:t>
        <a:bodyPr/>
        <a:lstStyle/>
        <a:p>
          <a:endParaRPr lang="ru-RU"/>
        </a:p>
      </dgm:t>
    </dgm:pt>
    <dgm:pt modelId="{78E435F0-E29E-4A8B-8EA0-C4749AF38CE6}" type="sibTrans" cxnId="{56B242BC-F716-4B7C-B9E8-3746969DBC5E}">
      <dgm:prSet/>
      <dgm:spPr/>
      <dgm:t>
        <a:bodyPr/>
        <a:lstStyle/>
        <a:p>
          <a:endParaRPr lang="ru-RU"/>
        </a:p>
      </dgm:t>
    </dgm:pt>
    <dgm:pt modelId="{65252A09-7140-410B-B50D-141EE1DD10B9}" type="pres">
      <dgm:prSet presAssocID="{ACA32621-B0E7-43A4-8D75-DE592EB922F3}" presName="linear" presStyleCnt="0">
        <dgm:presLayoutVars>
          <dgm:animLvl val="lvl"/>
          <dgm:resizeHandles val="exact"/>
        </dgm:presLayoutVars>
      </dgm:prSet>
      <dgm:spPr/>
    </dgm:pt>
    <dgm:pt modelId="{1F2DC863-49CF-423A-8DEF-84E7021941D2}" type="pres">
      <dgm:prSet presAssocID="{B291D83C-C2E2-4BB4-BDE8-E3A7CF1F832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9E19CD68-6775-4CA4-8F82-3BA50927F3C0}" type="pres">
      <dgm:prSet presAssocID="{0F44862A-6DE6-41E7-BE40-20B0102F170A}" presName="spacer" presStyleCnt="0"/>
      <dgm:spPr/>
    </dgm:pt>
    <dgm:pt modelId="{20B8CE0D-0C50-4E73-9D93-30F9A9DFBB57}" type="pres">
      <dgm:prSet presAssocID="{BDCD9770-83A1-4A1E-9349-87ED8C03734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9F54E23-2B40-4D3B-B67D-75864E39E482}" type="pres">
      <dgm:prSet presAssocID="{C62DB88D-01E4-4158-98EF-7D19F309A4AF}" presName="spacer" presStyleCnt="0"/>
      <dgm:spPr/>
    </dgm:pt>
    <dgm:pt modelId="{970E6131-7433-4F50-B524-67A21F946460}" type="pres">
      <dgm:prSet presAssocID="{DDD20299-C0DE-4A88-8D3D-689C91A33C1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A3AAFD24-1ACF-446E-8788-1ADE63F0137A}" type="pres">
      <dgm:prSet presAssocID="{83BE4605-172C-4787-AEFB-D13EAF4F4CD7}" presName="spacer" presStyleCnt="0"/>
      <dgm:spPr/>
    </dgm:pt>
    <dgm:pt modelId="{D2FFD462-B33E-4F99-A77B-E1E8B5E5B639}" type="pres">
      <dgm:prSet presAssocID="{9FDCA647-8553-4194-8499-CD1522ECDEF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5CE14B3-6F7D-482F-A8EC-F77560EFE460}" type="pres">
      <dgm:prSet presAssocID="{14061C18-409E-4C0E-B083-AD95FC7204C2}" presName="spacer" presStyleCnt="0"/>
      <dgm:spPr/>
    </dgm:pt>
    <dgm:pt modelId="{5B59B401-988B-47A4-91BE-AC09F3032704}" type="pres">
      <dgm:prSet presAssocID="{1945D606-527F-4ED9-ADC4-825AACFDB07D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86039A05-856B-417D-8F01-B209F627E28B}" srcId="{ACA32621-B0E7-43A4-8D75-DE592EB922F3}" destId="{DDD20299-C0DE-4A88-8D3D-689C91A33C13}" srcOrd="2" destOrd="0" parTransId="{54E70771-5262-4679-90AC-17C2B1F9FC3B}" sibTransId="{83BE4605-172C-4787-AEFB-D13EAF4F4CD7}"/>
    <dgm:cxn modelId="{BF7AC925-D62A-4BFC-A332-C521B23371DE}" type="presOf" srcId="{9FDCA647-8553-4194-8499-CD1522ECDEFF}" destId="{D2FFD462-B33E-4F99-A77B-E1E8B5E5B639}" srcOrd="0" destOrd="0" presId="urn:microsoft.com/office/officeart/2005/8/layout/vList2"/>
    <dgm:cxn modelId="{26B50E94-BBE2-48C4-8774-D21DBD0563C8}" type="presOf" srcId="{B291D83C-C2E2-4BB4-BDE8-E3A7CF1F8324}" destId="{1F2DC863-49CF-423A-8DEF-84E7021941D2}" srcOrd="0" destOrd="0" presId="urn:microsoft.com/office/officeart/2005/8/layout/vList2"/>
    <dgm:cxn modelId="{8739689A-CFFD-4138-A970-9D415D3F4A91}" type="presOf" srcId="{BDCD9770-83A1-4A1E-9349-87ED8C037346}" destId="{20B8CE0D-0C50-4E73-9D93-30F9A9DFBB57}" srcOrd="0" destOrd="0" presId="urn:microsoft.com/office/officeart/2005/8/layout/vList2"/>
    <dgm:cxn modelId="{56B242BC-F716-4B7C-B9E8-3746969DBC5E}" srcId="{ACA32621-B0E7-43A4-8D75-DE592EB922F3}" destId="{1945D606-527F-4ED9-ADC4-825AACFDB07D}" srcOrd="4" destOrd="0" parTransId="{EBD07CE8-6949-4912-AFB6-663108249C3D}" sibTransId="{78E435F0-E29E-4A8B-8EA0-C4749AF38CE6}"/>
    <dgm:cxn modelId="{D4242ECE-77C2-4D25-9E55-67F063CA0A2F}" type="presOf" srcId="{DDD20299-C0DE-4A88-8D3D-689C91A33C13}" destId="{970E6131-7433-4F50-B524-67A21F946460}" srcOrd="0" destOrd="0" presId="urn:microsoft.com/office/officeart/2005/8/layout/vList2"/>
    <dgm:cxn modelId="{BB2E3CDD-138E-4F22-90F0-1D7F385AAEFC}" srcId="{ACA32621-B0E7-43A4-8D75-DE592EB922F3}" destId="{B291D83C-C2E2-4BB4-BDE8-E3A7CF1F8324}" srcOrd="0" destOrd="0" parTransId="{40351D0A-B563-44A2-881D-78917D71676D}" sibTransId="{0F44862A-6DE6-41E7-BE40-20B0102F170A}"/>
    <dgm:cxn modelId="{8F59A6DD-4B61-45D3-A7C0-3BB8BD4C7A1D}" type="presOf" srcId="{ACA32621-B0E7-43A4-8D75-DE592EB922F3}" destId="{65252A09-7140-410B-B50D-141EE1DD10B9}" srcOrd="0" destOrd="0" presId="urn:microsoft.com/office/officeart/2005/8/layout/vList2"/>
    <dgm:cxn modelId="{35323CE4-F806-4469-AAA5-A00A6625A3B0}" type="presOf" srcId="{1945D606-527F-4ED9-ADC4-825AACFDB07D}" destId="{5B59B401-988B-47A4-91BE-AC09F3032704}" srcOrd="0" destOrd="0" presId="urn:microsoft.com/office/officeart/2005/8/layout/vList2"/>
    <dgm:cxn modelId="{434242E9-E98F-4607-BCF4-C4EBD3D10200}" srcId="{ACA32621-B0E7-43A4-8D75-DE592EB922F3}" destId="{9FDCA647-8553-4194-8499-CD1522ECDEFF}" srcOrd="3" destOrd="0" parTransId="{48F18AD4-002E-49A1-8BEB-3ACE3641D06A}" sibTransId="{14061C18-409E-4C0E-B083-AD95FC7204C2}"/>
    <dgm:cxn modelId="{BF9416FD-015D-485C-93D2-64F8ED27CFC5}" srcId="{ACA32621-B0E7-43A4-8D75-DE592EB922F3}" destId="{BDCD9770-83A1-4A1E-9349-87ED8C037346}" srcOrd="1" destOrd="0" parTransId="{242F0F77-390C-4769-8873-28AE71AFC592}" sibTransId="{C62DB88D-01E4-4158-98EF-7D19F309A4AF}"/>
    <dgm:cxn modelId="{AC63A7CE-83C7-4D68-B6EB-C6CDCCB1562C}" type="presParOf" srcId="{65252A09-7140-410B-B50D-141EE1DD10B9}" destId="{1F2DC863-49CF-423A-8DEF-84E7021941D2}" srcOrd="0" destOrd="0" presId="urn:microsoft.com/office/officeart/2005/8/layout/vList2"/>
    <dgm:cxn modelId="{73958374-3D4B-448A-A51C-E20117FB19A6}" type="presParOf" srcId="{65252A09-7140-410B-B50D-141EE1DD10B9}" destId="{9E19CD68-6775-4CA4-8F82-3BA50927F3C0}" srcOrd="1" destOrd="0" presId="urn:microsoft.com/office/officeart/2005/8/layout/vList2"/>
    <dgm:cxn modelId="{D4C2CD03-D96B-401E-843C-2505CC05AE0E}" type="presParOf" srcId="{65252A09-7140-410B-B50D-141EE1DD10B9}" destId="{20B8CE0D-0C50-4E73-9D93-30F9A9DFBB57}" srcOrd="2" destOrd="0" presId="urn:microsoft.com/office/officeart/2005/8/layout/vList2"/>
    <dgm:cxn modelId="{A5711064-2926-474B-975F-31A7CDAC2855}" type="presParOf" srcId="{65252A09-7140-410B-B50D-141EE1DD10B9}" destId="{E9F54E23-2B40-4D3B-B67D-75864E39E482}" srcOrd="3" destOrd="0" presId="urn:microsoft.com/office/officeart/2005/8/layout/vList2"/>
    <dgm:cxn modelId="{B895D239-758F-41F3-AA50-117933BF7792}" type="presParOf" srcId="{65252A09-7140-410B-B50D-141EE1DD10B9}" destId="{970E6131-7433-4F50-B524-67A21F946460}" srcOrd="4" destOrd="0" presId="urn:microsoft.com/office/officeart/2005/8/layout/vList2"/>
    <dgm:cxn modelId="{FFF94A45-10C0-42A6-AA4C-F8CBF1BA6CB6}" type="presParOf" srcId="{65252A09-7140-410B-B50D-141EE1DD10B9}" destId="{A3AAFD24-1ACF-446E-8788-1ADE63F0137A}" srcOrd="5" destOrd="0" presId="urn:microsoft.com/office/officeart/2005/8/layout/vList2"/>
    <dgm:cxn modelId="{D1436003-A7D6-4760-BB84-7B50BE4D43D1}" type="presParOf" srcId="{65252A09-7140-410B-B50D-141EE1DD10B9}" destId="{D2FFD462-B33E-4F99-A77B-E1E8B5E5B639}" srcOrd="6" destOrd="0" presId="urn:microsoft.com/office/officeart/2005/8/layout/vList2"/>
    <dgm:cxn modelId="{AFC41B18-E3DE-4E5D-B6BD-CE9AC29544BE}" type="presParOf" srcId="{65252A09-7140-410B-B50D-141EE1DD10B9}" destId="{05CE14B3-6F7D-482F-A8EC-F77560EFE460}" srcOrd="7" destOrd="0" presId="urn:microsoft.com/office/officeart/2005/8/layout/vList2"/>
    <dgm:cxn modelId="{E6850FF5-21EE-49C6-A930-B1BEC63F581C}" type="presParOf" srcId="{65252A09-7140-410B-B50D-141EE1DD10B9}" destId="{5B59B401-988B-47A4-91BE-AC09F303270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F6F59D-D642-4A40-B740-0ADE10BFFB0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70005E1A-0BC2-4EE1-A989-B14B4D2E1581}">
      <dgm:prSet phldrT="[Текст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38100">
          <a:solidFill>
            <a:srgbClr val="FF0000"/>
          </a:solidFill>
          <a:headEnd type="none" w="med" len="med"/>
          <a:tailEnd type="none" w="med" len="med"/>
        </a:ln>
        <a:effectLst>
          <a:outerShdw blurRad="50800" dist="38100" algn="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dirty="0"/>
            <a:t>ОБРАЗОВАНИЕ</a:t>
          </a:r>
        </a:p>
      </dgm:t>
    </dgm:pt>
    <dgm:pt modelId="{B836A142-034F-4916-9687-B54A44AC4492}" type="parTrans" cxnId="{40BADCA1-1308-4814-9047-50B5F7AF1AFC}">
      <dgm:prSet/>
      <dgm:spPr/>
      <dgm:t>
        <a:bodyPr/>
        <a:lstStyle/>
        <a:p>
          <a:endParaRPr lang="ru-RU"/>
        </a:p>
      </dgm:t>
    </dgm:pt>
    <dgm:pt modelId="{9DEB847F-A917-4C36-985F-88B7F3C3239A}" type="sibTrans" cxnId="{40BADCA1-1308-4814-9047-50B5F7AF1AFC}">
      <dgm:prSet/>
      <dgm:spPr/>
      <dgm:t>
        <a:bodyPr/>
        <a:lstStyle/>
        <a:p>
          <a:endParaRPr lang="ru-RU"/>
        </a:p>
      </dgm:t>
    </dgm:pt>
    <dgm:pt modelId="{467F1636-4EEB-4970-8FB7-6F5FEDE88B33}">
      <dgm:prSet phldrT="[Текст]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dirty="0"/>
            <a:t>Обучение</a:t>
          </a:r>
        </a:p>
      </dgm:t>
    </dgm:pt>
    <dgm:pt modelId="{F53B1ED8-AB99-4022-B663-A333F6B5DC4F}" type="parTrans" cxnId="{4673083D-D0E7-452D-BA0D-216E40DB95C8}">
      <dgm:prSet/>
      <dgm:spPr/>
      <dgm:t>
        <a:bodyPr/>
        <a:lstStyle/>
        <a:p>
          <a:endParaRPr lang="ru-RU"/>
        </a:p>
      </dgm:t>
    </dgm:pt>
    <dgm:pt modelId="{D392B6F7-423D-42D6-9CB8-CDDEF3E74A9F}" type="sibTrans" cxnId="{4673083D-D0E7-452D-BA0D-216E40DB95C8}">
      <dgm:prSet/>
      <dgm:spPr/>
      <dgm:t>
        <a:bodyPr/>
        <a:lstStyle/>
        <a:p>
          <a:endParaRPr lang="ru-RU"/>
        </a:p>
      </dgm:t>
    </dgm:pt>
    <dgm:pt modelId="{4FAD1139-36C0-4E1D-932B-7FE2165CF4BC}">
      <dgm:prSet phldrT="[Текст]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dirty="0"/>
            <a:t>Воспитание</a:t>
          </a:r>
        </a:p>
      </dgm:t>
    </dgm:pt>
    <dgm:pt modelId="{389B672B-3A56-4342-BC10-C60E7101C2A8}" type="parTrans" cxnId="{64445AF1-9873-4B2E-AE5A-A906860BDDA4}">
      <dgm:prSet/>
      <dgm:spPr/>
      <dgm:t>
        <a:bodyPr/>
        <a:lstStyle/>
        <a:p>
          <a:endParaRPr lang="ru-RU"/>
        </a:p>
      </dgm:t>
    </dgm:pt>
    <dgm:pt modelId="{3249CC51-E37F-46E7-8280-F987C2E87D52}" type="sibTrans" cxnId="{64445AF1-9873-4B2E-AE5A-A906860BDDA4}">
      <dgm:prSet/>
      <dgm:spPr/>
      <dgm:t>
        <a:bodyPr/>
        <a:lstStyle/>
        <a:p>
          <a:endParaRPr lang="ru-RU"/>
        </a:p>
      </dgm:t>
    </dgm:pt>
    <dgm:pt modelId="{BFC686B1-DF34-4EC1-9B93-76BF45DC619A}" type="pres">
      <dgm:prSet presAssocID="{61F6F59D-D642-4A40-B740-0ADE10BFFB0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6C3B80E-908E-43D4-A609-1084FFE38298}" type="pres">
      <dgm:prSet presAssocID="{70005E1A-0BC2-4EE1-A989-B14B4D2E1581}" presName="root1" presStyleCnt="0"/>
      <dgm:spPr/>
    </dgm:pt>
    <dgm:pt modelId="{0855B6FA-A249-49D5-A594-1842BC5F1BA5}" type="pres">
      <dgm:prSet presAssocID="{70005E1A-0BC2-4EE1-A989-B14B4D2E1581}" presName="LevelOneTextNode" presStyleLbl="node0" presStyleIdx="0" presStyleCnt="1" custLinFactNeighborX="-10930" custLinFactNeighborY="703">
        <dgm:presLayoutVars>
          <dgm:chPref val="3"/>
        </dgm:presLayoutVars>
      </dgm:prSet>
      <dgm:spPr/>
    </dgm:pt>
    <dgm:pt modelId="{0A9449EE-B360-4EFC-84DE-0487849F7359}" type="pres">
      <dgm:prSet presAssocID="{70005E1A-0BC2-4EE1-A989-B14B4D2E1581}" presName="level2hierChild" presStyleCnt="0"/>
      <dgm:spPr/>
    </dgm:pt>
    <dgm:pt modelId="{1BA537DE-CEF3-4294-BA0F-A227289FB7E8}" type="pres">
      <dgm:prSet presAssocID="{F53B1ED8-AB99-4022-B663-A333F6B5DC4F}" presName="conn2-1" presStyleLbl="parChTrans1D2" presStyleIdx="0" presStyleCnt="2"/>
      <dgm:spPr/>
    </dgm:pt>
    <dgm:pt modelId="{197710DD-7AC2-41BD-AC4F-691AA3CD859E}" type="pres">
      <dgm:prSet presAssocID="{F53B1ED8-AB99-4022-B663-A333F6B5DC4F}" presName="connTx" presStyleLbl="parChTrans1D2" presStyleIdx="0" presStyleCnt="2"/>
      <dgm:spPr/>
    </dgm:pt>
    <dgm:pt modelId="{59550B18-8AFE-4F02-9771-3C172F80138B}" type="pres">
      <dgm:prSet presAssocID="{467F1636-4EEB-4970-8FB7-6F5FEDE88B33}" presName="root2" presStyleCnt="0"/>
      <dgm:spPr/>
    </dgm:pt>
    <dgm:pt modelId="{29454340-F278-4CBC-B3A0-D871BAC006C3}" type="pres">
      <dgm:prSet presAssocID="{467F1636-4EEB-4970-8FB7-6F5FEDE88B33}" presName="LevelTwoTextNode" presStyleLbl="node2" presStyleIdx="0" presStyleCnt="2" custLinFactNeighborX="493" custLinFactNeighborY="-57360">
        <dgm:presLayoutVars>
          <dgm:chPref val="3"/>
        </dgm:presLayoutVars>
      </dgm:prSet>
      <dgm:spPr/>
    </dgm:pt>
    <dgm:pt modelId="{E9A84CAF-443C-49F4-BE9B-DBBFB8F11A5B}" type="pres">
      <dgm:prSet presAssocID="{467F1636-4EEB-4970-8FB7-6F5FEDE88B33}" presName="level3hierChild" presStyleCnt="0"/>
      <dgm:spPr/>
    </dgm:pt>
    <dgm:pt modelId="{A5160771-94D7-497C-B85A-5372159ED3B3}" type="pres">
      <dgm:prSet presAssocID="{389B672B-3A56-4342-BC10-C60E7101C2A8}" presName="conn2-1" presStyleLbl="parChTrans1D2" presStyleIdx="1" presStyleCnt="2"/>
      <dgm:spPr/>
    </dgm:pt>
    <dgm:pt modelId="{4BF749A1-1AB0-46A1-9934-E8B18F4FD545}" type="pres">
      <dgm:prSet presAssocID="{389B672B-3A56-4342-BC10-C60E7101C2A8}" presName="connTx" presStyleLbl="parChTrans1D2" presStyleIdx="1" presStyleCnt="2"/>
      <dgm:spPr/>
    </dgm:pt>
    <dgm:pt modelId="{83807A19-9964-44B8-B640-DCF4CCFF7D54}" type="pres">
      <dgm:prSet presAssocID="{4FAD1139-36C0-4E1D-932B-7FE2165CF4BC}" presName="root2" presStyleCnt="0"/>
      <dgm:spPr/>
    </dgm:pt>
    <dgm:pt modelId="{ED8BDAB6-786C-4422-980C-537412C32CA8}" type="pres">
      <dgm:prSet presAssocID="{4FAD1139-36C0-4E1D-932B-7FE2165CF4BC}" presName="LevelTwoTextNode" presStyleLbl="node2" presStyleIdx="1" presStyleCnt="2" custLinFactNeighborX="493" custLinFactNeighborY="60847">
        <dgm:presLayoutVars>
          <dgm:chPref val="3"/>
        </dgm:presLayoutVars>
      </dgm:prSet>
      <dgm:spPr/>
    </dgm:pt>
    <dgm:pt modelId="{A69ABEF6-C2D2-490A-9FBC-81B3CA573AD8}" type="pres">
      <dgm:prSet presAssocID="{4FAD1139-36C0-4E1D-932B-7FE2165CF4BC}" presName="level3hierChild" presStyleCnt="0"/>
      <dgm:spPr/>
    </dgm:pt>
  </dgm:ptLst>
  <dgm:cxnLst>
    <dgm:cxn modelId="{4C17C01C-9049-4B03-9A68-E1C705BBFCF8}" type="presOf" srcId="{F53B1ED8-AB99-4022-B663-A333F6B5DC4F}" destId="{1BA537DE-CEF3-4294-BA0F-A227289FB7E8}" srcOrd="0" destOrd="0" presId="urn:microsoft.com/office/officeart/2008/layout/HorizontalMultiLevelHierarchy"/>
    <dgm:cxn modelId="{4673083D-D0E7-452D-BA0D-216E40DB95C8}" srcId="{70005E1A-0BC2-4EE1-A989-B14B4D2E1581}" destId="{467F1636-4EEB-4970-8FB7-6F5FEDE88B33}" srcOrd="0" destOrd="0" parTransId="{F53B1ED8-AB99-4022-B663-A333F6B5DC4F}" sibTransId="{D392B6F7-423D-42D6-9CB8-CDDEF3E74A9F}"/>
    <dgm:cxn modelId="{B91F617D-734B-4336-A28A-B9D93F64E105}" type="presOf" srcId="{389B672B-3A56-4342-BC10-C60E7101C2A8}" destId="{4BF749A1-1AB0-46A1-9934-E8B18F4FD545}" srcOrd="1" destOrd="0" presId="urn:microsoft.com/office/officeart/2008/layout/HorizontalMultiLevelHierarchy"/>
    <dgm:cxn modelId="{550C8583-11D2-45D3-BD31-FC9678695D97}" type="presOf" srcId="{4FAD1139-36C0-4E1D-932B-7FE2165CF4BC}" destId="{ED8BDAB6-786C-4422-980C-537412C32CA8}" srcOrd="0" destOrd="0" presId="urn:microsoft.com/office/officeart/2008/layout/HorizontalMultiLevelHierarchy"/>
    <dgm:cxn modelId="{A7BCB298-0AB4-42E3-B1A4-4B9052A44794}" type="presOf" srcId="{389B672B-3A56-4342-BC10-C60E7101C2A8}" destId="{A5160771-94D7-497C-B85A-5372159ED3B3}" srcOrd="0" destOrd="0" presId="urn:microsoft.com/office/officeart/2008/layout/HorizontalMultiLevelHierarchy"/>
    <dgm:cxn modelId="{40BADCA1-1308-4814-9047-50B5F7AF1AFC}" srcId="{61F6F59D-D642-4A40-B740-0ADE10BFFB00}" destId="{70005E1A-0BC2-4EE1-A989-B14B4D2E1581}" srcOrd="0" destOrd="0" parTransId="{B836A142-034F-4916-9687-B54A44AC4492}" sibTransId="{9DEB847F-A917-4C36-985F-88B7F3C3239A}"/>
    <dgm:cxn modelId="{3FBF64C9-C913-4B90-B3DB-FCE15E4990C0}" type="presOf" srcId="{70005E1A-0BC2-4EE1-A989-B14B4D2E1581}" destId="{0855B6FA-A249-49D5-A594-1842BC5F1BA5}" srcOrd="0" destOrd="0" presId="urn:microsoft.com/office/officeart/2008/layout/HorizontalMultiLevelHierarchy"/>
    <dgm:cxn modelId="{34B4FCCE-9D0D-49AA-868D-8539A2CE8A22}" type="presOf" srcId="{61F6F59D-D642-4A40-B740-0ADE10BFFB00}" destId="{BFC686B1-DF34-4EC1-9B93-76BF45DC619A}" srcOrd="0" destOrd="0" presId="urn:microsoft.com/office/officeart/2008/layout/HorizontalMultiLevelHierarchy"/>
    <dgm:cxn modelId="{6B532DE1-5CCF-4996-B36B-DA747683E89E}" type="presOf" srcId="{F53B1ED8-AB99-4022-B663-A333F6B5DC4F}" destId="{197710DD-7AC2-41BD-AC4F-691AA3CD859E}" srcOrd="1" destOrd="0" presId="urn:microsoft.com/office/officeart/2008/layout/HorizontalMultiLevelHierarchy"/>
    <dgm:cxn modelId="{6DCF50ED-ADA3-4463-8A66-B94F0D49AC90}" type="presOf" srcId="{467F1636-4EEB-4970-8FB7-6F5FEDE88B33}" destId="{29454340-F278-4CBC-B3A0-D871BAC006C3}" srcOrd="0" destOrd="0" presId="urn:microsoft.com/office/officeart/2008/layout/HorizontalMultiLevelHierarchy"/>
    <dgm:cxn modelId="{64445AF1-9873-4B2E-AE5A-A906860BDDA4}" srcId="{70005E1A-0BC2-4EE1-A989-B14B4D2E1581}" destId="{4FAD1139-36C0-4E1D-932B-7FE2165CF4BC}" srcOrd="1" destOrd="0" parTransId="{389B672B-3A56-4342-BC10-C60E7101C2A8}" sibTransId="{3249CC51-E37F-46E7-8280-F987C2E87D52}"/>
    <dgm:cxn modelId="{4BBB816D-5B87-4AC0-9E15-5A4EB86BB87A}" type="presParOf" srcId="{BFC686B1-DF34-4EC1-9B93-76BF45DC619A}" destId="{86C3B80E-908E-43D4-A609-1084FFE38298}" srcOrd="0" destOrd="0" presId="urn:microsoft.com/office/officeart/2008/layout/HorizontalMultiLevelHierarchy"/>
    <dgm:cxn modelId="{D5B42039-9D77-4BDB-BC96-95EBB2669772}" type="presParOf" srcId="{86C3B80E-908E-43D4-A609-1084FFE38298}" destId="{0855B6FA-A249-49D5-A594-1842BC5F1BA5}" srcOrd="0" destOrd="0" presId="urn:microsoft.com/office/officeart/2008/layout/HorizontalMultiLevelHierarchy"/>
    <dgm:cxn modelId="{900A4611-695A-43F2-9864-031B675E68C3}" type="presParOf" srcId="{86C3B80E-908E-43D4-A609-1084FFE38298}" destId="{0A9449EE-B360-4EFC-84DE-0487849F7359}" srcOrd="1" destOrd="0" presId="urn:microsoft.com/office/officeart/2008/layout/HorizontalMultiLevelHierarchy"/>
    <dgm:cxn modelId="{EF4D30C3-45BE-430D-B02F-833251856453}" type="presParOf" srcId="{0A9449EE-B360-4EFC-84DE-0487849F7359}" destId="{1BA537DE-CEF3-4294-BA0F-A227289FB7E8}" srcOrd="0" destOrd="0" presId="urn:microsoft.com/office/officeart/2008/layout/HorizontalMultiLevelHierarchy"/>
    <dgm:cxn modelId="{9DB53C21-5581-4438-94FF-8F9F08235569}" type="presParOf" srcId="{1BA537DE-CEF3-4294-BA0F-A227289FB7E8}" destId="{197710DD-7AC2-41BD-AC4F-691AA3CD859E}" srcOrd="0" destOrd="0" presId="urn:microsoft.com/office/officeart/2008/layout/HorizontalMultiLevelHierarchy"/>
    <dgm:cxn modelId="{508C3958-D865-43DF-AD18-BBB54D00AF32}" type="presParOf" srcId="{0A9449EE-B360-4EFC-84DE-0487849F7359}" destId="{59550B18-8AFE-4F02-9771-3C172F80138B}" srcOrd="1" destOrd="0" presId="urn:microsoft.com/office/officeart/2008/layout/HorizontalMultiLevelHierarchy"/>
    <dgm:cxn modelId="{4D03ED0B-5391-4164-9FFC-1DF961570732}" type="presParOf" srcId="{59550B18-8AFE-4F02-9771-3C172F80138B}" destId="{29454340-F278-4CBC-B3A0-D871BAC006C3}" srcOrd="0" destOrd="0" presId="urn:microsoft.com/office/officeart/2008/layout/HorizontalMultiLevelHierarchy"/>
    <dgm:cxn modelId="{86DAF12D-0464-4884-9E80-9BC8388D20AC}" type="presParOf" srcId="{59550B18-8AFE-4F02-9771-3C172F80138B}" destId="{E9A84CAF-443C-49F4-BE9B-DBBFB8F11A5B}" srcOrd="1" destOrd="0" presId="urn:microsoft.com/office/officeart/2008/layout/HorizontalMultiLevelHierarchy"/>
    <dgm:cxn modelId="{57BD77EA-51DD-436C-A929-71B54442184E}" type="presParOf" srcId="{0A9449EE-B360-4EFC-84DE-0487849F7359}" destId="{A5160771-94D7-497C-B85A-5372159ED3B3}" srcOrd="2" destOrd="0" presId="urn:microsoft.com/office/officeart/2008/layout/HorizontalMultiLevelHierarchy"/>
    <dgm:cxn modelId="{7DBD8D11-7BB7-4C17-9E15-19D2C3478165}" type="presParOf" srcId="{A5160771-94D7-497C-B85A-5372159ED3B3}" destId="{4BF749A1-1AB0-46A1-9934-E8B18F4FD545}" srcOrd="0" destOrd="0" presId="urn:microsoft.com/office/officeart/2008/layout/HorizontalMultiLevelHierarchy"/>
    <dgm:cxn modelId="{6E502BF4-164F-44E4-BAAD-4DD8C2EB5A3D}" type="presParOf" srcId="{0A9449EE-B360-4EFC-84DE-0487849F7359}" destId="{83807A19-9964-44B8-B640-DCF4CCFF7D54}" srcOrd="3" destOrd="0" presId="urn:microsoft.com/office/officeart/2008/layout/HorizontalMultiLevelHierarchy"/>
    <dgm:cxn modelId="{BC2B9909-8BBF-4464-864B-AB55F8346A10}" type="presParOf" srcId="{83807A19-9964-44B8-B640-DCF4CCFF7D54}" destId="{ED8BDAB6-786C-4422-980C-537412C32CA8}" srcOrd="0" destOrd="0" presId="urn:microsoft.com/office/officeart/2008/layout/HorizontalMultiLevelHierarchy"/>
    <dgm:cxn modelId="{E106D8C0-5FC7-4AFC-87DA-3AD83AE2D191}" type="presParOf" srcId="{83807A19-9964-44B8-B640-DCF4CCFF7D54}" destId="{A69ABEF6-C2D2-490A-9FBC-81B3CA573AD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29A0F3-F6D5-44A1-9B12-939E8D56B6D4}" type="doc">
      <dgm:prSet loTypeId="urn:microsoft.com/office/officeart/2005/8/layout/list1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7F778429-1859-4428-BB2A-9030502330AC}">
      <dgm:prSet phldrT="[Текст]"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algn="r"/>
          <a:r>
            <a:rPr lang="ru-RU" sz="2500" b="1" dirty="0"/>
            <a:t>ОБУЧАЮЩИЕСЯ В ИНКЛЮЗИИ</a:t>
          </a:r>
        </a:p>
      </dgm:t>
    </dgm:pt>
    <dgm:pt modelId="{1A80F463-EBC1-48D0-AECA-8B435D7F4689}" type="parTrans" cxnId="{D965B30D-2AED-4999-AC95-F7A91D343713}">
      <dgm:prSet/>
      <dgm:spPr/>
      <dgm:t>
        <a:bodyPr/>
        <a:lstStyle/>
        <a:p>
          <a:endParaRPr lang="ru-RU"/>
        </a:p>
      </dgm:t>
    </dgm:pt>
    <dgm:pt modelId="{43DD9643-E7D0-4715-A1C7-C4261DC66F29}" type="sibTrans" cxnId="{D965B30D-2AED-4999-AC95-F7A91D343713}">
      <dgm:prSet/>
      <dgm:spPr/>
      <dgm:t>
        <a:bodyPr/>
        <a:lstStyle/>
        <a:p>
          <a:endParaRPr lang="ru-RU"/>
        </a:p>
      </dgm:t>
    </dgm:pt>
    <dgm:pt modelId="{9DF20C3C-815A-471C-ACD5-ADF415652D58}">
      <dgm:prSet phldrT="[Текст]"/>
      <dgm:spPr>
        <a:ln w="38100">
          <a:solidFill>
            <a:srgbClr val="FF0000"/>
          </a:solidFill>
        </a:ln>
      </dgm:spPr>
      <dgm:t>
        <a:bodyPr/>
        <a:lstStyle/>
        <a:p>
          <a:pPr algn="l"/>
          <a:r>
            <a:rPr lang="ru-RU" dirty="0"/>
            <a:t>дети с ОВЗ;</a:t>
          </a:r>
        </a:p>
      </dgm:t>
    </dgm:pt>
    <dgm:pt modelId="{7D641D2D-EBF2-4081-9754-D1FAAEF0C8CE}" type="parTrans" cxnId="{7EC4AE37-5A47-4DED-9CB8-EF08A453F6A3}">
      <dgm:prSet/>
      <dgm:spPr/>
      <dgm:t>
        <a:bodyPr/>
        <a:lstStyle/>
        <a:p>
          <a:endParaRPr lang="ru-RU"/>
        </a:p>
      </dgm:t>
    </dgm:pt>
    <dgm:pt modelId="{B94340C3-BE15-479B-99F8-6F5B3900CFF2}" type="sibTrans" cxnId="{7EC4AE37-5A47-4DED-9CB8-EF08A453F6A3}">
      <dgm:prSet/>
      <dgm:spPr/>
      <dgm:t>
        <a:bodyPr/>
        <a:lstStyle/>
        <a:p>
          <a:endParaRPr lang="ru-RU"/>
        </a:p>
      </dgm:t>
    </dgm:pt>
    <dgm:pt modelId="{0C051288-8012-4343-9F67-0D7791AEE370}">
      <dgm:prSet phldrT="[Текст]"/>
      <dgm:spPr>
        <a:ln w="38100">
          <a:solidFill>
            <a:srgbClr val="FF0000"/>
          </a:solidFill>
        </a:ln>
      </dgm:spPr>
      <dgm:t>
        <a:bodyPr/>
        <a:lstStyle/>
        <a:p>
          <a:pPr algn="l"/>
          <a:r>
            <a:rPr lang="ru-RU" dirty="0"/>
            <a:t>мигранты, билингвы, </a:t>
          </a:r>
          <a:r>
            <a:rPr lang="ru-RU" dirty="0" err="1"/>
            <a:t>инофоны</a:t>
          </a:r>
          <a:r>
            <a:rPr lang="ru-RU" dirty="0"/>
            <a:t>;</a:t>
          </a:r>
        </a:p>
      </dgm:t>
    </dgm:pt>
    <dgm:pt modelId="{414F7084-B68E-4AEF-B46C-8D7AED25AD17}" type="parTrans" cxnId="{94949894-3881-4C8B-ACC6-1BD355EFD766}">
      <dgm:prSet/>
      <dgm:spPr/>
      <dgm:t>
        <a:bodyPr/>
        <a:lstStyle/>
        <a:p>
          <a:endParaRPr lang="ru-RU"/>
        </a:p>
      </dgm:t>
    </dgm:pt>
    <dgm:pt modelId="{A3C38860-B89D-47E6-9681-DF94A3B82D2A}" type="sibTrans" cxnId="{94949894-3881-4C8B-ACC6-1BD355EFD766}">
      <dgm:prSet/>
      <dgm:spPr/>
      <dgm:t>
        <a:bodyPr/>
        <a:lstStyle/>
        <a:p>
          <a:endParaRPr lang="ru-RU"/>
        </a:p>
      </dgm:t>
    </dgm:pt>
    <dgm:pt modelId="{FAB115D3-391B-4C9F-BAC1-0AA0AAE5852F}">
      <dgm:prSet phldrT="[Текст]"/>
      <dgm:spPr>
        <a:ln w="38100">
          <a:solidFill>
            <a:srgbClr val="FF0000"/>
          </a:solidFill>
        </a:ln>
      </dgm:spPr>
      <dgm:t>
        <a:bodyPr/>
        <a:lstStyle/>
        <a:p>
          <a:pPr algn="l"/>
          <a:r>
            <a:rPr lang="ru-RU" dirty="0"/>
            <a:t>одаренные дети;</a:t>
          </a:r>
        </a:p>
      </dgm:t>
    </dgm:pt>
    <dgm:pt modelId="{CD26122B-835B-4336-AF7B-57A999A00B66}" type="parTrans" cxnId="{F7A71A64-66D5-4ACD-99D1-C4E3EB91BBFA}">
      <dgm:prSet/>
      <dgm:spPr/>
      <dgm:t>
        <a:bodyPr/>
        <a:lstStyle/>
        <a:p>
          <a:endParaRPr lang="ru-RU"/>
        </a:p>
      </dgm:t>
    </dgm:pt>
    <dgm:pt modelId="{F78D1011-D983-42DC-8C39-431BF79A3AA1}" type="sibTrans" cxnId="{F7A71A64-66D5-4ACD-99D1-C4E3EB91BBFA}">
      <dgm:prSet/>
      <dgm:spPr/>
      <dgm:t>
        <a:bodyPr/>
        <a:lstStyle/>
        <a:p>
          <a:endParaRPr lang="ru-RU"/>
        </a:p>
      </dgm:t>
    </dgm:pt>
    <dgm:pt modelId="{08AAEAD8-F8AA-407F-BB6C-ED6242297581}">
      <dgm:prSet phldrT="[Текст]"/>
      <dgm:spPr>
        <a:ln w="38100">
          <a:solidFill>
            <a:srgbClr val="FF0000"/>
          </a:solidFill>
        </a:ln>
      </dgm:spPr>
      <dgm:t>
        <a:bodyPr/>
        <a:lstStyle/>
        <a:p>
          <a:pPr algn="l"/>
          <a:r>
            <a:rPr lang="ru-RU" dirty="0"/>
            <a:t>дети в девиантным поведением.</a:t>
          </a:r>
        </a:p>
      </dgm:t>
    </dgm:pt>
    <dgm:pt modelId="{2A35E488-BE65-4896-BB91-E029945BD187}" type="parTrans" cxnId="{D84EB7E8-637C-4160-A1F0-1689068DADFE}">
      <dgm:prSet/>
      <dgm:spPr/>
      <dgm:t>
        <a:bodyPr/>
        <a:lstStyle/>
        <a:p>
          <a:endParaRPr lang="ru-RU"/>
        </a:p>
      </dgm:t>
    </dgm:pt>
    <dgm:pt modelId="{25EDF8D1-CE75-410D-89FE-87FF63CC890A}" type="sibTrans" cxnId="{D84EB7E8-637C-4160-A1F0-1689068DADFE}">
      <dgm:prSet/>
      <dgm:spPr/>
      <dgm:t>
        <a:bodyPr/>
        <a:lstStyle/>
        <a:p>
          <a:endParaRPr lang="ru-RU"/>
        </a:p>
      </dgm:t>
    </dgm:pt>
    <dgm:pt modelId="{BF190F21-97E9-4131-997C-9762799EE264}">
      <dgm:prSet phldrT="[Текст]"/>
      <dgm:spPr>
        <a:ln w="38100">
          <a:solidFill>
            <a:srgbClr val="FF0000"/>
          </a:solidFill>
        </a:ln>
      </dgm:spPr>
      <dgm:t>
        <a:bodyPr/>
        <a:lstStyle/>
        <a:p>
          <a:pPr algn="l"/>
          <a:r>
            <a:rPr lang="ru-RU" dirty="0"/>
            <a:t>дети-инвалиды;</a:t>
          </a:r>
        </a:p>
      </dgm:t>
    </dgm:pt>
    <dgm:pt modelId="{F31D6AE9-87E0-43EF-AA4C-F3E55F687BC8}" type="parTrans" cxnId="{E9E3BA4F-23E2-44E4-AD6F-442E390BD804}">
      <dgm:prSet/>
      <dgm:spPr/>
      <dgm:t>
        <a:bodyPr/>
        <a:lstStyle/>
        <a:p>
          <a:endParaRPr lang="ru-RU"/>
        </a:p>
      </dgm:t>
    </dgm:pt>
    <dgm:pt modelId="{20BC4724-9D80-4021-9B02-DF3BE527B61E}" type="sibTrans" cxnId="{E9E3BA4F-23E2-44E4-AD6F-442E390BD804}">
      <dgm:prSet/>
      <dgm:spPr/>
      <dgm:t>
        <a:bodyPr/>
        <a:lstStyle/>
        <a:p>
          <a:endParaRPr lang="ru-RU"/>
        </a:p>
      </dgm:t>
    </dgm:pt>
    <dgm:pt modelId="{007AA93E-B369-485D-9B4B-67EF75CE7C36}" type="pres">
      <dgm:prSet presAssocID="{9529A0F3-F6D5-44A1-9B12-939E8D56B6D4}" presName="linear" presStyleCnt="0">
        <dgm:presLayoutVars>
          <dgm:dir/>
          <dgm:animLvl val="lvl"/>
          <dgm:resizeHandles val="exact"/>
        </dgm:presLayoutVars>
      </dgm:prSet>
      <dgm:spPr/>
    </dgm:pt>
    <dgm:pt modelId="{E2E5E4A7-2D3B-4489-B3A9-81FFE1750A3A}" type="pres">
      <dgm:prSet presAssocID="{7F778429-1859-4428-BB2A-9030502330AC}" presName="parentLin" presStyleCnt="0"/>
      <dgm:spPr/>
    </dgm:pt>
    <dgm:pt modelId="{B1873BEC-B3BE-4282-A021-FEB7E2656DBC}" type="pres">
      <dgm:prSet presAssocID="{7F778429-1859-4428-BB2A-9030502330AC}" presName="parentLeftMargin" presStyleLbl="node1" presStyleIdx="0" presStyleCnt="1"/>
      <dgm:spPr/>
    </dgm:pt>
    <dgm:pt modelId="{14DF9766-DF2F-4FF2-93FA-83EBD9C23F08}" type="pres">
      <dgm:prSet presAssocID="{7F778429-1859-4428-BB2A-9030502330AC}" presName="parentText" presStyleLbl="node1" presStyleIdx="0" presStyleCnt="1" custScaleX="119513" custLinFactX="26667" custLinFactNeighborX="100000" custLinFactNeighborY="-1698">
        <dgm:presLayoutVars>
          <dgm:chMax val="0"/>
          <dgm:bulletEnabled val="1"/>
        </dgm:presLayoutVars>
      </dgm:prSet>
      <dgm:spPr/>
    </dgm:pt>
    <dgm:pt modelId="{7826C374-7378-452C-8DA9-7E1472AEAB75}" type="pres">
      <dgm:prSet presAssocID="{7F778429-1859-4428-BB2A-9030502330AC}" presName="negativeSpace" presStyleCnt="0"/>
      <dgm:spPr/>
    </dgm:pt>
    <dgm:pt modelId="{55F4F15E-2945-4D72-9A97-465FE2AADAC6}" type="pres">
      <dgm:prSet presAssocID="{7F778429-1859-4428-BB2A-9030502330AC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E9842801-BC09-4053-9CBD-14F76AD5B356}" type="presOf" srcId="{9DF20C3C-815A-471C-ACD5-ADF415652D58}" destId="{55F4F15E-2945-4D72-9A97-465FE2AADAC6}" srcOrd="0" destOrd="0" presId="urn:microsoft.com/office/officeart/2005/8/layout/list1"/>
    <dgm:cxn modelId="{D965B30D-2AED-4999-AC95-F7A91D343713}" srcId="{9529A0F3-F6D5-44A1-9B12-939E8D56B6D4}" destId="{7F778429-1859-4428-BB2A-9030502330AC}" srcOrd="0" destOrd="0" parTransId="{1A80F463-EBC1-48D0-AECA-8B435D7F4689}" sibTransId="{43DD9643-E7D0-4715-A1C7-C4261DC66F29}"/>
    <dgm:cxn modelId="{7EC4AE37-5A47-4DED-9CB8-EF08A453F6A3}" srcId="{7F778429-1859-4428-BB2A-9030502330AC}" destId="{9DF20C3C-815A-471C-ACD5-ADF415652D58}" srcOrd="0" destOrd="0" parTransId="{7D641D2D-EBF2-4081-9754-D1FAAEF0C8CE}" sibTransId="{B94340C3-BE15-479B-99F8-6F5B3900CFF2}"/>
    <dgm:cxn modelId="{F7A71A64-66D5-4ACD-99D1-C4E3EB91BBFA}" srcId="{7F778429-1859-4428-BB2A-9030502330AC}" destId="{FAB115D3-391B-4C9F-BAC1-0AA0AAE5852F}" srcOrd="3" destOrd="0" parTransId="{CD26122B-835B-4336-AF7B-57A999A00B66}" sibTransId="{F78D1011-D983-42DC-8C39-431BF79A3AA1}"/>
    <dgm:cxn modelId="{E9E3BA4F-23E2-44E4-AD6F-442E390BD804}" srcId="{7F778429-1859-4428-BB2A-9030502330AC}" destId="{BF190F21-97E9-4131-997C-9762799EE264}" srcOrd="1" destOrd="0" parTransId="{F31D6AE9-87E0-43EF-AA4C-F3E55F687BC8}" sibTransId="{20BC4724-9D80-4021-9B02-DF3BE527B61E}"/>
    <dgm:cxn modelId="{AC60B155-5C16-4DB9-9DC6-1E1D52F4C255}" type="presOf" srcId="{7F778429-1859-4428-BB2A-9030502330AC}" destId="{14DF9766-DF2F-4FF2-93FA-83EBD9C23F08}" srcOrd="1" destOrd="0" presId="urn:microsoft.com/office/officeart/2005/8/layout/list1"/>
    <dgm:cxn modelId="{2386017D-D5CB-4A46-BAF6-56F534422F2C}" type="presOf" srcId="{9529A0F3-F6D5-44A1-9B12-939E8D56B6D4}" destId="{007AA93E-B369-485D-9B4B-67EF75CE7C36}" srcOrd="0" destOrd="0" presId="urn:microsoft.com/office/officeart/2005/8/layout/list1"/>
    <dgm:cxn modelId="{07814886-5B2E-4944-A768-DF3B6A554715}" type="presOf" srcId="{BF190F21-97E9-4131-997C-9762799EE264}" destId="{55F4F15E-2945-4D72-9A97-465FE2AADAC6}" srcOrd="0" destOrd="1" presId="urn:microsoft.com/office/officeart/2005/8/layout/list1"/>
    <dgm:cxn modelId="{94949894-3881-4C8B-ACC6-1BD355EFD766}" srcId="{7F778429-1859-4428-BB2A-9030502330AC}" destId="{0C051288-8012-4343-9F67-0D7791AEE370}" srcOrd="2" destOrd="0" parTransId="{414F7084-B68E-4AEF-B46C-8D7AED25AD17}" sibTransId="{A3C38860-B89D-47E6-9681-DF94A3B82D2A}"/>
    <dgm:cxn modelId="{FDA6E7A1-46FA-4F73-BEBB-96808E085168}" type="presOf" srcId="{0C051288-8012-4343-9F67-0D7791AEE370}" destId="{55F4F15E-2945-4D72-9A97-465FE2AADAC6}" srcOrd="0" destOrd="2" presId="urn:microsoft.com/office/officeart/2005/8/layout/list1"/>
    <dgm:cxn modelId="{918333BB-A399-4F7A-B85C-95153160B7C0}" type="presOf" srcId="{7F778429-1859-4428-BB2A-9030502330AC}" destId="{B1873BEC-B3BE-4282-A021-FEB7E2656DBC}" srcOrd="0" destOrd="0" presId="urn:microsoft.com/office/officeart/2005/8/layout/list1"/>
    <dgm:cxn modelId="{83DC17BE-8D40-4DAA-9778-2A0390E7921F}" type="presOf" srcId="{08AAEAD8-F8AA-407F-BB6C-ED6242297581}" destId="{55F4F15E-2945-4D72-9A97-465FE2AADAC6}" srcOrd="0" destOrd="4" presId="urn:microsoft.com/office/officeart/2005/8/layout/list1"/>
    <dgm:cxn modelId="{291E75CA-8A78-4FBF-A988-05C424ED5C43}" type="presOf" srcId="{FAB115D3-391B-4C9F-BAC1-0AA0AAE5852F}" destId="{55F4F15E-2945-4D72-9A97-465FE2AADAC6}" srcOrd="0" destOrd="3" presId="urn:microsoft.com/office/officeart/2005/8/layout/list1"/>
    <dgm:cxn modelId="{D84EB7E8-637C-4160-A1F0-1689068DADFE}" srcId="{7F778429-1859-4428-BB2A-9030502330AC}" destId="{08AAEAD8-F8AA-407F-BB6C-ED6242297581}" srcOrd="4" destOrd="0" parTransId="{2A35E488-BE65-4896-BB91-E029945BD187}" sibTransId="{25EDF8D1-CE75-410D-89FE-87FF63CC890A}"/>
    <dgm:cxn modelId="{CB8B6448-6D18-4758-A116-AB9160FAC2D4}" type="presParOf" srcId="{007AA93E-B369-485D-9B4B-67EF75CE7C36}" destId="{E2E5E4A7-2D3B-4489-B3A9-81FFE1750A3A}" srcOrd="0" destOrd="0" presId="urn:microsoft.com/office/officeart/2005/8/layout/list1"/>
    <dgm:cxn modelId="{90C46100-9A6F-4866-A3F8-A938043C2ADF}" type="presParOf" srcId="{E2E5E4A7-2D3B-4489-B3A9-81FFE1750A3A}" destId="{B1873BEC-B3BE-4282-A021-FEB7E2656DBC}" srcOrd="0" destOrd="0" presId="urn:microsoft.com/office/officeart/2005/8/layout/list1"/>
    <dgm:cxn modelId="{CE738285-6512-421F-A3C3-6F77C0FAAA5D}" type="presParOf" srcId="{E2E5E4A7-2D3B-4489-B3A9-81FFE1750A3A}" destId="{14DF9766-DF2F-4FF2-93FA-83EBD9C23F08}" srcOrd="1" destOrd="0" presId="urn:microsoft.com/office/officeart/2005/8/layout/list1"/>
    <dgm:cxn modelId="{6EEB7071-8C63-4DD9-9BF5-B0F8876867EE}" type="presParOf" srcId="{007AA93E-B369-485D-9B4B-67EF75CE7C36}" destId="{7826C374-7378-452C-8DA9-7E1472AEAB75}" srcOrd="1" destOrd="0" presId="urn:microsoft.com/office/officeart/2005/8/layout/list1"/>
    <dgm:cxn modelId="{3D7671D4-5F6A-41EE-AA8E-BFA9FF3F2237}" type="presParOf" srcId="{007AA93E-B369-485D-9B4B-67EF75CE7C36}" destId="{55F4F15E-2945-4D72-9A97-465FE2AADAC6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4FF11A-0E62-45BC-9FC5-B924FD522881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0F32ACAA-D981-41C3-9C21-7DE4C84D3B2C}">
      <dgm:prSet/>
      <dgm:spPr>
        <a:ln w="76200">
          <a:solidFill>
            <a:srgbClr val="FF0000"/>
          </a:solidFill>
        </a:ln>
      </dgm:spPr>
      <dgm:t>
        <a:bodyPr/>
        <a:lstStyle/>
        <a:p>
          <a:r>
            <a:rPr lang="ru-RU" b="1" i="1" dirty="0"/>
            <a:t>Главная задача </a:t>
          </a:r>
          <a:r>
            <a:rPr lang="ru-RU" dirty="0"/>
            <a:t>– это социализация ребенка с ОВЗ, включение его в полноценную школьную жизнь с учетом его возможностей для того, чтобы показать его значимость и нужность в обществе, что он такой, как все. </a:t>
          </a:r>
        </a:p>
      </dgm:t>
    </dgm:pt>
    <dgm:pt modelId="{6E0EE374-21A3-461C-8EFF-09657C7727DE}" type="parTrans" cxnId="{C6D4C88F-91F3-40E5-A2CC-21862683EB55}">
      <dgm:prSet/>
      <dgm:spPr/>
      <dgm:t>
        <a:bodyPr/>
        <a:lstStyle/>
        <a:p>
          <a:endParaRPr lang="ru-RU"/>
        </a:p>
      </dgm:t>
    </dgm:pt>
    <dgm:pt modelId="{42C02D06-DD28-4D21-BDC8-D01E2B911C69}" type="sibTrans" cxnId="{C6D4C88F-91F3-40E5-A2CC-21862683EB55}">
      <dgm:prSet/>
      <dgm:spPr/>
      <dgm:t>
        <a:bodyPr/>
        <a:lstStyle/>
        <a:p>
          <a:endParaRPr lang="ru-RU"/>
        </a:p>
      </dgm:t>
    </dgm:pt>
    <dgm:pt modelId="{6D031908-BEDA-483E-995D-D532366047E1}" type="pres">
      <dgm:prSet presAssocID="{514FF11A-0E62-45BC-9FC5-B924FD522881}" presName="linear" presStyleCnt="0">
        <dgm:presLayoutVars>
          <dgm:animLvl val="lvl"/>
          <dgm:resizeHandles val="exact"/>
        </dgm:presLayoutVars>
      </dgm:prSet>
      <dgm:spPr/>
    </dgm:pt>
    <dgm:pt modelId="{72973CD5-F863-4CA2-B82C-086BA56B3312}" type="pres">
      <dgm:prSet presAssocID="{0F32ACAA-D981-41C3-9C21-7DE4C84D3B2C}" presName="parentText" presStyleLbl="node1" presStyleIdx="0" presStyleCnt="1" custScaleX="100000" custScaleY="102236">
        <dgm:presLayoutVars>
          <dgm:chMax val="0"/>
          <dgm:bulletEnabled val="1"/>
        </dgm:presLayoutVars>
      </dgm:prSet>
      <dgm:spPr>
        <a:prstGeom prst="round2DiagRect">
          <a:avLst/>
        </a:prstGeom>
      </dgm:spPr>
    </dgm:pt>
  </dgm:ptLst>
  <dgm:cxnLst>
    <dgm:cxn modelId="{A3186288-5C3D-4854-8942-A31287FF14AC}" type="presOf" srcId="{0F32ACAA-D981-41C3-9C21-7DE4C84D3B2C}" destId="{72973CD5-F863-4CA2-B82C-086BA56B3312}" srcOrd="0" destOrd="0" presId="urn:microsoft.com/office/officeart/2005/8/layout/vList2"/>
    <dgm:cxn modelId="{C6D4C88F-91F3-40E5-A2CC-21862683EB55}" srcId="{514FF11A-0E62-45BC-9FC5-B924FD522881}" destId="{0F32ACAA-D981-41C3-9C21-7DE4C84D3B2C}" srcOrd="0" destOrd="0" parTransId="{6E0EE374-21A3-461C-8EFF-09657C7727DE}" sibTransId="{42C02D06-DD28-4D21-BDC8-D01E2B911C69}"/>
    <dgm:cxn modelId="{8F1275BB-D63C-4D64-B7A8-D9DFB0DAEA2D}" type="presOf" srcId="{514FF11A-0E62-45BC-9FC5-B924FD522881}" destId="{6D031908-BEDA-483E-995D-D532366047E1}" srcOrd="0" destOrd="0" presId="urn:microsoft.com/office/officeart/2005/8/layout/vList2"/>
    <dgm:cxn modelId="{A9E567AA-47EA-4FB7-B384-23101FB22F53}" type="presParOf" srcId="{6D031908-BEDA-483E-995D-D532366047E1}" destId="{72973CD5-F863-4CA2-B82C-086BA56B331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7CD35EA-0311-4AAE-8D63-6CC2960E942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F1C351E-317C-4A6D-BAA1-981B40855036}">
      <dgm:prSet phldrT="[Текст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 w="28575">
          <a:solidFill>
            <a:srgbClr val="FF0000"/>
          </a:solidFill>
        </a:ln>
      </dgm:spPr>
      <dgm:t>
        <a:bodyPr/>
        <a:lstStyle/>
        <a:p>
          <a:r>
            <a:rPr lang="ru-RU" b="1" dirty="0"/>
            <a:t>Родители ребенка с ОВЗ</a:t>
          </a:r>
        </a:p>
      </dgm:t>
    </dgm:pt>
    <dgm:pt modelId="{7B4402B4-BE8C-4685-9638-60AE5825670C}" type="parTrans" cxnId="{B290806D-AD5F-4A4F-B8D1-A93B28EE8803}">
      <dgm:prSet/>
      <dgm:spPr/>
      <dgm:t>
        <a:bodyPr/>
        <a:lstStyle/>
        <a:p>
          <a:endParaRPr lang="ru-RU"/>
        </a:p>
      </dgm:t>
    </dgm:pt>
    <dgm:pt modelId="{1A05E8C7-BC4A-469C-8632-BBA68A4F38FF}" type="sibTrans" cxnId="{B290806D-AD5F-4A4F-B8D1-A93B28EE8803}">
      <dgm:prSet/>
      <dgm:spPr/>
      <dgm:t>
        <a:bodyPr/>
        <a:lstStyle/>
        <a:p>
          <a:endParaRPr lang="ru-RU"/>
        </a:p>
      </dgm:t>
    </dgm:pt>
    <dgm:pt modelId="{12202667-803B-4840-A2E5-BB280A9B9036}">
      <dgm:prSet phldrT="[Текст]"/>
      <dgm:spPr/>
      <dgm:t>
        <a:bodyPr/>
        <a:lstStyle/>
        <a:p>
          <a:r>
            <a:rPr lang="ru-RU" dirty="0"/>
            <a:t>Сотрудничество и диалог.</a:t>
          </a:r>
        </a:p>
      </dgm:t>
    </dgm:pt>
    <dgm:pt modelId="{804E616A-1C2C-43BB-A29A-C40D8BDA1473}" type="parTrans" cxnId="{49E728B7-650E-46F3-8A9B-DF66F7F84273}">
      <dgm:prSet/>
      <dgm:spPr/>
      <dgm:t>
        <a:bodyPr/>
        <a:lstStyle/>
        <a:p>
          <a:endParaRPr lang="ru-RU"/>
        </a:p>
      </dgm:t>
    </dgm:pt>
    <dgm:pt modelId="{09D91BF6-6E18-4853-9574-B40271DE1837}" type="sibTrans" cxnId="{49E728B7-650E-46F3-8A9B-DF66F7F84273}">
      <dgm:prSet/>
      <dgm:spPr/>
      <dgm:t>
        <a:bodyPr/>
        <a:lstStyle/>
        <a:p>
          <a:endParaRPr lang="ru-RU"/>
        </a:p>
      </dgm:t>
    </dgm:pt>
    <dgm:pt modelId="{37F71B2A-6999-4D2A-B44D-9B7B57D86707}">
      <dgm:prSet phldrT="[Текст]"/>
      <dgm:spPr/>
      <dgm:t>
        <a:bodyPr/>
        <a:lstStyle/>
        <a:p>
          <a:r>
            <a:rPr lang="ru-RU" dirty="0"/>
            <a:t>Учет предыдущего опыта родителей.</a:t>
          </a:r>
        </a:p>
      </dgm:t>
    </dgm:pt>
    <dgm:pt modelId="{8A5EA99E-3425-4B51-B4A3-FB25453F0657}" type="parTrans" cxnId="{C9BC1BFF-D204-414E-84E3-6289708978CD}">
      <dgm:prSet/>
      <dgm:spPr/>
      <dgm:t>
        <a:bodyPr/>
        <a:lstStyle/>
        <a:p>
          <a:endParaRPr lang="ru-RU"/>
        </a:p>
      </dgm:t>
    </dgm:pt>
    <dgm:pt modelId="{2CFD9DFB-3557-43C3-AE83-95EB9538DA1D}" type="sibTrans" cxnId="{C9BC1BFF-D204-414E-84E3-6289708978CD}">
      <dgm:prSet/>
      <dgm:spPr/>
      <dgm:t>
        <a:bodyPr/>
        <a:lstStyle/>
        <a:p>
          <a:endParaRPr lang="ru-RU"/>
        </a:p>
      </dgm:t>
    </dgm:pt>
    <dgm:pt modelId="{249DE4DD-C2CB-4329-80A7-F50453AFC78D}">
      <dgm:prSet phldrT="[Текст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 w="28575">
          <a:solidFill>
            <a:srgbClr val="FF0000"/>
          </a:solidFill>
        </a:ln>
      </dgm:spPr>
      <dgm:t>
        <a:bodyPr/>
        <a:lstStyle/>
        <a:p>
          <a:r>
            <a:rPr lang="ru-RU" b="1" dirty="0"/>
            <a:t>Родители нормотипичных сверстников</a:t>
          </a:r>
        </a:p>
      </dgm:t>
    </dgm:pt>
    <dgm:pt modelId="{AD1659C2-20CC-436E-A7B3-7AE28F8AD18A}" type="parTrans" cxnId="{BE559B82-C680-4D76-A770-C8EFFE217A19}">
      <dgm:prSet/>
      <dgm:spPr/>
      <dgm:t>
        <a:bodyPr/>
        <a:lstStyle/>
        <a:p>
          <a:endParaRPr lang="ru-RU"/>
        </a:p>
      </dgm:t>
    </dgm:pt>
    <dgm:pt modelId="{799AD66E-4D12-4DA3-AF82-4401FEB8E696}" type="sibTrans" cxnId="{BE559B82-C680-4D76-A770-C8EFFE217A19}">
      <dgm:prSet/>
      <dgm:spPr/>
      <dgm:t>
        <a:bodyPr/>
        <a:lstStyle/>
        <a:p>
          <a:endParaRPr lang="ru-RU"/>
        </a:p>
      </dgm:t>
    </dgm:pt>
    <dgm:pt modelId="{D4B452D9-177C-4D39-9C7B-83AC8AC4143B}">
      <dgm:prSet phldrT="[Текст]"/>
      <dgm:spPr/>
      <dgm:t>
        <a:bodyPr/>
        <a:lstStyle/>
        <a:p>
          <a:r>
            <a:rPr lang="ru-RU" dirty="0"/>
            <a:t>Акцент на положительных моментах для всех участников классного коллектива.</a:t>
          </a:r>
        </a:p>
      </dgm:t>
    </dgm:pt>
    <dgm:pt modelId="{474EE598-4380-4673-A5BA-2145AF769250}" type="parTrans" cxnId="{57BA7DB1-5BB4-4A5E-8722-F36205F4665B}">
      <dgm:prSet/>
      <dgm:spPr/>
      <dgm:t>
        <a:bodyPr/>
        <a:lstStyle/>
        <a:p>
          <a:endParaRPr lang="ru-RU"/>
        </a:p>
      </dgm:t>
    </dgm:pt>
    <dgm:pt modelId="{DA72E886-CDE1-441B-9B22-2A3DFB05A6C7}" type="sibTrans" cxnId="{57BA7DB1-5BB4-4A5E-8722-F36205F4665B}">
      <dgm:prSet/>
      <dgm:spPr/>
      <dgm:t>
        <a:bodyPr/>
        <a:lstStyle/>
        <a:p>
          <a:endParaRPr lang="ru-RU"/>
        </a:p>
      </dgm:t>
    </dgm:pt>
    <dgm:pt modelId="{74DDFC2E-23E8-47EC-8725-F0BD5CDA74CD}">
      <dgm:prSet phldrT="[Текст]"/>
      <dgm:spPr/>
      <dgm:t>
        <a:bodyPr/>
        <a:lstStyle/>
        <a:p>
          <a:r>
            <a:rPr lang="ru-RU" dirty="0"/>
            <a:t>Разъяснение особенностей построения образовательного процесса в инклюзивном классе.</a:t>
          </a:r>
        </a:p>
      </dgm:t>
    </dgm:pt>
    <dgm:pt modelId="{DD4D0B90-8208-48C0-8E29-E9F8CBF189EF}" type="parTrans" cxnId="{74DD29A2-EC8B-45B8-921E-99572E2F0501}">
      <dgm:prSet/>
      <dgm:spPr/>
      <dgm:t>
        <a:bodyPr/>
        <a:lstStyle/>
        <a:p>
          <a:endParaRPr lang="ru-RU"/>
        </a:p>
      </dgm:t>
    </dgm:pt>
    <dgm:pt modelId="{3750B362-9807-4177-9ED2-4C93C1D1DD8F}" type="sibTrans" cxnId="{74DD29A2-EC8B-45B8-921E-99572E2F0501}">
      <dgm:prSet/>
      <dgm:spPr/>
      <dgm:t>
        <a:bodyPr/>
        <a:lstStyle/>
        <a:p>
          <a:endParaRPr lang="ru-RU"/>
        </a:p>
      </dgm:t>
    </dgm:pt>
    <dgm:pt modelId="{DFAD58A1-0C87-4664-AAF2-8015EC18B8B9}" type="pres">
      <dgm:prSet presAssocID="{C7CD35EA-0311-4AAE-8D63-6CC2960E9426}" presName="Name0" presStyleCnt="0">
        <dgm:presLayoutVars>
          <dgm:dir/>
          <dgm:animLvl val="lvl"/>
          <dgm:resizeHandles val="exact"/>
        </dgm:presLayoutVars>
      </dgm:prSet>
      <dgm:spPr/>
    </dgm:pt>
    <dgm:pt modelId="{AFA924EB-E38F-4927-8243-D304EDC20E61}" type="pres">
      <dgm:prSet presAssocID="{0F1C351E-317C-4A6D-BAA1-981B40855036}" presName="composite" presStyleCnt="0"/>
      <dgm:spPr/>
    </dgm:pt>
    <dgm:pt modelId="{407B9D69-E155-4607-8468-DA353431FED7}" type="pres">
      <dgm:prSet presAssocID="{0F1C351E-317C-4A6D-BAA1-981B4085503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80071A69-1309-4DC8-B4A3-EA46CB5D852E}" type="pres">
      <dgm:prSet presAssocID="{0F1C351E-317C-4A6D-BAA1-981B40855036}" presName="desTx" presStyleLbl="alignAccFollowNode1" presStyleIdx="0" presStyleCnt="2">
        <dgm:presLayoutVars>
          <dgm:bulletEnabled val="1"/>
        </dgm:presLayoutVars>
      </dgm:prSet>
      <dgm:spPr/>
    </dgm:pt>
    <dgm:pt modelId="{40EE266E-3963-48DB-8376-2F3DFB2F8FBF}" type="pres">
      <dgm:prSet presAssocID="{1A05E8C7-BC4A-469C-8632-BBA68A4F38FF}" presName="space" presStyleCnt="0"/>
      <dgm:spPr/>
    </dgm:pt>
    <dgm:pt modelId="{F348834B-67F8-4E12-B0FF-ABE6A05F9273}" type="pres">
      <dgm:prSet presAssocID="{249DE4DD-C2CB-4329-80A7-F50453AFC78D}" presName="composite" presStyleCnt="0"/>
      <dgm:spPr/>
    </dgm:pt>
    <dgm:pt modelId="{8EE2CF80-CB62-4D58-8D8A-237A8506272B}" type="pres">
      <dgm:prSet presAssocID="{249DE4DD-C2CB-4329-80A7-F50453AFC78D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28F0849B-3BFF-4F72-84B4-365EDD7CE0FD}" type="pres">
      <dgm:prSet presAssocID="{249DE4DD-C2CB-4329-80A7-F50453AFC78D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44F72306-D827-4CDC-869B-8CB215FFBAB9}" type="presOf" srcId="{37F71B2A-6999-4D2A-B44D-9B7B57D86707}" destId="{80071A69-1309-4DC8-B4A3-EA46CB5D852E}" srcOrd="0" destOrd="1" presId="urn:microsoft.com/office/officeart/2005/8/layout/hList1"/>
    <dgm:cxn modelId="{D83A8E47-E2F7-4AAD-87DB-556D4B848CB0}" type="presOf" srcId="{D4B452D9-177C-4D39-9C7B-83AC8AC4143B}" destId="{28F0849B-3BFF-4F72-84B4-365EDD7CE0FD}" srcOrd="0" destOrd="0" presId="urn:microsoft.com/office/officeart/2005/8/layout/hList1"/>
    <dgm:cxn modelId="{B290806D-AD5F-4A4F-B8D1-A93B28EE8803}" srcId="{C7CD35EA-0311-4AAE-8D63-6CC2960E9426}" destId="{0F1C351E-317C-4A6D-BAA1-981B40855036}" srcOrd="0" destOrd="0" parTransId="{7B4402B4-BE8C-4685-9638-60AE5825670C}" sibTransId="{1A05E8C7-BC4A-469C-8632-BBA68A4F38FF}"/>
    <dgm:cxn modelId="{BE559B82-C680-4D76-A770-C8EFFE217A19}" srcId="{C7CD35EA-0311-4AAE-8D63-6CC2960E9426}" destId="{249DE4DD-C2CB-4329-80A7-F50453AFC78D}" srcOrd="1" destOrd="0" parTransId="{AD1659C2-20CC-436E-A7B3-7AE28F8AD18A}" sibTransId="{799AD66E-4D12-4DA3-AF82-4401FEB8E696}"/>
    <dgm:cxn modelId="{996B6087-3BB0-4723-8DC7-A048D0195457}" type="presOf" srcId="{C7CD35EA-0311-4AAE-8D63-6CC2960E9426}" destId="{DFAD58A1-0C87-4664-AAF2-8015EC18B8B9}" srcOrd="0" destOrd="0" presId="urn:microsoft.com/office/officeart/2005/8/layout/hList1"/>
    <dgm:cxn modelId="{3BAF5694-8811-4C87-9FD0-3862A4ADA64A}" type="presOf" srcId="{249DE4DD-C2CB-4329-80A7-F50453AFC78D}" destId="{8EE2CF80-CB62-4D58-8D8A-237A8506272B}" srcOrd="0" destOrd="0" presId="urn:microsoft.com/office/officeart/2005/8/layout/hList1"/>
    <dgm:cxn modelId="{006FC89B-A01E-4B1E-8E0C-94BE1AB81F89}" type="presOf" srcId="{12202667-803B-4840-A2E5-BB280A9B9036}" destId="{80071A69-1309-4DC8-B4A3-EA46CB5D852E}" srcOrd="0" destOrd="0" presId="urn:microsoft.com/office/officeart/2005/8/layout/hList1"/>
    <dgm:cxn modelId="{C8B278A1-A5BD-49EF-8EE5-D700A8298D24}" type="presOf" srcId="{0F1C351E-317C-4A6D-BAA1-981B40855036}" destId="{407B9D69-E155-4607-8468-DA353431FED7}" srcOrd="0" destOrd="0" presId="urn:microsoft.com/office/officeart/2005/8/layout/hList1"/>
    <dgm:cxn modelId="{74DD29A2-EC8B-45B8-921E-99572E2F0501}" srcId="{249DE4DD-C2CB-4329-80A7-F50453AFC78D}" destId="{74DDFC2E-23E8-47EC-8725-F0BD5CDA74CD}" srcOrd="1" destOrd="0" parTransId="{DD4D0B90-8208-48C0-8E29-E9F8CBF189EF}" sibTransId="{3750B362-9807-4177-9ED2-4C93C1D1DD8F}"/>
    <dgm:cxn modelId="{57BA7DB1-5BB4-4A5E-8722-F36205F4665B}" srcId="{249DE4DD-C2CB-4329-80A7-F50453AFC78D}" destId="{D4B452D9-177C-4D39-9C7B-83AC8AC4143B}" srcOrd="0" destOrd="0" parTransId="{474EE598-4380-4673-A5BA-2145AF769250}" sibTransId="{DA72E886-CDE1-441B-9B22-2A3DFB05A6C7}"/>
    <dgm:cxn modelId="{49E728B7-650E-46F3-8A9B-DF66F7F84273}" srcId="{0F1C351E-317C-4A6D-BAA1-981B40855036}" destId="{12202667-803B-4840-A2E5-BB280A9B9036}" srcOrd="0" destOrd="0" parTransId="{804E616A-1C2C-43BB-A29A-C40D8BDA1473}" sibTransId="{09D91BF6-6E18-4853-9574-B40271DE1837}"/>
    <dgm:cxn modelId="{A0507DC7-E7D7-4EDF-B265-08762795D629}" type="presOf" srcId="{74DDFC2E-23E8-47EC-8725-F0BD5CDA74CD}" destId="{28F0849B-3BFF-4F72-84B4-365EDD7CE0FD}" srcOrd="0" destOrd="1" presId="urn:microsoft.com/office/officeart/2005/8/layout/hList1"/>
    <dgm:cxn modelId="{C9BC1BFF-D204-414E-84E3-6289708978CD}" srcId="{0F1C351E-317C-4A6D-BAA1-981B40855036}" destId="{37F71B2A-6999-4D2A-B44D-9B7B57D86707}" srcOrd="1" destOrd="0" parTransId="{8A5EA99E-3425-4B51-B4A3-FB25453F0657}" sibTransId="{2CFD9DFB-3557-43C3-AE83-95EB9538DA1D}"/>
    <dgm:cxn modelId="{67977CC8-7636-41F6-AB5C-694B770B86CF}" type="presParOf" srcId="{DFAD58A1-0C87-4664-AAF2-8015EC18B8B9}" destId="{AFA924EB-E38F-4927-8243-D304EDC20E61}" srcOrd="0" destOrd="0" presId="urn:microsoft.com/office/officeart/2005/8/layout/hList1"/>
    <dgm:cxn modelId="{9D4C2ABA-B918-4C1D-8C29-96A4CAB137C6}" type="presParOf" srcId="{AFA924EB-E38F-4927-8243-D304EDC20E61}" destId="{407B9D69-E155-4607-8468-DA353431FED7}" srcOrd="0" destOrd="0" presId="urn:microsoft.com/office/officeart/2005/8/layout/hList1"/>
    <dgm:cxn modelId="{AD2C5179-E0FA-41BE-8AFB-4FD8929A0B38}" type="presParOf" srcId="{AFA924EB-E38F-4927-8243-D304EDC20E61}" destId="{80071A69-1309-4DC8-B4A3-EA46CB5D852E}" srcOrd="1" destOrd="0" presId="urn:microsoft.com/office/officeart/2005/8/layout/hList1"/>
    <dgm:cxn modelId="{8D79F74F-51FA-456A-B5C0-C3C31448C0D4}" type="presParOf" srcId="{DFAD58A1-0C87-4664-AAF2-8015EC18B8B9}" destId="{40EE266E-3963-48DB-8376-2F3DFB2F8FBF}" srcOrd="1" destOrd="0" presId="urn:microsoft.com/office/officeart/2005/8/layout/hList1"/>
    <dgm:cxn modelId="{C4D5ADCA-12E1-4FE5-8218-429FDF0CC165}" type="presParOf" srcId="{DFAD58A1-0C87-4664-AAF2-8015EC18B8B9}" destId="{F348834B-67F8-4E12-B0FF-ABE6A05F9273}" srcOrd="2" destOrd="0" presId="urn:microsoft.com/office/officeart/2005/8/layout/hList1"/>
    <dgm:cxn modelId="{06CA1C5C-A7F8-4AD4-AAC7-AB9481F80EDE}" type="presParOf" srcId="{F348834B-67F8-4E12-B0FF-ABE6A05F9273}" destId="{8EE2CF80-CB62-4D58-8D8A-237A8506272B}" srcOrd="0" destOrd="0" presId="urn:microsoft.com/office/officeart/2005/8/layout/hList1"/>
    <dgm:cxn modelId="{D027F2B3-5451-47D1-8DAD-3ACE54A73DF0}" type="presParOf" srcId="{F348834B-67F8-4E12-B0FF-ABE6A05F9273}" destId="{28F0849B-3BFF-4F72-84B4-365EDD7CE0F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9A87786-D6A6-4B93-AF1C-ABA2E8E0D482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6BD56D0-12BB-4F73-8A91-93A13EAD5C59}">
      <dgm:prSet/>
      <dgm:spPr/>
      <dgm:t>
        <a:bodyPr/>
        <a:lstStyle/>
        <a:p>
          <a:r>
            <a:rPr lang="ru-RU" dirty="0"/>
            <a:t>Акцент на сильные стороны ребёнка с ОВЗ, его положительные качества.</a:t>
          </a:r>
        </a:p>
      </dgm:t>
    </dgm:pt>
    <dgm:pt modelId="{B5AE483B-8469-4E58-990B-2B607D5012E2}" type="parTrans" cxnId="{33695CB8-60A8-4DD8-A61F-2A78B44F1DE9}">
      <dgm:prSet/>
      <dgm:spPr/>
      <dgm:t>
        <a:bodyPr/>
        <a:lstStyle/>
        <a:p>
          <a:endParaRPr lang="ru-RU"/>
        </a:p>
      </dgm:t>
    </dgm:pt>
    <dgm:pt modelId="{21A0D6A1-F0DF-43F0-A729-68DAB0147018}" type="sibTrans" cxnId="{33695CB8-60A8-4DD8-A61F-2A78B44F1DE9}">
      <dgm:prSet/>
      <dgm:spPr/>
      <dgm:t>
        <a:bodyPr/>
        <a:lstStyle/>
        <a:p>
          <a:endParaRPr lang="ru-RU"/>
        </a:p>
      </dgm:t>
    </dgm:pt>
    <dgm:pt modelId="{6FFEEF3F-4019-43F1-814E-5F0C2F3F2B3D}">
      <dgm:prSet/>
      <dgm:spPr/>
      <dgm:t>
        <a:bodyPr/>
        <a:lstStyle/>
        <a:p>
          <a:r>
            <a:rPr lang="ru-RU"/>
            <a:t>Организация взаимодействия в классе через внеурочную, проектную деятельность, внешкольные мероприятия.</a:t>
          </a:r>
        </a:p>
      </dgm:t>
    </dgm:pt>
    <dgm:pt modelId="{339C51F9-A95C-4FED-9E25-7FE07785CA84}" type="parTrans" cxnId="{71940ADB-3FDC-4E98-AB18-E249650FC3CE}">
      <dgm:prSet/>
      <dgm:spPr/>
      <dgm:t>
        <a:bodyPr/>
        <a:lstStyle/>
        <a:p>
          <a:endParaRPr lang="ru-RU"/>
        </a:p>
      </dgm:t>
    </dgm:pt>
    <dgm:pt modelId="{C8CB089B-E270-4DC7-8B75-A2BCDA87864F}" type="sibTrans" cxnId="{71940ADB-3FDC-4E98-AB18-E249650FC3CE}">
      <dgm:prSet/>
      <dgm:spPr/>
      <dgm:t>
        <a:bodyPr/>
        <a:lstStyle/>
        <a:p>
          <a:endParaRPr lang="ru-RU"/>
        </a:p>
      </dgm:t>
    </dgm:pt>
    <dgm:pt modelId="{842FF132-EEC0-49EB-8BBC-497E1F839F89}">
      <dgm:prSet/>
      <dgm:spPr/>
      <dgm:t>
        <a:bodyPr/>
        <a:lstStyle/>
        <a:p>
          <a:r>
            <a:rPr lang="ru-RU"/>
            <a:t>Организация тренингов, классных часов, направленных на сплочение коллектива.</a:t>
          </a:r>
        </a:p>
      </dgm:t>
    </dgm:pt>
    <dgm:pt modelId="{F6830454-BAEB-4C7F-93C8-0A2BA8CA88A8}" type="parTrans" cxnId="{F6ED162F-0B91-4A0F-9B32-2DC1246E3B95}">
      <dgm:prSet/>
      <dgm:spPr/>
      <dgm:t>
        <a:bodyPr/>
        <a:lstStyle/>
        <a:p>
          <a:endParaRPr lang="ru-RU"/>
        </a:p>
      </dgm:t>
    </dgm:pt>
    <dgm:pt modelId="{8644C67B-1192-4D65-A240-5139FA127B40}" type="sibTrans" cxnId="{F6ED162F-0B91-4A0F-9B32-2DC1246E3B95}">
      <dgm:prSet/>
      <dgm:spPr/>
      <dgm:t>
        <a:bodyPr/>
        <a:lstStyle/>
        <a:p>
          <a:endParaRPr lang="ru-RU"/>
        </a:p>
      </dgm:t>
    </dgm:pt>
    <dgm:pt modelId="{6B3DB8C4-8D91-4BF5-83C9-78D1CDE12230}" type="pres">
      <dgm:prSet presAssocID="{C9A87786-D6A6-4B93-AF1C-ABA2E8E0D482}" presName="linear" presStyleCnt="0">
        <dgm:presLayoutVars>
          <dgm:animLvl val="lvl"/>
          <dgm:resizeHandles val="exact"/>
        </dgm:presLayoutVars>
      </dgm:prSet>
      <dgm:spPr/>
    </dgm:pt>
    <dgm:pt modelId="{017F47CB-AD2B-4DDF-B4EB-E3B2EB8CF043}" type="pres">
      <dgm:prSet presAssocID="{86BD56D0-12BB-4F73-8A91-93A13EAD5C5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0F6A9F4-F688-4C8F-B21C-FE21017E510A}" type="pres">
      <dgm:prSet presAssocID="{21A0D6A1-F0DF-43F0-A729-68DAB0147018}" presName="spacer" presStyleCnt="0"/>
      <dgm:spPr/>
    </dgm:pt>
    <dgm:pt modelId="{C42CE3E5-0446-481A-9040-11F58B4EDF53}" type="pres">
      <dgm:prSet presAssocID="{6FFEEF3F-4019-43F1-814E-5F0C2F3F2B3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BBA512F-741B-44DF-B8EF-9296D9E89DBC}" type="pres">
      <dgm:prSet presAssocID="{C8CB089B-E270-4DC7-8B75-A2BCDA87864F}" presName="spacer" presStyleCnt="0"/>
      <dgm:spPr/>
    </dgm:pt>
    <dgm:pt modelId="{00977C5C-B8D2-42F5-A9AA-3392B3F283AA}" type="pres">
      <dgm:prSet presAssocID="{842FF132-EEC0-49EB-8BBC-497E1F839F8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448042E-69C8-4724-8C63-18F785277FA1}" type="presOf" srcId="{842FF132-EEC0-49EB-8BBC-497E1F839F89}" destId="{00977C5C-B8D2-42F5-A9AA-3392B3F283AA}" srcOrd="0" destOrd="0" presId="urn:microsoft.com/office/officeart/2005/8/layout/vList2"/>
    <dgm:cxn modelId="{F6ED162F-0B91-4A0F-9B32-2DC1246E3B95}" srcId="{C9A87786-D6A6-4B93-AF1C-ABA2E8E0D482}" destId="{842FF132-EEC0-49EB-8BBC-497E1F839F89}" srcOrd="2" destOrd="0" parTransId="{F6830454-BAEB-4C7F-93C8-0A2BA8CA88A8}" sibTransId="{8644C67B-1192-4D65-A240-5139FA127B40}"/>
    <dgm:cxn modelId="{3F0AB46B-AD11-4F6C-9198-C513319BFD4D}" type="presOf" srcId="{C9A87786-D6A6-4B93-AF1C-ABA2E8E0D482}" destId="{6B3DB8C4-8D91-4BF5-83C9-78D1CDE12230}" srcOrd="0" destOrd="0" presId="urn:microsoft.com/office/officeart/2005/8/layout/vList2"/>
    <dgm:cxn modelId="{9510606F-C36B-4463-83E2-E8DF979C2AF3}" type="presOf" srcId="{86BD56D0-12BB-4F73-8A91-93A13EAD5C59}" destId="{017F47CB-AD2B-4DDF-B4EB-E3B2EB8CF043}" srcOrd="0" destOrd="0" presId="urn:microsoft.com/office/officeart/2005/8/layout/vList2"/>
    <dgm:cxn modelId="{33695CB8-60A8-4DD8-A61F-2A78B44F1DE9}" srcId="{C9A87786-D6A6-4B93-AF1C-ABA2E8E0D482}" destId="{86BD56D0-12BB-4F73-8A91-93A13EAD5C59}" srcOrd="0" destOrd="0" parTransId="{B5AE483B-8469-4E58-990B-2B607D5012E2}" sibTransId="{21A0D6A1-F0DF-43F0-A729-68DAB0147018}"/>
    <dgm:cxn modelId="{71940ADB-3FDC-4E98-AB18-E249650FC3CE}" srcId="{C9A87786-D6A6-4B93-AF1C-ABA2E8E0D482}" destId="{6FFEEF3F-4019-43F1-814E-5F0C2F3F2B3D}" srcOrd="1" destOrd="0" parTransId="{339C51F9-A95C-4FED-9E25-7FE07785CA84}" sibTransId="{C8CB089B-E270-4DC7-8B75-A2BCDA87864F}"/>
    <dgm:cxn modelId="{9BB3B5F5-E349-41CF-8FBC-CBD963A734E8}" type="presOf" srcId="{6FFEEF3F-4019-43F1-814E-5F0C2F3F2B3D}" destId="{C42CE3E5-0446-481A-9040-11F58B4EDF53}" srcOrd="0" destOrd="0" presId="urn:microsoft.com/office/officeart/2005/8/layout/vList2"/>
    <dgm:cxn modelId="{F0BE179A-C5FE-4293-AAFB-5D3EFBFB3F0B}" type="presParOf" srcId="{6B3DB8C4-8D91-4BF5-83C9-78D1CDE12230}" destId="{017F47CB-AD2B-4DDF-B4EB-E3B2EB8CF043}" srcOrd="0" destOrd="0" presId="urn:microsoft.com/office/officeart/2005/8/layout/vList2"/>
    <dgm:cxn modelId="{CF11FF1D-1EFD-4E0A-B107-C2F4EC4192B2}" type="presParOf" srcId="{6B3DB8C4-8D91-4BF5-83C9-78D1CDE12230}" destId="{80F6A9F4-F688-4C8F-B21C-FE21017E510A}" srcOrd="1" destOrd="0" presId="urn:microsoft.com/office/officeart/2005/8/layout/vList2"/>
    <dgm:cxn modelId="{CEF299A1-2D98-4C63-B17F-0C9EF64E0241}" type="presParOf" srcId="{6B3DB8C4-8D91-4BF5-83C9-78D1CDE12230}" destId="{C42CE3E5-0446-481A-9040-11F58B4EDF53}" srcOrd="2" destOrd="0" presId="urn:microsoft.com/office/officeart/2005/8/layout/vList2"/>
    <dgm:cxn modelId="{4C530DDE-1820-4A39-9689-1F0CB220E070}" type="presParOf" srcId="{6B3DB8C4-8D91-4BF5-83C9-78D1CDE12230}" destId="{6BBA512F-741B-44DF-B8EF-9296D9E89DBC}" srcOrd="3" destOrd="0" presId="urn:microsoft.com/office/officeart/2005/8/layout/vList2"/>
    <dgm:cxn modelId="{78016B0F-EFAB-4FC9-BA39-387A33F22427}" type="presParOf" srcId="{6B3DB8C4-8D91-4BF5-83C9-78D1CDE12230}" destId="{00977C5C-B8D2-42F5-A9AA-3392B3F283A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C8CF262-AD62-4BC0-B01F-58294128F43E}" type="doc">
      <dgm:prSet loTypeId="urn:microsoft.com/office/officeart/2005/8/layout/list1" loCatId="list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90FF170F-94BC-4598-B673-8A49D1CE3589}">
      <dgm:prSet/>
      <dgm:spPr/>
      <dgm:t>
        <a:bodyPr/>
        <a:lstStyle/>
        <a:p>
          <a:r>
            <a:rPr lang="ru-RU"/>
            <a:t>Основные </a:t>
          </a:r>
          <a:r>
            <a:rPr lang="ru-RU" b="1"/>
            <a:t>задачи</a:t>
          </a:r>
          <a:r>
            <a:rPr lang="ru-RU"/>
            <a:t> взаимодействия:</a:t>
          </a:r>
        </a:p>
      </dgm:t>
    </dgm:pt>
    <dgm:pt modelId="{A9E2865B-99B4-4510-8F26-9F3E2F0712B7}" type="parTrans" cxnId="{7920027C-94EB-4162-92E8-BD0BC78B688A}">
      <dgm:prSet/>
      <dgm:spPr/>
      <dgm:t>
        <a:bodyPr/>
        <a:lstStyle/>
        <a:p>
          <a:endParaRPr lang="ru-RU"/>
        </a:p>
      </dgm:t>
    </dgm:pt>
    <dgm:pt modelId="{C89463DB-C307-40FB-9129-396D752135B5}" type="sibTrans" cxnId="{7920027C-94EB-4162-92E8-BD0BC78B688A}">
      <dgm:prSet/>
      <dgm:spPr/>
      <dgm:t>
        <a:bodyPr/>
        <a:lstStyle/>
        <a:p>
          <a:endParaRPr lang="ru-RU"/>
        </a:p>
      </dgm:t>
    </dgm:pt>
    <dgm:pt modelId="{58FA6212-74F3-451D-A5F0-321E1773D225}">
      <dgm:prSet/>
      <dgm:spPr/>
      <dgm:t>
        <a:bodyPr/>
        <a:lstStyle/>
        <a:p>
          <a:r>
            <a:rPr lang="ru-RU"/>
            <a:t>выработка общих требований, предъявляемых ребенку с ОВЗ (алгоритмизация, событийность и т.д);</a:t>
          </a:r>
        </a:p>
      </dgm:t>
    </dgm:pt>
    <dgm:pt modelId="{720A3BAC-82D1-4B00-A672-11803AEF63B7}" type="parTrans" cxnId="{1E2FCDC6-1ED1-49FF-AE28-018BF79712C8}">
      <dgm:prSet/>
      <dgm:spPr/>
      <dgm:t>
        <a:bodyPr/>
        <a:lstStyle/>
        <a:p>
          <a:endParaRPr lang="ru-RU"/>
        </a:p>
      </dgm:t>
    </dgm:pt>
    <dgm:pt modelId="{030F6068-63C1-4923-A908-578A1FE03653}" type="sibTrans" cxnId="{1E2FCDC6-1ED1-49FF-AE28-018BF79712C8}">
      <dgm:prSet/>
      <dgm:spPr/>
      <dgm:t>
        <a:bodyPr/>
        <a:lstStyle/>
        <a:p>
          <a:endParaRPr lang="ru-RU"/>
        </a:p>
      </dgm:t>
    </dgm:pt>
    <dgm:pt modelId="{FBA74382-E87E-474F-AC66-F09657313BE2}">
      <dgm:prSet/>
      <dgm:spPr/>
      <dgm:t>
        <a:bodyPr/>
        <a:lstStyle/>
        <a:p>
          <a:r>
            <a:rPr lang="ru-RU" dirty="0"/>
            <a:t>разъяснение особенностей ребенка;</a:t>
          </a:r>
        </a:p>
      </dgm:t>
    </dgm:pt>
    <dgm:pt modelId="{74344EB4-1096-4263-B001-EEDA67347BAA}" type="parTrans" cxnId="{D003BC27-03D4-42B1-83FF-1EEA75420628}">
      <dgm:prSet/>
      <dgm:spPr/>
      <dgm:t>
        <a:bodyPr/>
        <a:lstStyle/>
        <a:p>
          <a:endParaRPr lang="ru-RU"/>
        </a:p>
      </dgm:t>
    </dgm:pt>
    <dgm:pt modelId="{1AE50E6E-0369-4DF3-8E70-B664310A56C9}" type="sibTrans" cxnId="{D003BC27-03D4-42B1-83FF-1EEA75420628}">
      <dgm:prSet/>
      <dgm:spPr/>
      <dgm:t>
        <a:bodyPr/>
        <a:lstStyle/>
        <a:p>
          <a:endParaRPr lang="ru-RU"/>
        </a:p>
      </dgm:t>
    </dgm:pt>
    <dgm:pt modelId="{537CE78F-D75E-4B17-9462-A07C440A051C}">
      <dgm:prSet/>
      <dgm:spPr/>
      <dgm:t>
        <a:bodyPr/>
        <a:lstStyle/>
        <a:p>
          <a:r>
            <a:rPr lang="ru-RU"/>
            <a:t>поиск эффективных путей решения образовательных задач.</a:t>
          </a:r>
        </a:p>
      </dgm:t>
    </dgm:pt>
    <dgm:pt modelId="{B1EE0A1E-2296-4541-B715-C59205EDFA44}" type="parTrans" cxnId="{482B22E4-B9B2-4418-9A40-4E5895CC8DD7}">
      <dgm:prSet/>
      <dgm:spPr/>
      <dgm:t>
        <a:bodyPr/>
        <a:lstStyle/>
        <a:p>
          <a:endParaRPr lang="ru-RU"/>
        </a:p>
      </dgm:t>
    </dgm:pt>
    <dgm:pt modelId="{633FFBA4-983F-4A59-94BC-50D433521B43}" type="sibTrans" cxnId="{482B22E4-B9B2-4418-9A40-4E5895CC8DD7}">
      <dgm:prSet/>
      <dgm:spPr/>
      <dgm:t>
        <a:bodyPr/>
        <a:lstStyle/>
        <a:p>
          <a:endParaRPr lang="ru-RU"/>
        </a:p>
      </dgm:t>
    </dgm:pt>
    <dgm:pt modelId="{FC28D190-7FD3-4AD7-8AEC-8C443824B67C}">
      <dgm:prSet/>
      <dgm:spPr/>
      <dgm:t>
        <a:bodyPr/>
        <a:lstStyle/>
        <a:p>
          <a:r>
            <a:rPr lang="ru-RU"/>
            <a:t>организация преемственности при переходе с одного уровня образования на другой.</a:t>
          </a:r>
        </a:p>
      </dgm:t>
    </dgm:pt>
    <dgm:pt modelId="{7D39EAFC-3281-4592-9AB0-3829A890E34B}" type="parTrans" cxnId="{A5DA1EE2-1889-4218-9C09-34F1F7419F5D}">
      <dgm:prSet/>
      <dgm:spPr/>
      <dgm:t>
        <a:bodyPr/>
        <a:lstStyle/>
        <a:p>
          <a:endParaRPr lang="ru-RU"/>
        </a:p>
      </dgm:t>
    </dgm:pt>
    <dgm:pt modelId="{4486C300-702E-4944-97BD-B96346BC78BB}" type="sibTrans" cxnId="{A5DA1EE2-1889-4218-9C09-34F1F7419F5D}">
      <dgm:prSet/>
      <dgm:spPr/>
      <dgm:t>
        <a:bodyPr/>
        <a:lstStyle/>
        <a:p>
          <a:endParaRPr lang="ru-RU"/>
        </a:p>
      </dgm:t>
    </dgm:pt>
    <dgm:pt modelId="{3F2104CC-B466-4B9B-8B3E-09CFC869A420}" type="pres">
      <dgm:prSet presAssocID="{FC8CF262-AD62-4BC0-B01F-58294128F43E}" presName="linear" presStyleCnt="0">
        <dgm:presLayoutVars>
          <dgm:dir/>
          <dgm:animLvl val="lvl"/>
          <dgm:resizeHandles val="exact"/>
        </dgm:presLayoutVars>
      </dgm:prSet>
      <dgm:spPr/>
    </dgm:pt>
    <dgm:pt modelId="{C55B0A16-6B7E-4C82-8A21-50D5936BCC4D}" type="pres">
      <dgm:prSet presAssocID="{90FF170F-94BC-4598-B673-8A49D1CE3589}" presName="parentLin" presStyleCnt="0"/>
      <dgm:spPr/>
    </dgm:pt>
    <dgm:pt modelId="{437600BC-A4A1-458A-A707-069427BC3C66}" type="pres">
      <dgm:prSet presAssocID="{90FF170F-94BC-4598-B673-8A49D1CE3589}" presName="parentLeftMargin" presStyleLbl="node1" presStyleIdx="0" presStyleCnt="1"/>
      <dgm:spPr/>
    </dgm:pt>
    <dgm:pt modelId="{E9AC82C2-2F37-45DB-A080-1E9B0364718A}" type="pres">
      <dgm:prSet presAssocID="{90FF170F-94BC-4598-B673-8A49D1CE3589}" presName="parentText" presStyleLbl="node1" presStyleIdx="0" presStyleCnt="1" custLinFactX="26666" custLinFactNeighborX="100000" custLinFactNeighborY="5271">
        <dgm:presLayoutVars>
          <dgm:chMax val="0"/>
          <dgm:bulletEnabled val="1"/>
        </dgm:presLayoutVars>
      </dgm:prSet>
      <dgm:spPr/>
    </dgm:pt>
    <dgm:pt modelId="{2FC022B1-969B-4893-8581-9902BB6E9596}" type="pres">
      <dgm:prSet presAssocID="{90FF170F-94BC-4598-B673-8A49D1CE3589}" presName="negativeSpace" presStyleCnt="0"/>
      <dgm:spPr/>
    </dgm:pt>
    <dgm:pt modelId="{E2FB52EF-3185-4F44-BF6B-2CA30F6AE340}" type="pres">
      <dgm:prSet presAssocID="{90FF170F-94BC-4598-B673-8A49D1CE3589}" presName="childText" presStyleLbl="conFgAcc1" presStyleIdx="0" presStyleCnt="1" custLinFactY="9814" custLinFactNeighborY="100000">
        <dgm:presLayoutVars>
          <dgm:bulletEnabled val="1"/>
        </dgm:presLayoutVars>
      </dgm:prSet>
      <dgm:spPr/>
    </dgm:pt>
  </dgm:ptLst>
  <dgm:cxnLst>
    <dgm:cxn modelId="{D003BC27-03D4-42B1-83FF-1EEA75420628}" srcId="{90FF170F-94BC-4598-B673-8A49D1CE3589}" destId="{FBA74382-E87E-474F-AC66-F09657313BE2}" srcOrd="1" destOrd="0" parTransId="{74344EB4-1096-4263-B001-EEDA67347BAA}" sibTransId="{1AE50E6E-0369-4DF3-8E70-B664310A56C9}"/>
    <dgm:cxn modelId="{8194D348-3BE6-49B4-A018-54439DC9DED2}" type="presOf" srcId="{58FA6212-74F3-451D-A5F0-321E1773D225}" destId="{E2FB52EF-3185-4F44-BF6B-2CA30F6AE340}" srcOrd="0" destOrd="0" presId="urn:microsoft.com/office/officeart/2005/8/layout/list1"/>
    <dgm:cxn modelId="{5D16BD4D-5866-4C97-B955-02C50C3D76FC}" type="presOf" srcId="{FC8CF262-AD62-4BC0-B01F-58294128F43E}" destId="{3F2104CC-B466-4B9B-8B3E-09CFC869A420}" srcOrd="0" destOrd="0" presId="urn:microsoft.com/office/officeart/2005/8/layout/list1"/>
    <dgm:cxn modelId="{4BA14B4E-5A7D-4975-9A5A-DA45186B0C07}" type="presOf" srcId="{FC28D190-7FD3-4AD7-8AEC-8C443824B67C}" destId="{E2FB52EF-3185-4F44-BF6B-2CA30F6AE340}" srcOrd="0" destOrd="3" presId="urn:microsoft.com/office/officeart/2005/8/layout/list1"/>
    <dgm:cxn modelId="{7920027C-94EB-4162-92E8-BD0BC78B688A}" srcId="{FC8CF262-AD62-4BC0-B01F-58294128F43E}" destId="{90FF170F-94BC-4598-B673-8A49D1CE3589}" srcOrd="0" destOrd="0" parTransId="{A9E2865B-99B4-4510-8F26-9F3E2F0712B7}" sibTransId="{C89463DB-C307-40FB-9129-396D752135B5}"/>
    <dgm:cxn modelId="{E4A579AA-9F89-42E5-A79B-114EA352F2ED}" type="presOf" srcId="{90FF170F-94BC-4598-B673-8A49D1CE3589}" destId="{437600BC-A4A1-458A-A707-069427BC3C66}" srcOrd="0" destOrd="0" presId="urn:microsoft.com/office/officeart/2005/8/layout/list1"/>
    <dgm:cxn modelId="{25CA00B8-7217-48AE-B795-7670191A395C}" type="presOf" srcId="{FBA74382-E87E-474F-AC66-F09657313BE2}" destId="{E2FB52EF-3185-4F44-BF6B-2CA30F6AE340}" srcOrd="0" destOrd="1" presId="urn:microsoft.com/office/officeart/2005/8/layout/list1"/>
    <dgm:cxn modelId="{1E2FCDC6-1ED1-49FF-AE28-018BF79712C8}" srcId="{90FF170F-94BC-4598-B673-8A49D1CE3589}" destId="{58FA6212-74F3-451D-A5F0-321E1773D225}" srcOrd="0" destOrd="0" parTransId="{720A3BAC-82D1-4B00-A672-11803AEF63B7}" sibTransId="{030F6068-63C1-4923-A908-578A1FE03653}"/>
    <dgm:cxn modelId="{A5DA1EE2-1889-4218-9C09-34F1F7419F5D}" srcId="{90FF170F-94BC-4598-B673-8A49D1CE3589}" destId="{FC28D190-7FD3-4AD7-8AEC-8C443824B67C}" srcOrd="3" destOrd="0" parTransId="{7D39EAFC-3281-4592-9AB0-3829A890E34B}" sibTransId="{4486C300-702E-4944-97BD-B96346BC78BB}"/>
    <dgm:cxn modelId="{482B22E4-B9B2-4418-9A40-4E5895CC8DD7}" srcId="{90FF170F-94BC-4598-B673-8A49D1CE3589}" destId="{537CE78F-D75E-4B17-9462-A07C440A051C}" srcOrd="2" destOrd="0" parTransId="{B1EE0A1E-2296-4541-B715-C59205EDFA44}" sibTransId="{633FFBA4-983F-4A59-94BC-50D433521B43}"/>
    <dgm:cxn modelId="{1C6867E9-D497-47FB-AC04-177254EFFACF}" type="presOf" srcId="{90FF170F-94BC-4598-B673-8A49D1CE3589}" destId="{E9AC82C2-2F37-45DB-A080-1E9B0364718A}" srcOrd="1" destOrd="0" presId="urn:microsoft.com/office/officeart/2005/8/layout/list1"/>
    <dgm:cxn modelId="{C1BC3BFF-6181-49B4-A197-0257046D6CFA}" type="presOf" srcId="{537CE78F-D75E-4B17-9462-A07C440A051C}" destId="{E2FB52EF-3185-4F44-BF6B-2CA30F6AE340}" srcOrd="0" destOrd="2" presId="urn:microsoft.com/office/officeart/2005/8/layout/list1"/>
    <dgm:cxn modelId="{2B0CC766-7F95-40F3-B18F-2252EE9D995F}" type="presParOf" srcId="{3F2104CC-B466-4B9B-8B3E-09CFC869A420}" destId="{C55B0A16-6B7E-4C82-8A21-50D5936BCC4D}" srcOrd="0" destOrd="0" presId="urn:microsoft.com/office/officeart/2005/8/layout/list1"/>
    <dgm:cxn modelId="{66D96A81-E27D-41AF-ADE9-201DBAC9ADDD}" type="presParOf" srcId="{C55B0A16-6B7E-4C82-8A21-50D5936BCC4D}" destId="{437600BC-A4A1-458A-A707-069427BC3C66}" srcOrd="0" destOrd="0" presId="urn:microsoft.com/office/officeart/2005/8/layout/list1"/>
    <dgm:cxn modelId="{6D8C11E4-0EDD-4C63-BEA6-B2E5D89496C6}" type="presParOf" srcId="{C55B0A16-6B7E-4C82-8A21-50D5936BCC4D}" destId="{E9AC82C2-2F37-45DB-A080-1E9B0364718A}" srcOrd="1" destOrd="0" presId="urn:microsoft.com/office/officeart/2005/8/layout/list1"/>
    <dgm:cxn modelId="{CB39F7AF-3AB4-472F-80E5-1602C9657C51}" type="presParOf" srcId="{3F2104CC-B466-4B9B-8B3E-09CFC869A420}" destId="{2FC022B1-969B-4893-8581-9902BB6E9596}" srcOrd="1" destOrd="0" presId="urn:microsoft.com/office/officeart/2005/8/layout/list1"/>
    <dgm:cxn modelId="{EAAAAB22-E76C-4B46-8A32-F1DD9C7747FF}" type="presParOf" srcId="{3F2104CC-B466-4B9B-8B3E-09CFC869A420}" destId="{E2FB52EF-3185-4F44-BF6B-2CA30F6AE340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2CB2A5C-62D9-4DAD-B708-88614D99417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17C28CF3-5686-4F2F-9101-70904FD96BA2}">
      <dgm:prSet/>
      <dgm:spPr/>
      <dgm:t>
        <a:bodyPr/>
        <a:lstStyle/>
        <a:p>
          <a:r>
            <a:rPr lang="ru-RU"/>
            <a:t>Консультирование классного руководителя.</a:t>
          </a:r>
        </a:p>
      </dgm:t>
    </dgm:pt>
    <dgm:pt modelId="{7712D904-7228-41B6-9B84-1A376C3C6BCD}" type="parTrans" cxnId="{CFF9882B-CD06-40AB-A51B-1A4C7BF33887}">
      <dgm:prSet/>
      <dgm:spPr/>
      <dgm:t>
        <a:bodyPr/>
        <a:lstStyle/>
        <a:p>
          <a:endParaRPr lang="ru-RU"/>
        </a:p>
      </dgm:t>
    </dgm:pt>
    <dgm:pt modelId="{26EE1EF9-4AAC-41F3-AEBB-AE2AFA258A66}" type="sibTrans" cxnId="{CFF9882B-CD06-40AB-A51B-1A4C7BF33887}">
      <dgm:prSet/>
      <dgm:spPr/>
      <dgm:t>
        <a:bodyPr/>
        <a:lstStyle/>
        <a:p>
          <a:endParaRPr lang="ru-RU"/>
        </a:p>
      </dgm:t>
    </dgm:pt>
    <dgm:pt modelId="{956CC603-8E11-4AE8-87CA-E196ECF23D34}">
      <dgm:prSet/>
      <dgm:spPr/>
      <dgm:t>
        <a:bodyPr/>
        <a:lstStyle/>
        <a:p>
          <a:r>
            <a:rPr lang="ru-RU"/>
            <a:t>Помощь в построении и корректировке образовательного маршрута.</a:t>
          </a:r>
        </a:p>
      </dgm:t>
    </dgm:pt>
    <dgm:pt modelId="{E6540DAA-562F-43EB-B462-F5789377F720}" type="parTrans" cxnId="{D33D86B9-5F13-4BB3-BC47-79122B2E03D5}">
      <dgm:prSet/>
      <dgm:spPr/>
      <dgm:t>
        <a:bodyPr/>
        <a:lstStyle/>
        <a:p>
          <a:endParaRPr lang="ru-RU"/>
        </a:p>
      </dgm:t>
    </dgm:pt>
    <dgm:pt modelId="{E3D20A12-0467-4383-95A6-B0D488C6C4E0}" type="sibTrans" cxnId="{D33D86B9-5F13-4BB3-BC47-79122B2E03D5}">
      <dgm:prSet/>
      <dgm:spPr/>
      <dgm:t>
        <a:bodyPr/>
        <a:lstStyle/>
        <a:p>
          <a:endParaRPr lang="ru-RU"/>
        </a:p>
      </dgm:t>
    </dgm:pt>
    <dgm:pt modelId="{9EE961D9-AEA0-4BA5-B2F5-46B792FADF12}" type="pres">
      <dgm:prSet presAssocID="{12CB2A5C-62D9-4DAD-B708-88614D994173}" presName="vert0" presStyleCnt="0">
        <dgm:presLayoutVars>
          <dgm:dir/>
          <dgm:animOne val="branch"/>
          <dgm:animLvl val="lvl"/>
        </dgm:presLayoutVars>
      </dgm:prSet>
      <dgm:spPr/>
    </dgm:pt>
    <dgm:pt modelId="{A5E6C03F-5025-48C1-8143-1ECE199F6CC1}" type="pres">
      <dgm:prSet presAssocID="{17C28CF3-5686-4F2F-9101-70904FD96BA2}" presName="thickLine" presStyleLbl="alignNode1" presStyleIdx="0" presStyleCnt="2"/>
      <dgm:spPr/>
    </dgm:pt>
    <dgm:pt modelId="{27DB8592-7FA8-4ABA-A23E-58BCAC7E2EA0}" type="pres">
      <dgm:prSet presAssocID="{17C28CF3-5686-4F2F-9101-70904FD96BA2}" presName="horz1" presStyleCnt="0"/>
      <dgm:spPr/>
    </dgm:pt>
    <dgm:pt modelId="{15D7F542-17C5-4873-9307-AE77E51DD352}" type="pres">
      <dgm:prSet presAssocID="{17C28CF3-5686-4F2F-9101-70904FD96BA2}" presName="tx1" presStyleLbl="revTx" presStyleIdx="0" presStyleCnt="2"/>
      <dgm:spPr/>
    </dgm:pt>
    <dgm:pt modelId="{D1D397E1-8088-4090-932C-34162033AC66}" type="pres">
      <dgm:prSet presAssocID="{17C28CF3-5686-4F2F-9101-70904FD96BA2}" presName="vert1" presStyleCnt="0"/>
      <dgm:spPr/>
    </dgm:pt>
    <dgm:pt modelId="{22D103E4-B9BE-40A0-9B0B-51BCC1050A88}" type="pres">
      <dgm:prSet presAssocID="{956CC603-8E11-4AE8-87CA-E196ECF23D34}" presName="thickLine" presStyleLbl="alignNode1" presStyleIdx="1" presStyleCnt="2"/>
      <dgm:spPr/>
    </dgm:pt>
    <dgm:pt modelId="{BECEB0F8-80C6-464B-A434-3C842476D868}" type="pres">
      <dgm:prSet presAssocID="{956CC603-8E11-4AE8-87CA-E196ECF23D34}" presName="horz1" presStyleCnt="0"/>
      <dgm:spPr/>
    </dgm:pt>
    <dgm:pt modelId="{62812B3C-CB59-41A6-B026-AB03F02CC037}" type="pres">
      <dgm:prSet presAssocID="{956CC603-8E11-4AE8-87CA-E196ECF23D34}" presName="tx1" presStyleLbl="revTx" presStyleIdx="1" presStyleCnt="2"/>
      <dgm:spPr/>
    </dgm:pt>
    <dgm:pt modelId="{DCC988B9-F81C-4DBB-A395-8E7C765D307C}" type="pres">
      <dgm:prSet presAssocID="{956CC603-8E11-4AE8-87CA-E196ECF23D34}" presName="vert1" presStyleCnt="0"/>
      <dgm:spPr/>
    </dgm:pt>
  </dgm:ptLst>
  <dgm:cxnLst>
    <dgm:cxn modelId="{CFF9882B-CD06-40AB-A51B-1A4C7BF33887}" srcId="{12CB2A5C-62D9-4DAD-B708-88614D994173}" destId="{17C28CF3-5686-4F2F-9101-70904FD96BA2}" srcOrd="0" destOrd="0" parTransId="{7712D904-7228-41B6-9B84-1A376C3C6BCD}" sibTransId="{26EE1EF9-4AAC-41F3-AEBB-AE2AFA258A66}"/>
    <dgm:cxn modelId="{5FC53E67-8AD8-409D-8872-ED0089290348}" type="presOf" srcId="{956CC603-8E11-4AE8-87CA-E196ECF23D34}" destId="{62812B3C-CB59-41A6-B026-AB03F02CC037}" srcOrd="0" destOrd="0" presId="urn:microsoft.com/office/officeart/2008/layout/LinedList"/>
    <dgm:cxn modelId="{9A4F496F-902F-4002-91BC-38C950622719}" type="presOf" srcId="{17C28CF3-5686-4F2F-9101-70904FD96BA2}" destId="{15D7F542-17C5-4873-9307-AE77E51DD352}" srcOrd="0" destOrd="0" presId="urn:microsoft.com/office/officeart/2008/layout/LinedList"/>
    <dgm:cxn modelId="{D33D86B9-5F13-4BB3-BC47-79122B2E03D5}" srcId="{12CB2A5C-62D9-4DAD-B708-88614D994173}" destId="{956CC603-8E11-4AE8-87CA-E196ECF23D34}" srcOrd="1" destOrd="0" parTransId="{E6540DAA-562F-43EB-B462-F5789377F720}" sibTransId="{E3D20A12-0467-4383-95A6-B0D488C6C4E0}"/>
    <dgm:cxn modelId="{175AC4F0-CEFF-4590-9F2A-1C6B48378251}" type="presOf" srcId="{12CB2A5C-62D9-4DAD-B708-88614D994173}" destId="{9EE961D9-AEA0-4BA5-B2F5-46B792FADF12}" srcOrd="0" destOrd="0" presId="urn:microsoft.com/office/officeart/2008/layout/LinedList"/>
    <dgm:cxn modelId="{26D0FD77-9AE6-41A4-ACB9-ACF9D06758B9}" type="presParOf" srcId="{9EE961D9-AEA0-4BA5-B2F5-46B792FADF12}" destId="{A5E6C03F-5025-48C1-8143-1ECE199F6CC1}" srcOrd="0" destOrd="0" presId="urn:microsoft.com/office/officeart/2008/layout/LinedList"/>
    <dgm:cxn modelId="{C306C568-B466-4E7E-90F1-B5037CCD9AB9}" type="presParOf" srcId="{9EE961D9-AEA0-4BA5-B2F5-46B792FADF12}" destId="{27DB8592-7FA8-4ABA-A23E-58BCAC7E2EA0}" srcOrd="1" destOrd="0" presId="urn:microsoft.com/office/officeart/2008/layout/LinedList"/>
    <dgm:cxn modelId="{777E2EF3-7CB8-4E6B-B9BB-07DFBAB39CA9}" type="presParOf" srcId="{27DB8592-7FA8-4ABA-A23E-58BCAC7E2EA0}" destId="{15D7F542-17C5-4873-9307-AE77E51DD352}" srcOrd="0" destOrd="0" presId="urn:microsoft.com/office/officeart/2008/layout/LinedList"/>
    <dgm:cxn modelId="{7B591EE0-ED1A-4FBF-AE25-A2CE5A59F1FA}" type="presParOf" srcId="{27DB8592-7FA8-4ABA-A23E-58BCAC7E2EA0}" destId="{D1D397E1-8088-4090-932C-34162033AC66}" srcOrd="1" destOrd="0" presId="urn:microsoft.com/office/officeart/2008/layout/LinedList"/>
    <dgm:cxn modelId="{C5DAFCF5-DF69-420E-ADDD-75DA34AB4292}" type="presParOf" srcId="{9EE961D9-AEA0-4BA5-B2F5-46B792FADF12}" destId="{22D103E4-B9BE-40A0-9B0B-51BCC1050A88}" srcOrd="2" destOrd="0" presId="urn:microsoft.com/office/officeart/2008/layout/LinedList"/>
    <dgm:cxn modelId="{4AD6E6D3-923D-47D3-8419-B4A88DA74733}" type="presParOf" srcId="{9EE961D9-AEA0-4BA5-B2F5-46B792FADF12}" destId="{BECEB0F8-80C6-464B-A434-3C842476D868}" srcOrd="3" destOrd="0" presId="urn:microsoft.com/office/officeart/2008/layout/LinedList"/>
    <dgm:cxn modelId="{3FFD48D0-E1DF-4D8E-9B7C-CC3C63730FD0}" type="presParOf" srcId="{BECEB0F8-80C6-464B-A434-3C842476D868}" destId="{62812B3C-CB59-41A6-B026-AB03F02CC037}" srcOrd="0" destOrd="0" presId="urn:microsoft.com/office/officeart/2008/layout/LinedList"/>
    <dgm:cxn modelId="{ED39F144-B3DF-44A9-A69B-E368CD51BE16}" type="presParOf" srcId="{BECEB0F8-80C6-464B-A434-3C842476D868}" destId="{DCC988B9-F81C-4DBB-A395-8E7C765D307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2DC863-49CF-423A-8DEF-84E7021941D2}">
      <dsp:nvSpPr>
        <dsp:cNvPr id="0" name=""/>
        <dsp:cNvSpPr/>
      </dsp:nvSpPr>
      <dsp:spPr>
        <a:xfrm>
          <a:off x="0" y="2871"/>
          <a:ext cx="11696700" cy="9931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/>
            <a:t>Закон «Об образовании в Российской Федерации», </a:t>
          </a:r>
        </a:p>
      </dsp:txBody>
      <dsp:txXfrm>
        <a:off x="48481" y="51352"/>
        <a:ext cx="11599738" cy="896166"/>
      </dsp:txXfrm>
    </dsp:sp>
    <dsp:sp modelId="{20B8CE0D-0C50-4E73-9D93-30F9A9DFBB57}">
      <dsp:nvSpPr>
        <dsp:cNvPr id="0" name=""/>
        <dsp:cNvSpPr/>
      </dsp:nvSpPr>
      <dsp:spPr>
        <a:xfrm>
          <a:off x="0" y="1068000"/>
          <a:ext cx="11696700" cy="9931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/>
            <a:t>Концепция государственной семейной политики в Российской Федерации на период до 2025г., </a:t>
          </a:r>
        </a:p>
      </dsp:txBody>
      <dsp:txXfrm>
        <a:off x="48481" y="1116481"/>
        <a:ext cx="11599738" cy="896166"/>
      </dsp:txXfrm>
    </dsp:sp>
    <dsp:sp modelId="{970E6131-7433-4F50-B524-67A21F946460}">
      <dsp:nvSpPr>
        <dsp:cNvPr id="0" name=""/>
        <dsp:cNvSpPr/>
      </dsp:nvSpPr>
      <dsp:spPr>
        <a:xfrm>
          <a:off x="0" y="2133129"/>
          <a:ext cx="11696700" cy="9931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/>
            <a:t>Концепция развития образования обучающихся с инвалидностью и ограниченными возможностями здоровья до 2030г., </a:t>
          </a:r>
        </a:p>
      </dsp:txBody>
      <dsp:txXfrm>
        <a:off x="48481" y="2181610"/>
        <a:ext cx="11599738" cy="896166"/>
      </dsp:txXfrm>
    </dsp:sp>
    <dsp:sp modelId="{D2FFD462-B33E-4F99-A77B-E1E8B5E5B639}">
      <dsp:nvSpPr>
        <dsp:cNvPr id="0" name=""/>
        <dsp:cNvSpPr/>
      </dsp:nvSpPr>
      <dsp:spPr>
        <a:xfrm>
          <a:off x="0" y="3198257"/>
          <a:ext cx="11696700" cy="9931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/>
            <a:t>Федеральный государственный образовательный стандарт начального общего образования обучающихся с ограниченными возможностями здоровья, </a:t>
          </a:r>
        </a:p>
      </dsp:txBody>
      <dsp:txXfrm>
        <a:off x="48481" y="3246738"/>
        <a:ext cx="11599738" cy="896166"/>
      </dsp:txXfrm>
    </dsp:sp>
    <dsp:sp modelId="{5B59B401-988B-47A4-91BE-AC09F3032704}">
      <dsp:nvSpPr>
        <dsp:cNvPr id="0" name=""/>
        <dsp:cNvSpPr/>
      </dsp:nvSpPr>
      <dsp:spPr>
        <a:xfrm>
          <a:off x="0" y="4263386"/>
          <a:ext cx="11696700" cy="9931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/>
            <a:t>Федеральный государственный образовательный стандарт основного общего образования.</a:t>
          </a:r>
        </a:p>
      </dsp:txBody>
      <dsp:txXfrm>
        <a:off x="48481" y="4311867"/>
        <a:ext cx="11599738" cy="8961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160771-94D7-497C-B85A-5372159ED3B3}">
      <dsp:nvSpPr>
        <dsp:cNvPr id="0" name=""/>
        <dsp:cNvSpPr/>
      </dsp:nvSpPr>
      <dsp:spPr>
        <a:xfrm>
          <a:off x="2440095" y="2709333"/>
          <a:ext cx="804560" cy="12699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02280" y="0"/>
              </a:lnTo>
              <a:lnTo>
                <a:pt x="402280" y="1269915"/>
              </a:lnTo>
              <a:lnTo>
                <a:pt x="804560" y="1269915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2804792" y="3306707"/>
        <a:ext cx="75166" cy="75166"/>
      </dsp:txXfrm>
    </dsp:sp>
    <dsp:sp modelId="{1BA537DE-CEF3-4294-BA0F-A227289FB7E8}">
      <dsp:nvSpPr>
        <dsp:cNvPr id="0" name=""/>
        <dsp:cNvSpPr/>
      </dsp:nvSpPr>
      <dsp:spPr>
        <a:xfrm>
          <a:off x="2440095" y="1475318"/>
          <a:ext cx="804560" cy="1234014"/>
        </a:xfrm>
        <a:custGeom>
          <a:avLst/>
          <a:gdLst/>
          <a:ahLst/>
          <a:cxnLst/>
          <a:rect l="0" t="0" r="0" b="0"/>
          <a:pathLst>
            <a:path>
              <a:moveTo>
                <a:pt x="0" y="1234014"/>
              </a:moveTo>
              <a:lnTo>
                <a:pt x="402280" y="1234014"/>
              </a:lnTo>
              <a:lnTo>
                <a:pt x="402280" y="0"/>
              </a:lnTo>
              <a:lnTo>
                <a:pt x="804560" y="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2805547" y="2055497"/>
        <a:ext cx="73656" cy="73656"/>
      </dsp:txXfrm>
    </dsp:sp>
    <dsp:sp modelId="{0855B6FA-A249-49D5-A594-1842BC5F1BA5}">
      <dsp:nvSpPr>
        <dsp:cNvPr id="0" name=""/>
        <dsp:cNvSpPr/>
      </dsp:nvSpPr>
      <dsp:spPr>
        <a:xfrm rot="16200000">
          <a:off x="-784010" y="2194560"/>
          <a:ext cx="5418667" cy="1029546"/>
        </a:xfrm>
        <a:prstGeom prst="rect">
          <a:avLst/>
        </a:prstGeom>
        <a:solidFill>
          <a:schemeClr val="lt1"/>
        </a:solidFill>
        <a:ln w="38100" cap="flat" cmpd="sng" algn="ctr">
          <a:solidFill>
            <a:srgbClr val="FF0000"/>
          </a:solidFill>
          <a:prstDash val="solid"/>
          <a:miter lim="800000"/>
          <a:headEnd type="none" w="med" len="med"/>
          <a:tailEnd type="none" w="med" len="med"/>
        </a:ln>
        <a:effectLst>
          <a:outerShdw blurRad="50800" dist="38100" algn="l" rotWithShape="0">
            <a:prstClr val="black">
              <a:alpha val="40000"/>
            </a:prstClr>
          </a:outerShdw>
        </a:effectLst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500" kern="1200" dirty="0"/>
            <a:t>ОБРАЗОВАНИЕ</a:t>
          </a:r>
        </a:p>
      </dsp:txBody>
      <dsp:txXfrm>
        <a:off x="-784010" y="2194560"/>
        <a:ext cx="5418667" cy="1029546"/>
      </dsp:txXfrm>
    </dsp:sp>
    <dsp:sp modelId="{29454340-F278-4CBC-B3A0-D871BAC006C3}">
      <dsp:nvSpPr>
        <dsp:cNvPr id="0" name=""/>
        <dsp:cNvSpPr/>
      </dsp:nvSpPr>
      <dsp:spPr>
        <a:xfrm>
          <a:off x="3244656" y="960545"/>
          <a:ext cx="3376913" cy="102954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200" kern="1200" dirty="0"/>
            <a:t>Обучение</a:t>
          </a:r>
        </a:p>
      </dsp:txBody>
      <dsp:txXfrm>
        <a:off x="3244656" y="960545"/>
        <a:ext cx="3376913" cy="1029546"/>
      </dsp:txXfrm>
    </dsp:sp>
    <dsp:sp modelId="{ED8BDAB6-786C-4422-980C-537412C32CA8}">
      <dsp:nvSpPr>
        <dsp:cNvPr id="0" name=""/>
        <dsp:cNvSpPr/>
      </dsp:nvSpPr>
      <dsp:spPr>
        <a:xfrm>
          <a:off x="3244656" y="3464475"/>
          <a:ext cx="3376913" cy="102954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200" kern="1200" dirty="0"/>
            <a:t>Воспитание</a:t>
          </a:r>
        </a:p>
      </dsp:txBody>
      <dsp:txXfrm>
        <a:off x="3244656" y="3464475"/>
        <a:ext cx="3376913" cy="10295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F4F15E-2945-4D72-9A97-465FE2AADAC6}">
      <dsp:nvSpPr>
        <dsp:cNvPr id="0" name=""/>
        <dsp:cNvSpPr/>
      </dsp:nvSpPr>
      <dsp:spPr>
        <a:xfrm>
          <a:off x="0" y="543317"/>
          <a:ext cx="5715000" cy="2677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3548" tIns="520700" rIns="443548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kern="1200" dirty="0"/>
            <a:t>дети с ОВЗ;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kern="1200" dirty="0"/>
            <a:t>дети-инвалиды;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kern="1200" dirty="0"/>
            <a:t>мигранты, билингвы, </a:t>
          </a:r>
          <a:r>
            <a:rPr lang="ru-RU" sz="2500" kern="1200" dirty="0" err="1"/>
            <a:t>инофоны</a:t>
          </a:r>
          <a:r>
            <a:rPr lang="ru-RU" sz="2500" kern="1200" dirty="0"/>
            <a:t>;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kern="1200" dirty="0"/>
            <a:t>одаренные дети;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kern="1200" dirty="0"/>
            <a:t>дети в девиантным поведением.</a:t>
          </a:r>
        </a:p>
      </dsp:txBody>
      <dsp:txXfrm>
        <a:off x="0" y="543317"/>
        <a:ext cx="5715000" cy="2677500"/>
      </dsp:txXfrm>
    </dsp:sp>
    <dsp:sp modelId="{14DF9766-DF2F-4FF2-93FA-83EBD9C23F08}">
      <dsp:nvSpPr>
        <dsp:cNvPr id="0" name=""/>
        <dsp:cNvSpPr/>
      </dsp:nvSpPr>
      <dsp:spPr>
        <a:xfrm>
          <a:off x="933882" y="161785"/>
          <a:ext cx="4781117" cy="738000"/>
        </a:xfrm>
        <a:prstGeom prst="roundRect">
          <a:avLst/>
        </a:prstGeom>
        <a:solidFill>
          <a:schemeClr val="accent3"/>
        </a:solidFill>
        <a:ln w="19050" cap="flat" cmpd="sng" algn="ctr">
          <a:solidFill>
            <a:schemeClr val="lt1"/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151209" tIns="0" rIns="151209" bIns="0" numCol="1" spcCol="1270" anchor="ctr" anchorCtr="0">
          <a:noAutofit/>
        </a:bodyPr>
        <a:lstStyle/>
        <a:p>
          <a:pPr marL="0" lvl="0" indent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b="1" kern="1200" dirty="0"/>
            <a:t>ОБУЧАЮЩИЕСЯ В ИНКЛЮЗИИ</a:t>
          </a:r>
        </a:p>
      </dsp:txBody>
      <dsp:txXfrm>
        <a:off x="969908" y="197811"/>
        <a:ext cx="4709065" cy="6659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973CD5-F863-4CA2-B82C-086BA56B3312}">
      <dsp:nvSpPr>
        <dsp:cNvPr id="0" name=""/>
        <dsp:cNvSpPr/>
      </dsp:nvSpPr>
      <dsp:spPr>
        <a:xfrm>
          <a:off x="0" y="174829"/>
          <a:ext cx="8477250" cy="1897111"/>
        </a:xfrm>
        <a:prstGeom prst="round2Diag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b="1" i="1" kern="1200" dirty="0"/>
            <a:t>Главная задача </a:t>
          </a:r>
          <a:r>
            <a:rPr lang="ru-RU" sz="2600" kern="1200" dirty="0"/>
            <a:t>– это социализация ребенка с ОВЗ, включение его в полноценную школьную жизнь с учетом его возможностей для того, чтобы показать его значимость и нужность в обществе, что он такой, как все. </a:t>
          </a:r>
        </a:p>
      </dsp:txBody>
      <dsp:txXfrm>
        <a:off x="92609" y="267438"/>
        <a:ext cx="8292032" cy="171189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7B9D69-E155-4607-8468-DA353431FED7}">
      <dsp:nvSpPr>
        <dsp:cNvPr id="0" name=""/>
        <dsp:cNvSpPr/>
      </dsp:nvSpPr>
      <dsp:spPr>
        <a:xfrm>
          <a:off x="55" y="66302"/>
          <a:ext cx="5314363" cy="988247"/>
        </a:xfrm>
        <a:prstGeom prst="rect">
          <a:avLst/>
        </a:prstGeom>
        <a:solidFill>
          <a:schemeClr val="lt1"/>
        </a:solidFill>
        <a:ln w="28575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b="1" kern="1200" dirty="0"/>
            <a:t>Родители ребенка с ОВЗ</a:t>
          </a:r>
        </a:p>
      </dsp:txBody>
      <dsp:txXfrm>
        <a:off x="55" y="66302"/>
        <a:ext cx="5314363" cy="988247"/>
      </dsp:txXfrm>
    </dsp:sp>
    <dsp:sp modelId="{80071A69-1309-4DC8-B4A3-EA46CB5D852E}">
      <dsp:nvSpPr>
        <dsp:cNvPr id="0" name=""/>
        <dsp:cNvSpPr/>
      </dsp:nvSpPr>
      <dsp:spPr>
        <a:xfrm>
          <a:off x="55" y="1054549"/>
          <a:ext cx="5314363" cy="30641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700" kern="1200" dirty="0"/>
            <a:t>Сотрудничество и диалог.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700" kern="1200" dirty="0"/>
            <a:t>Учет предыдущего опыта родителей.</a:t>
          </a:r>
        </a:p>
      </dsp:txBody>
      <dsp:txXfrm>
        <a:off x="55" y="1054549"/>
        <a:ext cx="5314363" cy="3064192"/>
      </dsp:txXfrm>
    </dsp:sp>
    <dsp:sp modelId="{8EE2CF80-CB62-4D58-8D8A-237A8506272B}">
      <dsp:nvSpPr>
        <dsp:cNvPr id="0" name=""/>
        <dsp:cNvSpPr/>
      </dsp:nvSpPr>
      <dsp:spPr>
        <a:xfrm>
          <a:off x="6058430" y="66302"/>
          <a:ext cx="5314363" cy="988247"/>
        </a:xfrm>
        <a:prstGeom prst="rect">
          <a:avLst/>
        </a:prstGeom>
        <a:solidFill>
          <a:schemeClr val="lt1"/>
        </a:solidFill>
        <a:ln w="28575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b="1" kern="1200" dirty="0"/>
            <a:t>Родители нормотипичных сверстников</a:t>
          </a:r>
        </a:p>
      </dsp:txBody>
      <dsp:txXfrm>
        <a:off x="6058430" y="66302"/>
        <a:ext cx="5314363" cy="988247"/>
      </dsp:txXfrm>
    </dsp:sp>
    <dsp:sp modelId="{28F0849B-3BFF-4F72-84B4-365EDD7CE0FD}">
      <dsp:nvSpPr>
        <dsp:cNvPr id="0" name=""/>
        <dsp:cNvSpPr/>
      </dsp:nvSpPr>
      <dsp:spPr>
        <a:xfrm>
          <a:off x="6058430" y="1054549"/>
          <a:ext cx="5314363" cy="30641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700" kern="1200" dirty="0"/>
            <a:t>Акцент на положительных моментах для всех участников классного коллектива.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700" kern="1200" dirty="0"/>
            <a:t>Разъяснение особенностей построения образовательного процесса в инклюзивном классе.</a:t>
          </a:r>
        </a:p>
      </dsp:txBody>
      <dsp:txXfrm>
        <a:off x="6058430" y="1054549"/>
        <a:ext cx="5314363" cy="306419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7F47CB-AD2B-4DDF-B4EB-E3B2EB8CF043}">
      <dsp:nvSpPr>
        <dsp:cNvPr id="0" name=""/>
        <dsp:cNvSpPr/>
      </dsp:nvSpPr>
      <dsp:spPr>
        <a:xfrm>
          <a:off x="0" y="338230"/>
          <a:ext cx="8763000" cy="1034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 dirty="0"/>
            <a:t>Акцент на сильные стороны ребёнка с ОВЗ, его положительные качества.</a:t>
          </a:r>
        </a:p>
      </dsp:txBody>
      <dsp:txXfrm>
        <a:off x="50489" y="388719"/>
        <a:ext cx="8662022" cy="933302"/>
      </dsp:txXfrm>
    </dsp:sp>
    <dsp:sp modelId="{C42CE3E5-0446-481A-9040-11F58B4EDF53}">
      <dsp:nvSpPr>
        <dsp:cNvPr id="0" name=""/>
        <dsp:cNvSpPr/>
      </dsp:nvSpPr>
      <dsp:spPr>
        <a:xfrm>
          <a:off x="0" y="1447391"/>
          <a:ext cx="8763000" cy="1034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/>
            <a:t>Организация взаимодействия в классе через внеурочную, проектную деятельность, внешкольные мероприятия.</a:t>
          </a:r>
        </a:p>
      </dsp:txBody>
      <dsp:txXfrm>
        <a:off x="50489" y="1497880"/>
        <a:ext cx="8662022" cy="933302"/>
      </dsp:txXfrm>
    </dsp:sp>
    <dsp:sp modelId="{00977C5C-B8D2-42F5-A9AA-3392B3F283AA}">
      <dsp:nvSpPr>
        <dsp:cNvPr id="0" name=""/>
        <dsp:cNvSpPr/>
      </dsp:nvSpPr>
      <dsp:spPr>
        <a:xfrm>
          <a:off x="0" y="2556551"/>
          <a:ext cx="8763000" cy="1034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/>
            <a:t>Организация тренингов, классных часов, направленных на сплочение коллектива.</a:t>
          </a:r>
        </a:p>
      </dsp:txBody>
      <dsp:txXfrm>
        <a:off x="50489" y="2607040"/>
        <a:ext cx="8662022" cy="93330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FB52EF-3185-4F44-BF6B-2CA30F6AE340}">
      <dsp:nvSpPr>
        <dsp:cNvPr id="0" name=""/>
        <dsp:cNvSpPr/>
      </dsp:nvSpPr>
      <dsp:spPr>
        <a:xfrm>
          <a:off x="0" y="426971"/>
          <a:ext cx="11658600" cy="2992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4837" tIns="520700" rIns="904837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kern="1200"/>
            <a:t>выработка общих требований, предъявляемых ребенку с ОВЗ (алгоритмизация, событийность и т.д);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kern="1200" dirty="0"/>
            <a:t>разъяснение особенностей ребенка;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kern="1200"/>
            <a:t>поиск эффективных путей решения образовательных задач.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kern="1200"/>
            <a:t>организация преемственности при переходе с одного уровня образования на другой.</a:t>
          </a:r>
        </a:p>
      </dsp:txBody>
      <dsp:txXfrm>
        <a:off x="0" y="426971"/>
        <a:ext cx="11658600" cy="2992500"/>
      </dsp:txXfrm>
    </dsp:sp>
    <dsp:sp modelId="{E9AC82C2-2F37-45DB-A080-1E9B0364718A}">
      <dsp:nvSpPr>
        <dsp:cNvPr id="0" name=""/>
        <dsp:cNvSpPr/>
      </dsp:nvSpPr>
      <dsp:spPr>
        <a:xfrm>
          <a:off x="3342077" y="67885"/>
          <a:ext cx="816102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8467" tIns="0" rIns="308467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/>
            <a:t>Основные </a:t>
          </a:r>
          <a:r>
            <a:rPr lang="ru-RU" sz="2500" b="1" kern="1200"/>
            <a:t>задачи</a:t>
          </a:r>
          <a:r>
            <a:rPr lang="ru-RU" sz="2500" kern="1200"/>
            <a:t> взаимодействия:</a:t>
          </a:r>
        </a:p>
      </dsp:txBody>
      <dsp:txXfrm>
        <a:off x="3378103" y="103911"/>
        <a:ext cx="8088968" cy="66594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E6C03F-5025-48C1-8143-1ECE199F6CC1}">
      <dsp:nvSpPr>
        <dsp:cNvPr id="0" name=""/>
        <dsp:cNvSpPr/>
      </dsp:nvSpPr>
      <dsp:spPr>
        <a:xfrm>
          <a:off x="0" y="0"/>
          <a:ext cx="831651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D7F542-17C5-4873-9307-AE77E51DD352}">
      <dsp:nvSpPr>
        <dsp:cNvPr id="0" name=""/>
        <dsp:cNvSpPr/>
      </dsp:nvSpPr>
      <dsp:spPr>
        <a:xfrm>
          <a:off x="0" y="0"/>
          <a:ext cx="8316515" cy="1393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700" kern="1200"/>
            <a:t>Консультирование классного руководителя.</a:t>
          </a:r>
        </a:p>
      </dsp:txBody>
      <dsp:txXfrm>
        <a:off x="0" y="0"/>
        <a:ext cx="8316515" cy="1393922"/>
      </dsp:txXfrm>
    </dsp:sp>
    <dsp:sp modelId="{22D103E4-B9BE-40A0-9B0B-51BCC1050A88}">
      <dsp:nvSpPr>
        <dsp:cNvPr id="0" name=""/>
        <dsp:cNvSpPr/>
      </dsp:nvSpPr>
      <dsp:spPr>
        <a:xfrm>
          <a:off x="0" y="1393922"/>
          <a:ext cx="831651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812B3C-CB59-41A6-B026-AB03F02CC037}">
      <dsp:nvSpPr>
        <dsp:cNvPr id="0" name=""/>
        <dsp:cNvSpPr/>
      </dsp:nvSpPr>
      <dsp:spPr>
        <a:xfrm>
          <a:off x="0" y="1393922"/>
          <a:ext cx="8316515" cy="1393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700" kern="1200"/>
            <a:t>Помощь в построении и корректировке образовательного маршрута.</a:t>
          </a:r>
        </a:p>
      </dsp:txBody>
      <dsp:txXfrm>
        <a:off x="0" y="1393922"/>
        <a:ext cx="8316515" cy="13939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50A59B-3261-4737-8623-04669AA61F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E48C36-D572-4960-BA65-09A5E7B27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5B8A1C-2996-4076-B774-0CB5A2D13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AC7C-36EC-4FA2-B097-0645395AC375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3093D9-5D37-4B47-83EC-0BA0B740D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D94275-4560-4EFB-92F2-5673E519E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C375-2FBA-4150-B974-0ABA73FBF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274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73C4A1-761E-4F42-9810-B0E929088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BA02211-BC82-496B-B561-149BB65CEC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A81F67-DE6E-4D5C-ABD6-D81E2B95C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AC7C-36EC-4FA2-B097-0645395AC375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48839A-3792-4E67-942C-A36946EB1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5B04E0-A3DD-478A-957B-7765968AF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C375-2FBA-4150-B974-0ABA73FBF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734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5115DA1-7899-4438-B213-634AA71115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7AA314-69AB-4BA1-BF25-D95016E0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098368-061B-4541-9B46-84E2BA807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AC7C-36EC-4FA2-B097-0645395AC375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D9C1E8-732C-405E-B9BE-CC5F8F5D0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DBF738-6FB9-461D-A1FC-8B70FC0F1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C375-2FBA-4150-B974-0ABA73FBF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136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1781A2-4061-467E-996E-A75E1D822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7C11BC-F066-40C8-B836-E900A79A5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67A84C-7B57-429A-9CC5-B2FC4393D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AC7C-36EC-4FA2-B097-0645395AC375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811E05-C5F9-4D90-BE10-D5841F3FE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0D14615-DED3-4E88-9439-2E6766EBA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C375-2FBA-4150-B974-0ABA73FBF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363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3A82B6-BEAC-43FA-99EF-404A93884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4544263-5903-4933-A6F7-28C03E53B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124732-5497-43ED-862B-7D1C09C6C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AC7C-36EC-4FA2-B097-0645395AC375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42FF72-5E6C-4B70-9C46-927ED1005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86705F-85AF-4E5B-8D05-6D442B72E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C375-2FBA-4150-B974-0ABA73FBF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4519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7FBC0D-1473-42DB-A19E-0B84D620E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8A67F1-B648-4EB7-8BAC-6935D4C016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58D3608-0624-4C96-B8A2-DAA4DBB54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1EF2390-DF93-4A46-BBD8-AC1F83D90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AC7C-36EC-4FA2-B097-0645395AC375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C501032-6FA8-4D95-9C0D-8A9832B50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C56C475-5579-47F0-A49E-8DEF66B91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C375-2FBA-4150-B974-0ABA73FBF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366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1759B3-0DA4-4120-B511-D91388121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18C349A-AB31-4E8A-986D-9974A1D63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34488AE-D331-4095-8D3A-7224139EE2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DC88F12-D2CD-4385-B9F0-4D1F02581B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F0679EE-4298-4023-A376-E931CBA4FE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DEF4458-E8AC-4016-AFFC-40E62D660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AC7C-36EC-4FA2-B097-0645395AC375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922AF59-81C0-4835-9525-D31D8C183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1A401C8-F18B-47C4-8805-24A97DF97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C375-2FBA-4150-B974-0ABA73FBF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641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3293E0-CAAF-4FA5-88E9-A5EE7B7CF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A852E92-F9BD-43A1-9EF0-33D37F632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AC7C-36EC-4FA2-B097-0645395AC375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90FC154-CD17-4B7F-A3DD-61700FC80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4040C3E-CDC1-4310-B607-F1E12BC1C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C375-2FBA-4150-B974-0ABA73FBF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101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4C29373-2167-4B10-978A-DF54A3BF6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AC7C-36EC-4FA2-B097-0645395AC375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A83DB72-7B4A-4837-AD7D-B9DAF8D4C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E5BE377-8EAD-42EB-A072-62FBD738D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C375-2FBA-4150-B974-0ABA73FBF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284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1A7899-774A-4D9C-A597-307AADD2D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9D9A49-71A4-4B07-A4E0-77A7487A4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2396F5-9CE3-42A6-947C-24EF1E394D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59BAEF5-5EE9-474F-9C1E-991898EB2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AC7C-36EC-4FA2-B097-0645395AC375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260E67B-E782-406E-AEB4-33A86B0B9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537F33D-BE47-4C9D-A445-4AB05FBEA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C375-2FBA-4150-B974-0ABA73FBF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772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E228AE-2AD6-4B8E-A9F3-CD7FFB033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4E0E4A7-533E-4E4E-B9A1-B729124BE4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00F2084-0D99-4778-8822-048305BFD3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1E8F394-35C9-45CB-BC16-FDA97FAFD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AC7C-36EC-4FA2-B097-0645395AC375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A5B43F1-48FD-45C6-99B0-63A01BBEF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792C9CD-8970-4E49-94C5-0F027690F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C375-2FBA-4150-B974-0ABA73FBF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290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0978FB-0BFE-4AEC-8716-6EFF50920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D8FEC9E-5FE8-4503-BEC2-DFDE1818E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94E25F-846F-4104-9899-87A41BB7E4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8AC7C-36EC-4FA2-B097-0645395AC375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84E585-38F4-4354-85B0-B8FD2D02DC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D4DBC5-6C5B-445A-A24E-FFFDF91C8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6C375-2FBA-4150-B974-0ABA73FBF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14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8.xml"/><Relationship Id="rId7" Type="http://schemas.openxmlformats.org/officeDocument/2006/relationships/image" Target="../media/image1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microsoft.com/office/2007/relationships/hdphoto" Target="../media/hdphoto1.wdp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6.xml"/><Relationship Id="rId7" Type="http://schemas.openxmlformats.org/officeDocument/2006/relationships/image" Target="../media/image1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E74A3BE-4CA9-4897-B2EF-0700D1A978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88920" y="5501640"/>
            <a:ext cx="9144000" cy="1061878"/>
          </a:xfrm>
        </p:spPr>
        <p:txBody>
          <a:bodyPr/>
          <a:lstStyle/>
          <a:p>
            <a:pPr algn="r"/>
            <a:r>
              <a:rPr lang="ru-RU" b="1" dirty="0"/>
              <a:t>Кузнецова Наталья Александровна</a:t>
            </a:r>
          </a:p>
          <a:p>
            <a:pPr algn="r"/>
            <a:r>
              <a:rPr lang="ru-RU" dirty="0"/>
              <a:t>учитель-логопед МОУ Средней школы №87 </a:t>
            </a:r>
            <a:r>
              <a:rPr lang="ru-RU" dirty="0" err="1"/>
              <a:t>г.Ярославля</a:t>
            </a:r>
            <a:endParaRPr lang="ru-RU" dirty="0"/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EA1CFD30-E544-4D19-AA5F-9C9F081549B3}"/>
              </a:ext>
            </a:extLst>
          </p:cNvPr>
          <p:cNvSpPr/>
          <p:nvPr/>
        </p:nvSpPr>
        <p:spPr>
          <a:xfrm>
            <a:off x="-3825094" y="-1519453"/>
            <a:ext cx="9556955" cy="8614734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tx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tx2">
                  <a:lumMod val="60000"/>
                  <a:lumOff val="40000"/>
                  <a:shade val="100000"/>
                  <a:satMod val="115000"/>
                </a:schemeClr>
              </a:gs>
            </a:gsLst>
            <a:lin ang="10800000" scaled="1"/>
            <a:tileRect/>
          </a:gra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F26B98-FDE1-46AC-83DE-E835D679E9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9080" y="1433090"/>
            <a:ext cx="11536680" cy="244294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r"/>
            <a:r>
              <a:rPr lang="ru-RU" sz="4400" b="1" dirty="0"/>
              <a:t>Классное руководство в инклюзивном классе:</a:t>
            </a:r>
            <a:br>
              <a:rPr lang="ru-RU" sz="4400" b="1" dirty="0"/>
            </a:br>
            <a:r>
              <a:rPr lang="ru-RU" sz="4000" i="1" dirty="0"/>
              <a:t>особенности построения воспитательного процесса</a:t>
            </a:r>
            <a:endParaRPr lang="ru-RU" sz="4800" i="1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9EC00BC-8D0C-47ED-8D73-3080DB8F65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00420"/>
            <a:ext cx="3899671" cy="2442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9989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>
            <a:extLst>
              <a:ext uri="{FF2B5EF4-FFF2-40B4-BE49-F238E27FC236}">
                <a16:creationId xmlns:a16="http://schemas.microsoft.com/office/drawing/2014/main" id="{051A1861-5E87-4DEA-A2B1-2557911A8AFB}"/>
              </a:ext>
            </a:extLst>
          </p:cNvPr>
          <p:cNvSpPr/>
          <p:nvPr/>
        </p:nvSpPr>
        <p:spPr>
          <a:xfrm>
            <a:off x="-576262" y="-975718"/>
            <a:ext cx="4185047" cy="4185047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tx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tx2">
                  <a:lumMod val="60000"/>
                  <a:lumOff val="40000"/>
                  <a:shade val="100000"/>
                  <a:satMod val="115000"/>
                </a:schemeClr>
              </a:gs>
            </a:gsLst>
            <a:lin ang="108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/>
              <a:t>Классный руководитель</a:t>
            </a:r>
            <a:endParaRPr lang="ru-RU" sz="3200" i="1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2722651A-5EDD-4AE1-8505-66D9DE421CF0}"/>
              </a:ext>
            </a:extLst>
          </p:cNvPr>
          <p:cNvSpPr>
            <a:spLocks/>
          </p:cNvSpPr>
          <p:nvPr/>
        </p:nvSpPr>
        <p:spPr>
          <a:xfrm>
            <a:off x="4757142" y="421480"/>
            <a:ext cx="4185046" cy="139065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b="1" dirty="0"/>
              <a:t>Специалисты психолого-педагогического сопровождения</a:t>
            </a: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37D03A03-A3F7-446A-9B00-88453A3A9D32}"/>
              </a:ext>
            </a:extLst>
          </p:cNvPr>
          <p:cNvCxnSpPr>
            <a:cxnSpLocks/>
            <a:stCxn id="4" idx="6"/>
            <a:endCxn id="7" idx="1"/>
          </p:cNvCxnSpPr>
          <p:nvPr/>
        </p:nvCxnSpPr>
        <p:spPr>
          <a:xfrm flipV="1">
            <a:off x="3608785" y="1116805"/>
            <a:ext cx="1148357" cy="1"/>
          </a:xfrm>
          <a:prstGeom prst="straightConnector1">
            <a:avLst/>
          </a:prstGeom>
          <a:ln w="5715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5CD76D05-F9E3-4040-83F7-449F71E3E0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1839852"/>
              </p:ext>
            </p:extLst>
          </p:nvPr>
        </p:nvGraphicFramePr>
        <p:xfrm>
          <a:off x="3608785" y="2258027"/>
          <a:ext cx="8316515" cy="2787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2">
            <a:extLst>
              <a:ext uri="{FF2B5EF4-FFF2-40B4-BE49-F238E27FC236}">
                <a16:creationId xmlns:a16="http://schemas.microsoft.com/office/drawing/2014/main" id="{A1093EF6-6D6C-4AA2-8380-397C39C397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alphaModFix amt="35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808557"/>
            <a:ext cx="2724150" cy="170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8226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E74A3BE-4CA9-4897-B2EF-0700D1A978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88920" y="5501640"/>
            <a:ext cx="9144000" cy="1061878"/>
          </a:xfrm>
        </p:spPr>
        <p:txBody>
          <a:bodyPr/>
          <a:lstStyle/>
          <a:p>
            <a:pPr algn="r"/>
            <a:r>
              <a:rPr lang="ru-RU" b="1" dirty="0"/>
              <a:t>Кузнецова Наталья Александровна</a:t>
            </a:r>
          </a:p>
          <a:p>
            <a:pPr algn="r"/>
            <a:r>
              <a:rPr lang="ru-RU" dirty="0"/>
              <a:t>учитель-логопед МОУ Средней школы №87 </a:t>
            </a:r>
            <a:r>
              <a:rPr lang="ru-RU" dirty="0" err="1"/>
              <a:t>г.Ярославля</a:t>
            </a:r>
            <a:endParaRPr lang="ru-RU" dirty="0"/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EA1CFD30-E544-4D19-AA5F-9C9F081549B3}"/>
              </a:ext>
            </a:extLst>
          </p:cNvPr>
          <p:cNvSpPr/>
          <p:nvPr/>
        </p:nvSpPr>
        <p:spPr>
          <a:xfrm>
            <a:off x="-3825094" y="-1519453"/>
            <a:ext cx="9556955" cy="8614734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tx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tx2">
                  <a:lumMod val="60000"/>
                  <a:lumOff val="40000"/>
                  <a:shade val="100000"/>
                  <a:satMod val="115000"/>
                </a:schemeClr>
              </a:gs>
            </a:gsLst>
            <a:lin ang="10800000" scaled="1"/>
            <a:tileRect/>
          </a:gra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F26B98-FDE1-46AC-83DE-E835D679E9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9080" y="1433090"/>
            <a:ext cx="11536680" cy="244294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r"/>
            <a:r>
              <a:rPr lang="ru-RU" sz="7200" b="1" dirty="0"/>
              <a:t>СПАСИБО ЗА ВНИМАНИЕ!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9EC00BC-8D0C-47ED-8D73-3080DB8F65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00420"/>
            <a:ext cx="3899671" cy="2442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0248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2E2ABE-F44E-42A7-A8A0-428669912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650" y="209550"/>
            <a:ext cx="11944350" cy="102393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Нормативно-правовая база инклюзивного образования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9521749-7083-4550-A35D-F0C445BA94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4454249"/>
              </p:ext>
            </p:extLst>
          </p:nvPr>
        </p:nvGraphicFramePr>
        <p:xfrm>
          <a:off x="247650" y="1233488"/>
          <a:ext cx="11696700" cy="5259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3541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70CBCFD-E3CB-441A-BAF6-4C8FB0F352A2}"/>
              </a:ext>
            </a:extLst>
          </p:cNvPr>
          <p:cNvSpPr/>
          <p:nvPr/>
        </p:nvSpPr>
        <p:spPr>
          <a:xfrm>
            <a:off x="6314849" y="0"/>
            <a:ext cx="5877152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CF7D97D7-8A1A-45B2-82D3-9840CB290A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9590974"/>
              </p:ext>
            </p:extLst>
          </p:nvPr>
        </p:nvGraphicFramePr>
        <p:xfrm>
          <a:off x="5189425" y="68156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40D0980D-805D-4E04-8E92-C59FAD65C0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8610073"/>
              </p:ext>
            </p:extLst>
          </p:nvPr>
        </p:nvGraphicFramePr>
        <p:xfrm>
          <a:off x="381000" y="750907"/>
          <a:ext cx="5715000" cy="3395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7" name="Picture 2">
            <a:extLst>
              <a:ext uri="{FF2B5EF4-FFF2-40B4-BE49-F238E27FC236}">
                <a16:creationId xmlns:a16="http://schemas.microsoft.com/office/drawing/2014/main" id="{C3283811-8CA5-4D65-8A8F-8656D72F4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alphaModFix amt="35000"/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770457"/>
            <a:ext cx="2724150" cy="170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715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7AE44971-1D33-4EE0-95D1-CD8C49FDD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587" y="45529"/>
            <a:ext cx="10515600" cy="593272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/>
              <a:t>Субъекты воспитательного процесса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D5A869E7-927B-4563-AC63-CC816D51D66C}"/>
              </a:ext>
            </a:extLst>
          </p:cNvPr>
          <p:cNvSpPr/>
          <p:nvPr/>
        </p:nvSpPr>
        <p:spPr>
          <a:xfrm>
            <a:off x="-385762" y="1257143"/>
            <a:ext cx="4933950" cy="4933950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tx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tx2">
                  <a:lumMod val="60000"/>
                  <a:lumOff val="40000"/>
                  <a:shade val="100000"/>
                  <a:satMod val="115000"/>
                </a:schemeClr>
              </a:gs>
            </a:gsLst>
            <a:lin ang="10800000" scaled="1"/>
            <a:tileRect/>
          </a:gra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B0118B-CFE6-495C-9AF7-5E70A7D4EFCE}"/>
              </a:ext>
            </a:extLst>
          </p:cNvPr>
          <p:cNvSpPr txBox="1"/>
          <p:nvPr/>
        </p:nvSpPr>
        <p:spPr>
          <a:xfrm>
            <a:off x="252413" y="2969069"/>
            <a:ext cx="38671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>
                <a:solidFill>
                  <a:schemeClr val="bg1"/>
                </a:solidFill>
              </a:rPr>
              <a:t>Классный руководитель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495B3E33-1963-418C-8BAB-BADAAA067D6B}"/>
              </a:ext>
            </a:extLst>
          </p:cNvPr>
          <p:cNvSpPr>
            <a:spLocks/>
          </p:cNvSpPr>
          <p:nvPr/>
        </p:nvSpPr>
        <p:spPr>
          <a:xfrm>
            <a:off x="5019675" y="5229453"/>
            <a:ext cx="3009900" cy="139065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b="1" dirty="0"/>
              <a:t>Обучающиеся с ОВЗ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2758D255-5FF0-40F5-B956-EA39BCFC23C8}"/>
              </a:ext>
            </a:extLst>
          </p:cNvPr>
          <p:cNvSpPr>
            <a:spLocks/>
          </p:cNvSpPr>
          <p:nvPr/>
        </p:nvSpPr>
        <p:spPr>
          <a:xfrm>
            <a:off x="5886450" y="3024969"/>
            <a:ext cx="3009900" cy="139065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Родители (законные представители)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5B3EE305-F668-4227-8A73-4628D42D7E06}"/>
              </a:ext>
            </a:extLst>
          </p:cNvPr>
          <p:cNvSpPr>
            <a:spLocks/>
          </p:cNvSpPr>
          <p:nvPr/>
        </p:nvSpPr>
        <p:spPr>
          <a:xfrm>
            <a:off x="4953001" y="844968"/>
            <a:ext cx="3009900" cy="139065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Классный коллектив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23096C87-F249-4FF4-8831-9DB86C8C7421}"/>
              </a:ext>
            </a:extLst>
          </p:cNvPr>
          <p:cNvSpPr>
            <a:spLocks/>
          </p:cNvSpPr>
          <p:nvPr/>
        </p:nvSpPr>
        <p:spPr>
          <a:xfrm>
            <a:off x="8896350" y="1554231"/>
            <a:ext cx="3086098" cy="139065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b="1" dirty="0"/>
              <a:t>Специалисты психолого-педагогического сопровождения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49D99924-5596-4A5F-A3F4-7403191E519F}"/>
              </a:ext>
            </a:extLst>
          </p:cNvPr>
          <p:cNvSpPr>
            <a:spLocks/>
          </p:cNvSpPr>
          <p:nvPr/>
        </p:nvSpPr>
        <p:spPr>
          <a:xfrm>
            <a:off x="8972550" y="4459430"/>
            <a:ext cx="3009900" cy="139065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b="1" dirty="0"/>
              <a:t>Учителя</a:t>
            </a:r>
            <a:r>
              <a:rPr lang="en-US" sz="2400" b="1" dirty="0"/>
              <a:t>/</a:t>
            </a:r>
            <a:r>
              <a:rPr lang="ru-RU" sz="2400" b="1" dirty="0"/>
              <a:t>педагоги школы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C18692D-BCAF-494A-88BA-0F6C602C1217}"/>
              </a:ext>
            </a:extLst>
          </p:cNvPr>
          <p:cNvSpPr txBox="1"/>
          <p:nvPr/>
        </p:nvSpPr>
        <p:spPr>
          <a:xfrm>
            <a:off x="3219450" y="66690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891DA91C-49AC-4D6D-BB1E-A34FE339B9DA}"/>
              </a:ext>
            </a:extLst>
          </p:cNvPr>
          <p:cNvCxnSpPr>
            <a:cxnSpLocks/>
            <a:stCxn id="4" idx="7"/>
            <a:endCxn id="11" idx="1"/>
          </p:cNvCxnSpPr>
          <p:nvPr/>
        </p:nvCxnSpPr>
        <p:spPr>
          <a:xfrm flipV="1">
            <a:off x="3825628" y="1540293"/>
            <a:ext cx="1127373" cy="439410"/>
          </a:xfrm>
          <a:prstGeom prst="straightConnector1">
            <a:avLst/>
          </a:prstGeom>
          <a:ln w="5715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A641E86F-E5AD-4652-A822-302FA91FA515}"/>
              </a:ext>
            </a:extLst>
          </p:cNvPr>
          <p:cNvCxnSpPr>
            <a:cxnSpLocks/>
            <a:stCxn id="4" idx="6"/>
            <a:endCxn id="10" idx="1"/>
          </p:cNvCxnSpPr>
          <p:nvPr/>
        </p:nvCxnSpPr>
        <p:spPr>
          <a:xfrm flipV="1">
            <a:off x="4548188" y="3720294"/>
            <a:ext cx="1338262" cy="3824"/>
          </a:xfrm>
          <a:prstGeom prst="straightConnector1">
            <a:avLst/>
          </a:prstGeom>
          <a:ln w="5715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56BF4CED-04DE-44D1-B09C-2F42EC420577}"/>
              </a:ext>
            </a:extLst>
          </p:cNvPr>
          <p:cNvCxnSpPr>
            <a:cxnSpLocks/>
            <a:stCxn id="4" idx="5"/>
            <a:endCxn id="6" idx="1"/>
          </p:cNvCxnSpPr>
          <p:nvPr/>
        </p:nvCxnSpPr>
        <p:spPr>
          <a:xfrm>
            <a:off x="3825628" y="5468533"/>
            <a:ext cx="1194047" cy="456245"/>
          </a:xfrm>
          <a:prstGeom prst="straightConnector1">
            <a:avLst/>
          </a:prstGeom>
          <a:ln w="5715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>
            <a:extLst>
              <a:ext uri="{FF2B5EF4-FFF2-40B4-BE49-F238E27FC236}">
                <a16:creationId xmlns:a16="http://schemas.microsoft.com/office/drawing/2014/main" id="{022DEBAB-0647-4EC0-BD1D-375E4D9F9A7D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4422651" y="4565994"/>
            <a:ext cx="4549899" cy="588761"/>
          </a:xfrm>
          <a:prstGeom prst="straightConnector1">
            <a:avLst/>
          </a:prstGeom>
          <a:ln w="5715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>
            <a:extLst>
              <a:ext uri="{FF2B5EF4-FFF2-40B4-BE49-F238E27FC236}">
                <a16:creationId xmlns:a16="http://schemas.microsoft.com/office/drawing/2014/main" id="{8D7E2A17-46B4-4DC9-939F-F589FF4DBFFD}"/>
              </a:ext>
            </a:extLst>
          </p:cNvPr>
          <p:cNvCxnSpPr>
            <a:cxnSpLocks/>
            <a:endCxn id="12" idx="1"/>
          </p:cNvCxnSpPr>
          <p:nvPr/>
        </p:nvCxnSpPr>
        <p:spPr>
          <a:xfrm flipV="1">
            <a:off x="4422651" y="2249556"/>
            <a:ext cx="4473699" cy="625038"/>
          </a:xfrm>
          <a:prstGeom prst="straightConnector1">
            <a:avLst/>
          </a:prstGeom>
          <a:ln w="5715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344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>
            <a:extLst>
              <a:ext uri="{FF2B5EF4-FFF2-40B4-BE49-F238E27FC236}">
                <a16:creationId xmlns:a16="http://schemas.microsoft.com/office/drawing/2014/main" id="{051A1861-5E87-4DEA-A2B1-2557911A8AFB}"/>
              </a:ext>
            </a:extLst>
          </p:cNvPr>
          <p:cNvSpPr/>
          <p:nvPr/>
        </p:nvSpPr>
        <p:spPr>
          <a:xfrm>
            <a:off x="-576262" y="-975718"/>
            <a:ext cx="4185047" cy="4185047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tx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tx2">
                  <a:lumMod val="60000"/>
                  <a:lumOff val="40000"/>
                  <a:shade val="100000"/>
                  <a:satMod val="115000"/>
                </a:schemeClr>
              </a:gs>
            </a:gsLst>
            <a:lin ang="108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/>
              <a:t>Классный руководитель</a:t>
            </a:r>
            <a:endParaRPr lang="ru-RU" sz="3200" i="1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2722651A-5EDD-4AE1-8505-66D9DE421CF0}"/>
              </a:ext>
            </a:extLst>
          </p:cNvPr>
          <p:cNvSpPr>
            <a:spLocks/>
          </p:cNvSpPr>
          <p:nvPr/>
        </p:nvSpPr>
        <p:spPr>
          <a:xfrm>
            <a:off x="4757141" y="421480"/>
            <a:ext cx="4185047" cy="139065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b="1" dirty="0"/>
              <a:t>Обучающиеся с ОВЗ</a:t>
            </a: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37D03A03-A3F7-446A-9B00-88453A3A9D32}"/>
              </a:ext>
            </a:extLst>
          </p:cNvPr>
          <p:cNvCxnSpPr>
            <a:cxnSpLocks/>
            <a:stCxn id="4" idx="6"/>
            <a:endCxn id="7" idx="1"/>
          </p:cNvCxnSpPr>
          <p:nvPr/>
        </p:nvCxnSpPr>
        <p:spPr>
          <a:xfrm flipV="1">
            <a:off x="3608785" y="1116805"/>
            <a:ext cx="1148356" cy="1"/>
          </a:xfrm>
          <a:prstGeom prst="straightConnector1">
            <a:avLst/>
          </a:prstGeom>
          <a:ln w="5715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F068DD-4E08-4183-9FE7-E1AFCE100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4234100"/>
            <a:ext cx="11658600" cy="2393810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19050" indent="0">
              <a:buNone/>
            </a:pPr>
            <a:r>
              <a:rPr lang="ru-RU" dirty="0">
                <a:solidFill>
                  <a:schemeClr val="tx1"/>
                </a:solidFill>
              </a:rPr>
              <a:t>Группы </a:t>
            </a:r>
            <a:r>
              <a:rPr lang="ru-RU" b="1" dirty="0">
                <a:solidFill>
                  <a:srgbClr val="FF0000"/>
                </a:solidFill>
              </a:rPr>
              <a:t>результатов</a:t>
            </a:r>
            <a:r>
              <a:rPr lang="ru-RU" dirty="0">
                <a:solidFill>
                  <a:schemeClr val="tx1"/>
                </a:solidFill>
              </a:rPr>
              <a:t>, которые напрямую зависят от классного руководителя:</a:t>
            </a:r>
          </a:p>
          <a:p>
            <a:pPr marL="533400" indent="-514350">
              <a:buFont typeface="+mj-lt"/>
              <a:buAutoNum type="arabicPeriod"/>
            </a:pPr>
            <a:r>
              <a:rPr lang="ru-RU" b="1" i="1" dirty="0">
                <a:solidFill>
                  <a:schemeClr val="tx1"/>
                </a:solidFill>
              </a:rPr>
              <a:t>Коммуникация.</a:t>
            </a:r>
            <a:endParaRPr lang="ru-RU" dirty="0">
              <a:solidFill>
                <a:schemeClr val="tx1"/>
              </a:solidFill>
            </a:endParaRPr>
          </a:p>
          <a:p>
            <a:pPr marL="533400" indent="-514350">
              <a:buFont typeface="+mj-lt"/>
              <a:buAutoNum type="arabicPeriod"/>
            </a:pPr>
            <a:r>
              <a:rPr lang="ru-RU" b="1" i="1" dirty="0">
                <a:solidFill>
                  <a:schemeClr val="tx1"/>
                </a:solidFill>
              </a:rPr>
              <a:t>Взаимодействие со сверстниками и социумом.</a:t>
            </a:r>
          </a:p>
          <a:p>
            <a:pPr marL="533400" indent="-514350">
              <a:buFont typeface="+mj-lt"/>
              <a:buAutoNum type="arabicPeriod"/>
            </a:pPr>
            <a:r>
              <a:rPr lang="ru-RU" b="1" i="1" dirty="0">
                <a:solidFill>
                  <a:schemeClr val="tx1"/>
                </a:solidFill>
              </a:rPr>
              <a:t>Усвоение социальных ролей.</a:t>
            </a:r>
          </a:p>
          <a:p>
            <a:pPr marL="533400" indent="-514350">
              <a:buFont typeface="+mj-lt"/>
              <a:buAutoNum type="arabicPeriod"/>
            </a:pPr>
            <a:r>
              <a:rPr lang="ru-RU" b="1" i="1" dirty="0">
                <a:solidFill>
                  <a:schemeClr val="tx1"/>
                </a:solidFill>
              </a:rPr>
              <a:t>Расширение картины мира.</a:t>
            </a:r>
          </a:p>
          <a:p>
            <a:pPr>
              <a:buFontTx/>
              <a:buChar char="-"/>
            </a:pPr>
            <a:endParaRPr lang="ru-RU" sz="2400" b="1" i="1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 startAt="2"/>
            </a:pPr>
            <a:endParaRPr lang="ru-RU" sz="2400" dirty="0"/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8232EBD2-9528-4416-B5EA-8AEB5525A9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01749577"/>
              </p:ext>
            </p:extLst>
          </p:nvPr>
        </p:nvGraphicFramePr>
        <p:xfrm>
          <a:off x="3448050" y="1840288"/>
          <a:ext cx="8477250" cy="2246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2">
            <a:extLst>
              <a:ext uri="{FF2B5EF4-FFF2-40B4-BE49-F238E27FC236}">
                <a16:creationId xmlns:a16="http://schemas.microsoft.com/office/drawing/2014/main" id="{67EF8440-92B4-4D37-A250-B3BCAFECC5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alphaModFix amt="35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2188" y="4774325"/>
            <a:ext cx="2724150" cy="170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3575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>
            <a:extLst>
              <a:ext uri="{FF2B5EF4-FFF2-40B4-BE49-F238E27FC236}">
                <a16:creationId xmlns:a16="http://schemas.microsoft.com/office/drawing/2014/main" id="{051A1861-5E87-4DEA-A2B1-2557911A8AFB}"/>
              </a:ext>
            </a:extLst>
          </p:cNvPr>
          <p:cNvSpPr/>
          <p:nvPr/>
        </p:nvSpPr>
        <p:spPr>
          <a:xfrm>
            <a:off x="-576262" y="-975718"/>
            <a:ext cx="4185047" cy="4185047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tx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tx2">
                  <a:lumMod val="60000"/>
                  <a:lumOff val="40000"/>
                  <a:shade val="100000"/>
                  <a:satMod val="115000"/>
                </a:schemeClr>
              </a:gs>
            </a:gsLst>
            <a:lin ang="108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/>
              <a:t>Классный руководитель</a:t>
            </a:r>
            <a:endParaRPr lang="ru-RU" sz="3200" i="1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2722651A-5EDD-4AE1-8505-66D9DE421CF0}"/>
              </a:ext>
            </a:extLst>
          </p:cNvPr>
          <p:cNvSpPr>
            <a:spLocks/>
          </p:cNvSpPr>
          <p:nvPr/>
        </p:nvSpPr>
        <p:spPr>
          <a:xfrm>
            <a:off x="4757141" y="421480"/>
            <a:ext cx="4185047" cy="139065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b="1" dirty="0"/>
              <a:t>Обучающиеся с ОВЗ</a:t>
            </a: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37D03A03-A3F7-446A-9B00-88453A3A9D32}"/>
              </a:ext>
            </a:extLst>
          </p:cNvPr>
          <p:cNvCxnSpPr>
            <a:cxnSpLocks/>
            <a:stCxn id="4" idx="6"/>
            <a:endCxn id="7" idx="1"/>
          </p:cNvCxnSpPr>
          <p:nvPr/>
        </p:nvCxnSpPr>
        <p:spPr>
          <a:xfrm flipV="1">
            <a:off x="3608785" y="1116805"/>
            <a:ext cx="1148356" cy="1"/>
          </a:xfrm>
          <a:prstGeom prst="straightConnector1">
            <a:avLst/>
          </a:prstGeom>
          <a:ln w="5715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F068DD-4E08-4183-9FE7-E1AFCE100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2362202"/>
            <a:ext cx="11658600" cy="4185046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ru-RU" b="1" i="1" dirty="0">
                <a:solidFill>
                  <a:srgbClr val="FF0000"/>
                </a:solidFill>
              </a:rPr>
              <a:t>Диагностика</a:t>
            </a:r>
          </a:p>
          <a:p>
            <a:pPr marL="266700" indent="0">
              <a:lnSpc>
                <a:spcPct val="100000"/>
              </a:lnSpc>
              <a:buNone/>
            </a:pPr>
            <a:r>
              <a:rPr lang="ru-RU" dirty="0"/>
              <a:t>- Определение особых образовательных потребностей ребенка с ОВЗ.</a:t>
            </a:r>
          </a:p>
          <a:p>
            <a:pPr marL="266700" indent="0">
              <a:lnSpc>
                <a:spcPct val="100000"/>
              </a:lnSpc>
              <a:buNone/>
            </a:pPr>
            <a:r>
              <a:rPr lang="ru-RU" dirty="0"/>
              <a:t>- Выявление сильных сторон ребенка, его интересов, склонностей.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 startAt="2"/>
            </a:pPr>
            <a:r>
              <a:rPr lang="ru-RU" b="1" i="1" dirty="0">
                <a:solidFill>
                  <a:srgbClr val="FF0000"/>
                </a:solidFill>
              </a:rPr>
              <a:t>Составление индивидуального профиля обучающегося с ОВЗ.</a:t>
            </a:r>
          </a:p>
          <a:p>
            <a:pPr marL="457200">
              <a:lnSpc>
                <a:spcPct val="100000"/>
              </a:lnSpc>
              <a:buFontTx/>
              <a:buChar char="-"/>
            </a:pPr>
            <a:r>
              <a:rPr lang="ru-RU" dirty="0">
                <a:solidFill>
                  <a:schemeClr val="tx1"/>
                </a:solidFill>
              </a:rPr>
              <a:t>Определение воспитательно цели.</a:t>
            </a:r>
          </a:p>
          <a:p>
            <a:pPr marL="457200">
              <a:lnSpc>
                <a:spcPct val="100000"/>
              </a:lnSpc>
              <a:buFontTx/>
              <a:buChar char="-"/>
            </a:pPr>
            <a:r>
              <a:rPr lang="ru-RU" dirty="0">
                <a:solidFill>
                  <a:schemeClr val="tx1"/>
                </a:solidFill>
              </a:rPr>
              <a:t>Разработка траектории воспитательного процесса.</a:t>
            </a:r>
          </a:p>
          <a:p>
            <a:pPr marL="457200">
              <a:lnSpc>
                <a:spcPct val="100000"/>
              </a:lnSpc>
              <a:buFontTx/>
              <a:buChar char="-"/>
            </a:pPr>
            <a:r>
              <a:rPr lang="ru-RU" dirty="0">
                <a:solidFill>
                  <a:schemeClr val="tx1"/>
                </a:solidFill>
              </a:rPr>
              <a:t>Прогноз возможных трудностей и поиск возможных путей решения.</a:t>
            </a:r>
            <a:endParaRPr lang="ru-RU" b="1" i="1" dirty="0">
              <a:solidFill>
                <a:schemeClr val="tx1"/>
              </a:solidFill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rabicPeriod" startAt="2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4469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>
            <a:extLst>
              <a:ext uri="{FF2B5EF4-FFF2-40B4-BE49-F238E27FC236}">
                <a16:creationId xmlns:a16="http://schemas.microsoft.com/office/drawing/2014/main" id="{051A1861-5E87-4DEA-A2B1-2557911A8AFB}"/>
              </a:ext>
            </a:extLst>
          </p:cNvPr>
          <p:cNvSpPr/>
          <p:nvPr/>
        </p:nvSpPr>
        <p:spPr>
          <a:xfrm>
            <a:off x="-576262" y="-975718"/>
            <a:ext cx="4185047" cy="4185047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tx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tx2">
                  <a:lumMod val="60000"/>
                  <a:lumOff val="40000"/>
                  <a:shade val="100000"/>
                  <a:satMod val="115000"/>
                </a:schemeClr>
              </a:gs>
            </a:gsLst>
            <a:lin ang="108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/>
              <a:t>Классный руководитель</a:t>
            </a:r>
            <a:endParaRPr lang="ru-RU" sz="3200" i="1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2722651A-5EDD-4AE1-8505-66D9DE421CF0}"/>
              </a:ext>
            </a:extLst>
          </p:cNvPr>
          <p:cNvSpPr>
            <a:spLocks/>
          </p:cNvSpPr>
          <p:nvPr/>
        </p:nvSpPr>
        <p:spPr>
          <a:xfrm>
            <a:off x="4757141" y="421480"/>
            <a:ext cx="4185047" cy="139065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Родители (законные представители)</a:t>
            </a: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37D03A03-A3F7-446A-9B00-88453A3A9D32}"/>
              </a:ext>
            </a:extLst>
          </p:cNvPr>
          <p:cNvCxnSpPr>
            <a:cxnSpLocks/>
            <a:stCxn id="4" idx="6"/>
            <a:endCxn id="7" idx="1"/>
          </p:cNvCxnSpPr>
          <p:nvPr/>
        </p:nvCxnSpPr>
        <p:spPr>
          <a:xfrm flipV="1">
            <a:off x="3608785" y="1116805"/>
            <a:ext cx="1148356" cy="1"/>
          </a:xfrm>
          <a:prstGeom prst="straightConnector1">
            <a:avLst/>
          </a:prstGeom>
          <a:ln w="5715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70EC9980-B2B8-4D6F-AFCB-1FAA2085C1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0132537"/>
              </p:ext>
            </p:extLst>
          </p:nvPr>
        </p:nvGraphicFramePr>
        <p:xfrm>
          <a:off x="409575" y="2032099"/>
          <a:ext cx="11372850" cy="41850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2">
            <a:extLst>
              <a:ext uri="{FF2B5EF4-FFF2-40B4-BE49-F238E27FC236}">
                <a16:creationId xmlns:a16="http://schemas.microsoft.com/office/drawing/2014/main" id="{CAB33ABB-7D76-4C57-9141-99905DC7E4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alphaModFix amt="35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41907"/>
            <a:ext cx="2724150" cy="170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6654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>
            <a:extLst>
              <a:ext uri="{FF2B5EF4-FFF2-40B4-BE49-F238E27FC236}">
                <a16:creationId xmlns:a16="http://schemas.microsoft.com/office/drawing/2014/main" id="{051A1861-5E87-4DEA-A2B1-2557911A8AFB}"/>
              </a:ext>
            </a:extLst>
          </p:cNvPr>
          <p:cNvSpPr/>
          <p:nvPr/>
        </p:nvSpPr>
        <p:spPr>
          <a:xfrm>
            <a:off x="-576262" y="-975718"/>
            <a:ext cx="4185047" cy="4185047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tx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tx2">
                  <a:lumMod val="60000"/>
                  <a:lumOff val="40000"/>
                  <a:shade val="100000"/>
                  <a:satMod val="115000"/>
                </a:schemeClr>
              </a:gs>
            </a:gsLst>
            <a:lin ang="108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/>
              <a:t>Классный руководитель</a:t>
            </a:r>
            <a:endParaRPr lang="ru-RU" sz="3200" i="1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2722651A-5EDD-4AE1-8505-66D9DE421CF0}"/>
              </a:ext>
            </a:extLst>
          </p:cNvPr>
          <p:cNvSpPr>
            <a:spLocks/>
          </p:cNvSpPr>
          <p:nvPr/>
        </p:nvSpPr>
        <p:spPr>
          <a:xfrm>
            <a:off x="4757141" y="421480"/>
            <a:ext cx="4185047" cy="139065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Классный коллектив</a:t>
            </a: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37D03A03-A3F7-446A-9B00-88453A3A9D32}"/>
              </a:ext>
            </a:extLst>
          </p:cNvPr>
          <p:cNvCxnSpPr>
            <a:cxnSpLocks/>
            <a:stCxn id="4" idx="6"/>
            <a:endCxn id="7" idx="1"/>
          </p:cNvCxnSpPr>
          <p:nvPr/>
        </p:nvCxnSpPr>
        <p:spPr>
          <a:xfrm flipV="1">
            <a:off x="3608785" y="1116805"/>
            <a:ext cx="1148356" cy="1"/>
          </a:xfrm>
          <a:prstGeom prst="straightConnector1">
            <a:avLst/>
          </a:prstGeom>
          <a:ln w="5715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C79653E0-6DC0-4141-9CA9-F1EDA12030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9380464"/>
              </p:ext>
            </p:extLst>
          </p:nvPr>
        </p:nvGraphicFramePr>
        <p:xfrm>
          <a:off x="3143250" y="2507455"/>
          <a:ext cx="8763000" cy="3929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Picture 2">
            <a:extLst>
              <a:ext uri="{FF2B5EF4-FFF2-40B4-BE49-F238E27FC236}">
                <a16:creationId xmlns:a16="http://schemas.microsoft.com/office/drawing/2014/main" id="{B6768EBB-9D13-44F5-8F86-44BFDDCB9B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alphaModFix amt="35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86" y="4960957"/>
            <a:ext cx="2724150" cy="170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3680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>
            <a:extLst>
              <a:ext uri="{FF2B5EF4-FFF2-40B4-BE49-F238E27FC236}">
                <a16:creationId xmlns:a16="http://schemas.microsoft.com/office/drawing/2014/main" id="{051A1861-5E87-4DEA-A2B1-2557911A8AFB}"/>
              </a:ext>
            </a:extLst>
          </p:cNvPr>
          <p:cNvSpPr/>
          <p:nvPr/>
        </p:nvSpPr>
        <p:spPr>
          <a:xfrm>
            <a:off x="-576262" y="-975718"/>
            <a:ext cx="4185047" cy="4185047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tx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tx2">
                  <a:lumMod val="60000"/>
                  <a:lumOff val="40000"/>
                  <a:shade val="100000"/>
                  <a:satMod val="115000"/>
                </a:schemeClr>
              </a:gs>
            </a:gsLst>
            <a:lin ang="108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/>
              <a:t>Классный руководитель</a:t>
            </a:r>
            <a:endParaRPr lang="ru-RU" sz="3200" i="1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2722651A-5EDD-4AE1-8505-66D9DE421CF0}"/>
              </a:ext>
            </a:extLst>
          </p:cNvPr>
          <p:cNvSpPr>
            <a:spLocks/>
          </p:cNvSpPr>
          <p:nvPr/>
        </p:nvSpPr>
        <p:spPr>
          <a:xfrm>
            <a:off x="4757141" y="421480"/>
            <a:ext cx="4185047" cy="139065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b="1" dirty="0"/>
              <a:t>Учителя</a:t>
            </a:r>
            <a:r>
              <a:rPr lang="en-US" sz="2800" b="1" dirty="0"/>
              <a:t>/</a:t>
            </a:r>
            <a:r>
              <a:rPr lang="ru-RU" sz="2800" b="1" dirty="0"/>
              <a:t>педагоги школы</a:t>
            </a: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37D03A03-A3F7-446A-9B00-88453A3A9D32}"/>
              </a:ext>
            </a:extLst>
          </p:cNvPr>
          <p:cNvCxnSpPr>
            <a:cxnSpLocks/>
            <a:stCxn id="4" idx="6"/>
            <a:endCxn id="7" idx="1"/>
          </p:cNvCxnSpPr>
          <p:nvPr/>
        </p:nvCxnSpPr>
        <p:spPr>
          <a:xfrm flipV="1">
            <a:off x="3608785" y="1116805"/>
            <a:ext cx="1148356" cy="1"/>
          </a:xfrm>
          <a:prstGeom prst="straightConnector1">
            <a:avLst/>
          </a:prstGeom>
          <a:ln w="5715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DEC46ED7-E6AE-4F62-96D3-1E0FC4B277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3642160"/>
              </p:ext>
            </p:extLst>
          </p:nvPr>
        </p:nvGraphicFramePr>
        <p:xfrm>
          <a:off x="266700" y="3028953"/>
          <a:ext cx="11658600" cy="3419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73176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chemeClr val="tx2">
                <a:lumMod val="60000"/>
                <a:lumOff val="40000"/>
                <a:shade val="30000"/>
                <a:satMod val="115000"/>
              </a:schemeClr>
            </a:gs>
            <a:gs pos="50000">
              <a:schemeClr val="tx2">
                <a:lumMod val="60000"/>
                <a:lumOff val="40000"/>
                <a:shade val="67500"/>
                <a:satMod val="115000"/>
              </a:schemeClr>
            </a:gs>
            <a:gs pos="100000">
              <a:schemeClr val="tx2">
                <a:lumMod val="60000"/>
                <a:lumOff val="40000"/>
                <a:shade val="100000"/>
                <a:satMod val="115000"/>
              </a:schemeClr>
            </a:gs>
          </a:gsLst>
          <a:lin ang="10800000" scaled="1"/>
          <a:tileRect/>
        </a:gradFill>
        <a:effectLst>
          <a:outerShdw blurRad="50800" dist="38100" algn="l" rotWithShape="0">
            <a:prstClr val="black">
              <a:alpha val="40000"/>
            </a:prstClr>
          </a:outerShdw>
        </a:effectLst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413</Words>
  <Application>Microsoft Office PowerPoint</Application>
  <PresentationFormat>Широкоэкранный</PresentationFormat>
  <Paragraphs>69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Классное руководство в инклюзивном классе: особенности построения воспитательного процесса</vt:lpstr>
      <vt:lpstr>Нормативно-правовая база инклюзивного образования</vt:lpstr>
      <vt:lpstr>Презентация PowerPoint</vt:lpstr>
      <vt:lpstr>Субъекты воспитательного процесса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Классное руководство в инклюзивном классе:   особенности построения воспитательного процесса</dc:title>
  <dc:creator>Наталья Кузнецова</dc:creator>
  <cp:lastModifiedBy>Наталья Кузнецова</cp:lastModifiedBy>
  <cp:revision>30</cp:revision>
  <dcterms:created xsi:type="dcterms:W3CDTF">2022-12-05T15:58:27Z</dcterms:created>
  <dcterms:modified xsi:type="dcterms:W3CDTF">2022-12-05T20:55:11Z</dcterms:modified>
</cp:coreProperties>
</file>