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94660"/>
  </p:normalViewPr>
  <p:slideViewPr>
    <p:cSldViewPr>
      <p:cViewPr varScale="1">
        <p:scale>
          <a:sx n="69" d="100"/>
          <a:sy n="69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5D454-DEF4-4C18-9EE0-6BD04E21AAC3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5632-76D6-4951-995A-54D78471968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5D454-DEF4-4C18-9EE0-6BD04E21AAC3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5632-76D6-4951-995A-54D784719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5D454-DEF4-4C18-9EE0-6BD04E21AAC3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5632-76D6-4951-995A-54D784719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5D454-DEF4-4C18-9EE0-6BD04E21AAC3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5632-76D6-4951-995A-54D78471968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5D454-DEF4-4C18-9EE0-6BD04E21AAC3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5632-76D6-4951-995A-54D784719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5D454-DEF4-4C18-9EE0-6BD04E21AAC3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5632-76D6-4951-995A-54D78471968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5D454-DEF4-4C18-9EE0-6BD04E21AAC3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5632-76D6-4951-995A-54D78471968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5D454-DEF4-4C18-9EE0-6BD04E21AAC3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5632-76D6-4951-995A-54D784719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5D454-DEF4-4C18-9EE0-6BD04E21AAC3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5632-76D6-4951-995A-54D784719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5D454-DEF4-4C18-9EE0-6BD04E21AAC3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5632-76D6-4951-995A-54D7847196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5D454-DEF4-4C18-9EE0-6BD04E21AAC3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5632-76D6-4951-995A-54D78471968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F5D454-DEF4-4C18-9EE0-6BD04E21AAC3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2B85632-76D6-4951-995A-54D78471968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35552"/>
            <a:ext cx="889248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 Первомайский детский дом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– ПРАКТИКУМ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«РАЗВИВАЮЩИЕ ИГРЫ НОВОГО ПОКОЛЕНИЯ В ИНТЕЛЛЕКТУАЛЬНОМ РАЗВИТИИ ДОШКОЛЬНИКА»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профессиональной компетентности воспитателей через использование инновационных игровых технологий при организации работы с детьми.</a:t>
            </a:r>
          </a:p>
          <a:p>
            <a:pPr lvl="0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игровой развивающей технологией В.В.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Воскобовича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её применением в разных формах работы с детьми дошкольной группы.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r"/>
            <a:r>
              <a:rPr lang="ru-RU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Разработчики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/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Северова Елена Юрьевна воспитатель</a:t>
            </a:r>
          </a:p>
          <a:p>
            <a:pPr algn="r"/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Савинова 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Ирина Сергеевна воспитатель</a:t>
            </a:r>
          </a:p>
          <a:p>
            <a:pPr algn="r"/>
            <a:r>
              <a:rPr lang="ru-RU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</a:t>
            </a:r>
            <a:r>
              <a:rPr lang="ru-RU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Ярославская область  </a:t>
            </a:r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Первомайский </a:t>
            </a:r>
          </a:p>
          <a:p>
            <a:pPr algn="r"/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 д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Шильпухово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д.99</a:t>
            </a:r>
          </a:p>
          <a:p>
            <a:pPr algn="r"/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 Первомайский детский </a:t>
            </a:r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</a:t>
            </a:r>
            <a:endParaRPr lang="ru-RU" sz="17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воспитатели детского дома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194" name="Picture 2" descr="https://www.inpsycht.com/wp-content/uploads/2014/09/3dd5cb_90b559b056ec450fa600c857115304da-mv2_d_4950_4246_s_4_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" t="8609" r="2922" b="7578"/>
          <a:stretch/>
        </p:blipFill>
        <p:spPr bwMode="auto">
          <a:xfrm>
            <a:off x="323528" y="3645023"/>
            <a:ext cx="4104456" cy="319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404664"/>
            <a:ext cx="54824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«Педагогическая вертушка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385327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обобщение полученных знаний, объединение усилий коллектива при создании рекомендаций.</a:t>
            </a:r>
          </a:p>
        </p:txBody>
      </p:sp>
      <p:pic>
        <p:nvPicPr>
          <p:cNvPr id="6146" name="Picture 2" descr="https://xeniumhr.com/wp-content/uploads/2019/05/roundtable-discuss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36912"/>
            <a:ext cx="6110048" cy="404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48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332656"/>
            <a:ext cx="61901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«Дерево ожидания» (рефлексия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shareslide.ru/img/thumbs/396d9dfd5943dadcba3f56e083be7e2b-800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26" r="50000"/>
          <a:stretch/>
        </p:blipFill>
        <p:spPr bwMode="auto">
          <a:xfrm>
            <a:off x="395536" y="1268759"/>
            <a:ext cx="4608512" cy="543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508104" y="1714706"/>
            <a:ext cx="308553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сравнить соответствие ожидаемых результатов с результатами, полученными в ходе семинара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18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4895" y="369238"/>
            <a:ext cx="79928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admin\AppData\Local\Microsoft\Windows\INetCache\IE\39PJOUO7\b6650086181d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" r="11184" b="18939"/>
          <a:stretch/>
        </p:blipFill>
        <p:spPr bwMode="auto">
          <a:xfrm>
            <a:off x="2339752" y="2780928"/>
            <a:ext cx="4073238" cy="386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78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744" y="399425"/>
            <a:ext cx="5182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СЕМИНАРА - ПРАКТИКУМА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96752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воспитателя  дошкольной группы  Северова Е.Ю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.-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«Инновационные технологии развития интеллекта дошкольников»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  Савинова И.С.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технология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В.В.Воскобовича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её применение в разных формах работы в детском саду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просмотры с применением развивающей технологии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В.В.Воскобовича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Деловая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с элементами мастер - класса – воспитатель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Манаева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Е.П.</a:t>
            </a:r>
          </a:p>
        </p:txBody>
      </p:sp>
    </p:spTree>
    <p:extLst>
      <p:ext uri="{BB962C8B-B14F-4D97-AF65-F5344CB8AC3E}">
        <p14:creationId xmlns:p14="http://schemas.microsoft.com/office/powerpoint/2010/main" val="119395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4.bp.blogspot.com/-ZCCWptR5GZw/UtbAtnVbTiI/AAAAAAAAB3M/y8GadqtkNTw/s1600/Little+Genius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8000"/>
                    </a14:imgEffect>
                    <a14:imgEffect>
                      <a14:brightnessContrast bright="3000" contras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332656"/>
            <a:ext cx="6390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ПО РАЗВИВАЮЩИМ ИГРАМ»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844824"/>
            <a:ext cx="835292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повышение педагогической компетентности педагогов, позволяющей им осуществлять интеллектуальное развитие дошкольников, используя развивающие игровые инновационные технологии.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интеллектуальной и творческой активности педагогов;</a:t>
            </a:r>
          </a:p>
          <a:p>
            <a:pPr lvl="0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обучение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методам применения игровых инновационных технологий.</a:t>
            </a:r>
          </a:p>
        </p:txBody>
      </p:sp>
    </p:spTree>
    <p:extLst>
      <p:ext uri="{BB962C8B-B14F-4D97-AF65-F5344CB8AC3E}">
        <p14:creationId xmlns:p14="http://schemas.microsoft.com/office/powerpoint/2010/main" val="358285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7577" y="1372681"/>
            <a:ext cx="8765398" cy="5165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обладает мощными развивающими характеристиками.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 чувства ребёнка и влияет на его поступки.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эмоциональной точки зрения технология игры феноменальна и не похожа на другие воспитательные технологии.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Знания, полученные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помогает ребёнку усвоить общественный опыт и превратить его в достояние личности.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воли ребенка.</a:t>
            </a:r>
          </a:p>
          <a:p>
            <a:pPr marL="742950" lvl="1" indent="-28575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ходе игры развивается умственная деятельность ребёнка.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45370" y="116632"/>
            <a:ext cx="66980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игры для ребёнка дошкольного возраста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7784" y="332656"/>
            <a:ext cx="38427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«Дерево ожидания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772816"/>
            <a:ext cx="34563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развивать умение определить прогнозируемый результат.</a:t>
            </a:r>
          </a:p>
        </p:txBody>
      </p:sp>
      <p:pic>
        <p:nvPicPr>
          <p:cNvPr id="1026" name="Picture 2" descr="https://shareslide.ru/img/thumbs/396d9dfd5943dadcba3f56e083be7e2b-800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26" r="50000"/>
          <a:stretch/>
        </p:blipFill>
        <p:spPr bwMode="auto">
          <a:xfrm>
            <a:off x="4166247" y="1268760"/>
            <a:ext cx="4608512" cy="543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05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91178" y="404664"/>
            <a:ext cx="7186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«Купите билетик» (вхождение в игру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present5.com/presentation/59640621_285361375/image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" t="36577" r="48116" b="18365"/>
          <a:stretch/>
        </p:blipFill>
        <p:spPr bwMode="auto">
          <a:xfrm>
            <a:off x="467544" y="2286000"/>
            <a:ext cx="5738131" cy="409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05002" y="1458362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интеллектуальная разминка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07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332656"/>
            <a:ext cx="54541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 ЧАСТЬ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66958" y="1124744"/>
            <a:ext cx="41915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«Педагогическая кухня»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228031"/>
            <a:ext cx="27900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уточнение системы знаний педагогов в области игры дошкольников</a:t>
            </a:r>
          </a:p>
        </p:txBody>
      </p:sp>
      <p:pic>
        <p:nvPicPr>
          <p:cNvPr id="3074" name="Picture 2" descr="https://gas-kvas.com/uploads/posts/2023-01/1673578647_gas-kvas-com-p-detskii-psikholog-risunk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72" y="2378907"/>
            <a:ext cx="5767434" cy="42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97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404663"/>
            <a:ext cx="51739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ЧАСТЬ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84374" y="1244748"/>
            <a:ext cx="3108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«Каша из топора»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93046" y="2044005"/>
            <a:ext cx="28069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творческому поиску педагогов, развивать навыки сотрудничества.</a:t>
            </a:r>
          </a:p>
        </p:txBody>
      </p:sp>
      <p:pic>
        <p:nvPicPr>
          <p:cNvPr id="4098" name="Picture 2" descr="https://gas-kvas.com/uploads/posts/2023-01/1673480631_gas-kvas-com-p-detskii-risunok-kasha-iz-topora-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" r="11484"/>
          <a:stretch/>
        </p:blipFill>
        <p:spPr bwMode="auto">
          <a:xfrm>
            <a:off x="151857" y="2636912"/>
            <a:ext cx="586503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82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1840" y="404664"/>
            <a:ext cx="31582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«Мастер-класс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953" y="1268760"/>
            <a:ext cx="8892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знакомство и практическая работа педагогов с играми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В.В.Воскобовича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cdn1.ozone.ru/s3/multimedia-y/614983084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3" t="6927" r="6577" b="6119"/>
          <a:stretch/>
        </p:blipFill>
        <p:spPr bwMode="auto">
          <a:xfrm>
            <a:off x="251520" y="2175460"/>
            <a:ext cx="3935312" cy="400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cdn1.ozone.ru/s3/multimedia-w/601088366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7" t="4843" b="3693"/>
          <a:stretch/>
        </p:blipFill>
        <p:spPr bwMode="auto">
          <a:xfrm>
            <a:off x="4263854" y="3356992"/>
            <a:ext cx="487758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12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250</TotalTime>
  <Words>181</Words>
  <Application>Microsoft Office PowerPoint</Application>
  <PresentationFormat>Экран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13</cp:revision>
  <dcterms:created xsi:type="dcterms:W3CDTF">2023-03-27T13:33:54Z</dcterms:created>
  <dcterms:modified xsi:type="dcterms:W3CDTF">2023-03-27T17:44:20Z</dcterms:modified>
</cp:coreProperties>
</file>