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000108"/>
            <a:ext cx="8286808" cy="2600343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Совладание</a:t>
            </a:r>
            <a:r>
              <a:rPr lang="ru-RU" b="1" dirty="0" smtClean="0"/>
              <a:t> со стрессом и профилактика эмоционального выгорания у педагогов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143380"/>
            <a:ext cx="7000924" cy="214314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Подготовила: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Павлова Дарья Сергеевна,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Педагог-психолог </a:t>
            </a:r>
            <a:r>
              <a:rPr lang="ru-RU" dirty="0" err="1" smtClean="0">
                <a:solidFill>
                  <a:schemeClr val="tx1"/>
                </a:solidFill>
              </a:rPr>
              <a:t>высш</a:t>
            </a:r>
            <a:r>
              <a:rPr lang="ru-RU" dirty="0" smtClean="0">
                <a:solidFill>
                  <a:schemeClr val="tx1"/>
                </a:solidFill>
              </a:rPr>
              <a:t>. кв. кат.,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Руководитель Службы сопровождения опекунов (попечителей)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071678"/>
            <a:ext cx="8258204" cy="179704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Какие способы снятия стресса знаете?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А какие используете?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Упражнение «Лодка в шторм»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76886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Представьте, что Вы лодка или корабль. Вы можете быть абсолютно любым судном… Вы находитесь в воде – озере, океане или реке. Вы благополучно движетесь вперед, но внезапно налетает ужасный шторм. Сверху на Вас обрушивается ливень и ураганный ветер, сверкает молния и гремит гром – это огромный и могучий шторм. Что с Вами происходит? </a:t>
            </a:r>
          </a:p>
          <a:p>
            <a:r>
              <a:rPr lang="ru-RU" dirty="0" smtClean="0"/>
              <a:t>Нарисуйте Вашу лодку до шторма, во время него и после.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Жизнеспособность – это способность личности отвечать на стрессы различного генеза с использованием свойственных именно ей защитных факторов и ресурсов, предполагающих умение и готовность личности совладать, меняться, адаптироваться и развиваться»</a:t>
            </a:r>
            <a:r>
              <a:rPr lang="ru-RU" i="1" dirty="0" smtClean="0"/>
              <a:t> (</a:t>
            </a:r>
            <a:r>
              <a:rPr lang="ru-RU" i="1" dirty="0" err="1" smtClean="0"/>
              <a:t>Махнач</a:t>
            </a:r>
            <a:r>
              <a:rPr lang="ru-RU" i="1" dirty="0" smtClean="0"/>
              <a:t>, 2016б, с. 207)</a:t>
            </a:r>
          </a:p>
          <a:p>
            <a:endParaRPr lang="ru-RU" i="1" dirty="0" smtClean="0"/>
          </a:p>
          <a:p>
            <a:r>
              <a:rPr lang="ru-RU" b="1" i="1" dirty="0" smtClean="0"/>
              <a:t>Ресурсы - физиологические, когнитивные, личностные, социально-психологические качества и свойства субъекта (в основном им осознаваемые), обладающие возможностью к накоплению/расходованию, развитию и видоизменению, к которым субъект обращается в моменты стресса и сложных жизненных ситуаций с целью </a:t>
            </a:r>
            <a:r>
              <a:rPr lang="ru-RU" b="1" i="1" dirty="0" err="1" smtClean="0"/>
              <a:t>совладания</a:t>
            </a:r>
            <a:r>
              <a:rPr lang="ru-RU" b="1" i="1" dirty="0" smtClean="0"/>
              <a:t> с ними</a:t>
            </a:r>
            <a:r>
              <a:rPr lang="ru-RU" i="1" dirty="0" smtClean="0"/>
              <a:t> (</a:t>
            </a:r>
            <a:r>
              <a:rPr lang="ru-RU" i="1" dirty="0" err="1" smtClean="0"/>
              <a:t>Постылякова</a:t>
            </a:r>
            <a:r>
              <a:rPr lang="ru-RU" i="1" dirty="0" smtClean="0"/>
              <a:t>, 2010)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3554" name="Picture 2" descr="https://dsvip.ru/wp-content/uploads/2020/05/resurs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7865" y="1000108"/>
            <a:ext cx="10234445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Упражнение «Мои ресурсы»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17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72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Ресурсные люди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Ресурсные места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Ресурсные занятия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6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Правила полноценного сна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менее 7 часов,</a:t>
            </a:r>
          </a:p>
          <a:p>
            <a:r>
              <a:rPr lang="ru-RU" dirty="0" smtClean="0"/>
              <a:t>«темно-тихо-прохладно»,</a:t>
            </a:r>
          </a:p>
          <a:p>
            <a:r>
              <a:rPr lang="ru-RU" dirty="0" smtClean="0"/>
              <a:t>Фильтр синего,</a:t>
            </a:r>
          </a:p>
          <a:p>
            <a:r>
              <a:rPr lang="ru-RU" dirty="0" smtClean="0"/>
              <a:t>Режим «Не беспокоить»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6626" name="Picture 2" descr="https://inakhan.ru/800/600/https/telegra.ph/file/b5dfd5fc0416cb29949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" y="285728"/>
            <a:ext cx="9086850" cy="6019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9698" name="Picture 2" descr="https://www.b17.ru/foto/uploaded/upl_1658003421_717845_j2bw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0933"/>
            <a:ext cx="9144000" cy="65870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Питание: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Регулярность,</a:t>
            </a:r>
          </a:p>
          <a:p>
            <a:r>
              <a:rPr lang="ru-RU" dirty="0" smtClean="0"/>
              <a:t>Питьевой режим,</a:t>
            </a:r>
          </a:p>
          <a:p>
            <a:r>
              <a:rPr lang="ru-RU" dirty="0" smtClean="0"/>
              <a:t>Баланс белка,</a:t>
            </a:r>
          </a:p>
          <a:p>
            <a:r>
              <a:rPr lang="ru-RU" dirty="0" smtClean="0"/>
              <a:t>Клетчатка,</a:t>
            </a:r>
          </a:p>
          <a:p>
            <a:r>
              <a:rPr lang="ru-RU" dirty="0" smtClean="0"/>
              <a:t>Витамины,</a:t>
            </a:r>
          </a:p>
          <a:p>
            <a:r>
              <a:rPr lang="ru-RU" dirty="0" smtClean="0"/>
              <a:t>Минимизация алкоголя и </a:t>
            </a:r>
            <a:r>
              <a:rPr lang="ru-RU" dirty="0" err="1" smtClean="0"/>
              <a:t>ультра-обработанных</a:t>
            </a:r>
            <a:r>
              <a:rPr lang="ru-RU" dirty="0" smtClean="0"/>
              <a:t> продуктов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Физическая активность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ХОДЬБА</a:t>
            </a:r>
          </a:p>
          <a:p>
            <a:r>
              <a:rPr lang="ru-RU" dirty="0" smtClean="0"/>
              <a:t>Активный отдых, хобби</a:t>
            </a:r>
          </a:p>
          <a:p>
            <a:r>
              <a:rPr lang="ru-RU" dirty="0" smtClean="0"/>
              <a:t>Физкультминутки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Сначала наденьте маску на себя, а затем на ребенка…</a:t>
            </a:r>
            <a:endParaRPr lang="ru-RU" b="1" dirty="0"/>
          </a:p>
        </p:txBody>
      </p:sp>
      <p:pic>
        <p:nvPicPr>
          <p:cNvPr id="1026" name="Picture 2" descr="C:\Users\admins\Downloads\e02aff1660993cc27c3dd32a545a53b00e246e6b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643050"/>
            <a:ext cx="4525963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Дыхание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Дыхательные практики:</a:t>
            </a:r>
          </a:p>
          <a:p>
            <a:pPr lvl="1"/>
            <a:r>
              <a:rPr lang="ru-RU" dirty="0" smtClean="0"/>
              <a:t>Попеременное дыхание,</a:t>
            </a:r>
          </a:p>
          <a:p>
            <a:pPr lvl="1"/>
            <a:r>
              <a:rPr lang="ru-RU" dirty="0" smtClean="0"/>
              <a:t>Дыхание по квадрату и др.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«Загружаем мозг»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329642" cy="4554551"/>
          </a:xfrm>
        </p:spPr>
        <p:txBody>
          <a:bodyPr/>
          <a:lstStyle/>
          <a:p>
            <a:r>
              <a:rPr lang="ru-RU" dirty="0" smtClean="0"/>
              <a:t>Творчество</a:t>
            </a:r>
          </a:p>
          <a:p>
            <a:r>
              <a:rPr lang="ru-RU" dirty="0" smtClean="0"/>
              <a:t>Чтение,</a:t>
            </a:r>
          </a:p>
          <a:p>
            <a:r>
              <a:rPr lang="ru-RU" dirty="0" smtClean="0"/>
              <a:t>Кулинария</a:t>
            </a:r>
          </a:p>
          <a:p>
            <a:r>
              <a:rPr lang="ru-RU" dirty="0" smtClean="0"/>
              <a:t>Головоломки, </a:t>
            </a:r>
            <a:r>
              <a:rPr lang="ru-RU" dirty="0" err="1" smtClean="0"/>
              <a:t>паззлы</a:t>
            </a:r>
            <a:endParaRPr lang="ru-RU" dirty="0" smtClean="0"/>
          </a:p>
          <a:p>
            <a:r>
              <a:rPr lang="ru-RU" dirty="0" smtClean="0"/>
              <a:t>Сенсорные впечатления (</a:t>
            </a:r>
            <a:r>
              <a:rPr lang="ru-RU" dirty="0" err="1" smtClean="0"/>
              <a:t>ароматерапия</a:t>
            </a:r>
            <a:r>
              <a:rPr lang="ru-RU" dirty="0" smtClean="0"/>
              <a:t>, </a:t>
            </a:r>
            <a:r>
              <a:rPr lang="ru-RU" dirty="0" err="1" smtClean="0"/>
              <a:t>цветотерапия</a:t>
            </a:r>
            <a:r>
              <a:rPr lang="ru-RU" dirty="0" smtClean="0"/>
              <a:t> и т.п.)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Положительное </a:t>
            </a:r>
            <a:r>
              <a:rPr lang="ru-RU" b="1" dirty="0" err="1" smtClean="0"/>
              <a:t>самовосприятие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186766" cy="4697427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ru-RU" b="1" dirty="0" smtClean="0"/>
              <a:t>Упражнение «9 жизней»:</a:t>
            </a:r>
            <a:r>
              <a:rPr lang="ru-RU" dirty="0" smtClean="0"/>
              <a:t> сферы жизни, кроме работы, оценить качество жизни/уровень стресса в них</a:t>
            </a:r>
            <a:endParaRPr lang="ru-RU" sz="2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ru-RU" b="1" dirty="0" smtClean="0"/>
              <a:t>Упражнение</a:t>
            </a:r>
            <a:r>
              <a:rPr lang="ru-RU" dirty="0" smtClean="0"/>
              <a:t> </a:t>
            </a:r>
            <a:r>
              <a:rPr lang="ru-RU" b="1" dirty="0" smtClean="0"/>
              <a:t>«Банка эмоций»</a:t>
            </a:r>
            <a:endParaRPr lang="ru-RU" sz="2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ru-RU" dirty="0" smtClean="0"/>
              <a:t>Вести дневник своих достижений за день/за неделю, «10 способов отвлечь/порадовать себя прямо сейчас/на этой неделе», «Люди, которые могут меня поддержать»</a:t>
            </a:r>
            <a:endParaRPr lang="ru-RU" b="1" dirty="0" smtClean="0"/>
          </a:p>
          <a:p>
            <a:r>
              <a:rPr lang="ru-RU" b="1" dirty="0" smtClean="0"/>
              <a:t>Упражнение «Я сегодня молодец»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</p:spPr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114300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268931"/>
          </a:xfrm>
        </p:spPr>
        <p:txBody>
          <a:bodyPr/>
          <a:lstStyle/>
          <a:p>
            <a:r>
              <a:rPr lang="ru-RU" sz="3000" b="1" i="1" dirty="0" smtClean="0"/>
              <a:t>«Выгорание - особая форма стресса общения» </a:t>
            </a:r>
            <a:r>
              <a:rPr lang="ru-RU" sz="3000" i="1" dirty="0" smtClean="0"/>
              <a:t/>
            </a:r>
            <a:br>
              <a:rPr lang="ru-RU" sz="3000" i="1" dirty="0" smtClean="0"/>
            </a:br>
            <a:r>
              <a:rPr lang="ru-RU" sz="2400" i="1" dirty="0" smtClean="0"/>
              <a:t>(Х. </a:t>
            </a:r>
            <a:r>
              <a:rPr lang="ru-RU" sz="2400" i="1" dirty="0" err="1" smtClean="0"/>
              <a:t>Дж.Френдберг</a:t>
            </a:r>
            <a:r>
              <a:rPr lang="ru-RU" sz="2400" i="1" dirty="0" smtClean="0"/>
              <a:t>, американский психиатр, 1974 год)</a:t>
            </a:r>
            <a:endParaRPr lang="ru-RU" sz="3000" i="1" dirty="0" smtClean="0"/>
          </a:p>
          <a:p>
            <a:endParaRPr lang="ru-RU" sz="3000" i="1" dirty="0" smtClean="0"/>
          </a:p>
          <a:p>
            <a:endParaRPr lang="ru-RU" sz="3000" i="1" dirty="0" smtClean="0"/>
          </a:p>
          <a:p>
            <a:r>
              <a:rPr lang="ru-RU" sz="3000" i="1" dirty="0" smtClean="0"/>
              <a:t>С точки зрения социально-психологического подхода </a:t>
            </a:r>
          </a:p>
          <a:p>
            <a:pPr>
              <a:buNone/>
            </a:pPr>
            <a:r>
              <a:rPr lang="ru-RU" sz="3000" b="1" i="1" dirty="0" smtClean="0"/>
              <a:t>«Выгорание-это плата за сочувствие» </a:t>
            </a:r>
            <a:r>
              <a:rPr lang="ru-RU" sz="2400" i="1" dirty="0" smtClean="0"/>
              <a:t>(Кристина </a:t>
            </a:r>
            <a:r>
              <a:rPr lang="ru-RU" sz="2400" i="1" dirty="0" err="1" smtClean="0"/>
              <a:t>Маслач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амер</a:t>
            </a:r>
            <a:r>
              <a:rPr lang="ru-RU" sz="2400" i="1" dirty="0" smtClean="0"/>
              <a:t>. соц.психолог) </a:t>
            </a:r>
            <a:endParaRPr lang="ru-RU" sz="3000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14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Перечислите признаки выгорания…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polislov.ru/wp-content/uploads/2022/12/simptem_vyg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1030"/>
            <a:ext cx="9644098" cy="72190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s://psy-files.ru/wp-content/uploads/d/7/6/d76828ec9dd6fc97c09d017c7cad3d8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55921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44fzrf.ru/wp-content/uploads/2020/04/s1200-1024x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464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928670"/>
            <a:ext cx="8229600" cy="1143000"/>
          </a:xfrm>
        </p:spPr>
        <p:txBody>
          <a:bodyPr/>
          <a:lstStyle/>
          <a:p>
            <a: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  <a:t>СТРЕСС…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Линейка стресса</a:t>
            </a:r>
            <a:endParaRPr lang="ru-RU" b="1" dirty="0"/>
          </a:p>
        </p:txBody>
      </p:sp>
      <p:pic>
        <p:nvPicPr>
          <p:cNvPr id="22530" name="Picture 2" descr="https://trikotazh-ryad.ru/upload/iblock/bce/bce9ffc1c1f6513a768fe913f4c296e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8643966" cy="4243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Эустресс</a:t>
            </a:r>
            <a:r>
              <a:rPr lang="ru-RU" b="1" dirty="0" smtClean="0"/>
              <a:t> и </a:t>
            </a:r>
            <a:r>
              <a:rPr lang="ru-RU" b="1" dirty="0" err="1" smtClean="0"/>
              <a:t>дистресс</a:t>
            </a:r>
            <a:endParaRPr lang="ru-RU" b="1" dirty="0"/>
          </a:p>
        </p:txBody>
      </p:sp>
      <p:pic>
        <p:nvPicPr>
          <p:cNvPr id="21506" name="Picture 2" descr="https://ic.pics.livejournal.com/dr_gamaleya/91348201/21721/21721_origin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5054" y="1204219"/>
            <a:ext cx="9754838" cy="52251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424</Words>
  <Application>Microsoft Office PowerPoint</Application>
  <PresentationFormat>Экран (4:3)</PresentationFormat>
  <Paragraphs>58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Times New Roman</vt:lpstr>
      <vt:lpstr>Тема Office</vt:lpstr>
      <vt:lpstr>Совладание со стрессом и профилактика эмоционального выгорания у педагогов</vt:lpstr>
      <vt:lpstr>Сначала наденьте маску на себя, а затем на ребенка…</vt:lpstr>
      <vt:lpstr>Презентация PowerPoint</vt:lpstr>
      <vt:lpstr>Перечислите признаки выгорания…</vt:lpstr>
      <vt:lpstr>Презентация PowerPoint</vt:lpstr>
      <vt:lpstr>Презентация PowerPoint</vt:lpstr>
      <vt:lpstr>СТРЕСС…</vt:lpstr>
      <vt:lpstr>Линейка стресса</vt:lpstr>
      <vt:lpstr>Эустресс и дистресс</vt:lpstr>
      <vt:lpstr>Какие способы снятия стресса знаете?   А какие используете?</vt:lpstr>
      <vt:lpstr>Упражнение «Лодка в шторм»</vt:lpstr>
      <vt:lpstr>Презентация PowerPoint</vt:lpstr>
      <vt:lpstr>Презентация PowerPoint</vt:lpstr>
      <vt:lpstr>Упражнение «Мои ресурсы»</vt:lpstr>
      <vt:lpstr>Правила полноценного сна</vt:lpstr>
      <vt:lpstr>Презентация PowerPoint</vt:lpstr>
      <vt:lpstr>Презентация PowerPoint</vt:lpstr>
      <vt:lpstr>Питание:</vt:lpstr>
      <vt:lpstr>Физическая активность</vt:lpstr>
      <vt:lpstr>Дыхание</vt:lpstr>
      <vt:lpstr>«Загружаем мозг»</vt:lpstr>
      <vt:lpstr>Положительное самовосприятие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Совладание со стрессом и профилактика эмоционального выгорания у педагогов</dc:title>
  <dc:creator>admins</dc:creator>
  <cp:lastModifiedBy>Елена Станиславовна Боярова</cp:lastModifiedBy>
  <cp:revision>10</cp:revision>
  <dcterms:created xsi:type="dcterms:W3CDTF">2023-02-20T09:52:10Z</dcterms:created>
  <dcterms:modified xsi:type="dcterms:W3CDTF">2023-02-20T11:33:08Z</dcterms:modified>
</cp:coreProperties>
</file>