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58" r:id="rId6"/>
    <p:sldId id="25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610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259D-3748-4F8B-AA20-05588647BF2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803C-D2FD-4B0D-BD74-DEF43C8B6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2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коллеги! Хочу поделиться нашим опытом в области </a:t>
            </a:r>
            <a:r>
              <a:rPr lang="ru-RU" dirty="0" err="1" smtClean="0"/>
              <a:t>культуроориентированного</a:t>
            </a:r>
            <a:r>
              <a:rPr lang="ru-RU" baseline="0" dirty="0" smtClean="0"/>
              <a:t> воспитания в школе с поликультурной средой. В своем небольшом выступлении я расскажу о том, как с помощью внеурочной деятельности в нашей школе реализуется диалог культур и наши ребята приобщаются к культуре российских народов и истории нашего государства.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3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Современное этническое состояние России формируется веками, а в условиях глобализации и активной миграции процесс национального смешения только усиливается, и население большинства субъектов Федерации становится многонациональным. Ярославская область и город Ярославль – не исключение. Безусловно, остро стоит проблема утраты национальной неповторимости, проблема возрождения самобытной культуры, устоев, идентичности, почтительного отношения к родному языку. Но сохранить национальную культуру можно и, конечно, нужно, при этом только уважая традиции других народов. Кстати,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этом может помочь система школьного образования. Она может помочь в принятии и понимании культуры разных народов и объединить ребят разных национальностей.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наш взгляд,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бразование сегодня дает возможность реализации духовных и материальных потребностей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полиэтнического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мира, и состав обучающихся в целом отражает социальную и национальную структуру общества. Именно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таким разнообразным является ученический коллектив нашей школы. Его, действительно, можно считать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многонациональным, так как у нас учатся дети разных наций: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кроме представителей русского народа, есть  ребята – езиды, армяне, таджики, киргизы, украинцы, белорусы и другие. Поэтому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значимость межкультурного диалога особенно для нас актуальна.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Термин «диалог культур» впервые применяется в трудах нашего соотечественника М.М. Бахтина и трактуется им как творческое интерпретирование субъектом культурных традиций, закрепленных в текстах культуры, иными словами, опосредованная связь индивида с культурным прошлым. Мыслитель считает, что различные возможности личности могут реализоваться только лишь в условиях интенсивной коммуникации поскольку раскрытие и понимание «другого» возможно исключительно в ходе диалога, сотрудничества.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Впоследствии теория о диалоге культур развивается в работах В.С.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А.А. Гусейнова, М.С. Кагана, В.А. Лекторского, Ю.М. Лотмана, В.С. Степина и др. В большинстве исследований диалог культур интерпретируется как сложноорганизованный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феномен, способ цивилизованного сосуществования, разрешения противоречий, сущностными характеристиками которого являются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межсубъектность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многоэтапность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установка на равенство, партнерство и направленность на «другого» как на некую самобытную реальность.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межкультурного диалога в школе следует помнить о ряде факторов, существенно влияющих на развитие межнациональных отношений: языковом, бытовом, религиозном,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аксиологическом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гражданско-правовом, коммуникативном.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серьезная проблема, препятствующая межкультурному диалогу, с которой сталкиваются наши ребята, –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языковой барьер. Особенно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 возникает у ребят, приезжающих к нам в подростковом возрасте и совершенно не говорящих на русском языке. Эта проблема может быть решена, если у ребят таких будет ответственное желание включить в коммуникацию и через активное их участие в классных и общешкольных событиях.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нужно помнить о том, что у различных народов существуют характерные жестовые коды и специфическое отношение к использованию пространства, даже в удовлетворении самых примитивных жизненных потребностей: в процессах приема пищи, приветствия друг друга, привычках одеваться и вести домашнее хозяйство существуют значительные отличия.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 познания своеобразия традиций, бытовых особенностей «другой» культуры способствует большему пониманию учениками друг друга, и то, какие содержательные идеи и ценности мы закладываем в образовательные программы, влияет на возможность бесконфликтной интеграции в сообщество и позволяет при этом оставаться представителем своей национальной культуры. Педагогам при этом очень важно найти общие черты разных народов, а «не навязывать обучаемым представления о значимости культурных достижений «других» в ущерб национальным традициям».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 необходимо постоянное подкрепление теоретических знаний обыденно-практическими навыками общения, решения общих вопросов, достижения общих целей, профилактики межэтнических конфликтов, оценивания особенностей межнациональных отношений, развития способности к критическому самоанализу. Главное – постоянное общение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на уроках и во внеурочное время.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наше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школьное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условиях поликультурного пространства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должно формировать у детей запас знаний об отличительных свойствах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мультикультурного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общества.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Рабочая программа воспитания, как важнейшая составляющая образовательной программы, как раз и направлена на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воспитании всесторонне развитой личности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ней заложены задачи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  толерантного отношения к «другим», задачи обеспечения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атмосферы взаимопонимания, дружеских отношений и правопорядка.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школа уже на протяжении многих лет позиционирует себя как школа с поликультурной средой. У нас учится порядка 24% обучающихся с неродным русским языком, около 27% обучающихся  - это дети с ОВЗ. Таким образом, школа объединяет детей с разным мировосприятием, разной культурой, поэтому главное для всех участников образовательных отношений – это жить в мире и согласии и воспитывать в детях уважение и желание принимать человека другой культуры.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особое внимание в рабочей программе воспитания уделяется поликультурному воспитанию и языковому развитию детей как средству межнационального и социального общения и взаимопонимания.  Этому направлению посвящен вариативный модуль – поликультурная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школа.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  поликультурного воспитания обучающихся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привитие гармоничных, естественно-позитивных, осмысленно-гуманных, без оглядки на этнос, отношений.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Носителями морально-нравственных ценностей и традиций являются народы России. Поэтому, мы считаем, что необходимо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приобщать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обучающихся к изучению культуры, уклада жизни и существующих в стране традиций народов, составляющих российское общество, изучать общее историческое прошлое.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социальной культуры подразумевает заботу о преуспевании единого многонационального российского народа, поддержание межэтнического мира и согласия.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плане воспитательных мероприятий заложены самые разнообразные события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рамках этого модуля: беседы с ребятами, участие в проектах и конкурсах, проведение Дня школы в Международный день толерантности, встречи с представителями разных народов, включение в «Разговоры о важном» тем межкультурного диалога и многое другое.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Большинство объединяющих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межкультруных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событий и мероприятий носят,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конечно, внеурочный характер. В этой атмосфере, свободной от классно-урочной системы, дети больше раскрываются, раскрепощаются, лучше начинают общаться и понимать друг друга. А общее взаимодействие во время внеурочного события способствует установлению настоящего диалога культур, диалога между ребятами разных национальностей!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Вся внеурочная деятельность в школе направлена на межкультурное</a:t>
            </a:r>
            <a:r>
              <a:rPr lang="ru-RU" baseline="0" dirty="0" smtClean="0"/>
              <a:t> общение и создание атмосферы сотрудничества и взаимопонимания. В программу школьных концертов мы всегда включаем номера, отражающие национальные традиции – танцы, игру на музыкальных инструментах, песни. Ни одна спортивная команда не обходится без участия ребят других национальностей. В культпоходах (в музеи, кино, в поездки в другие города) всегда участвуют </a:t>
            </a:r>
            <a:r>
              <a:rPr lang="ru-RU" baseline="0" dirty="0" err="1" smtClean="0"/>
              <a:t>разнонациональные</a:t>
            </a:r>
            <a:r>
              <a:rPr lang="ru-RU" baseline="0" dirty="0" smtClean="0"/>
              <a:t> группы ребят. Приобщение к общей российской культуре, особенно к искусству, эстетической составляющей культуры,  - основа для формирования диалога культур, это то, что объединяет. </a:t>
            </a:r>
          </a:p>
          <a:p>
            <a:r>
              <a:rPr lang="ru-RU" baseline="0" dirty="0" smtClean="0"/>
              <a:t>Традиционным стал организованный выезд ребят школы в Ярославский художественный музей. Мы посещаем все выставки из собрания Русского музея Санкт-Петербурга, которые проходят у нас в Ярославле. За последние несколько лет мы познакомились с творчеством великих русских художников – Левитаном, Шишкиным, Брюлловым, Грабарем, Айвазовским. Особенно здорово для ребят было узнать в этом учебном году о художнике Иване Айвазовском, армянине по происхождению. Вы бы видели глаза моих учеников, </a:t>
            </a:r>
            <a:r>
              <a:rPr lang="ru-RU" baseline="0" dirty="0" err="1" smtClean="0"/>
              <a:t>езидов</a:t>
            </a:r>
            <a:r>
              <a:rPr lang="ru-RU" baseline="0" dirty="0" smtClean="0"/>
              <a:t> и армян, когда они слушали экскурсовода. Было интересно абсолютно каждому ребенку во время экскурсии. Очень долго нас не отпускали картины Айвазовского. Мы все вместе всматривались в каждое полотно.</a:t>
            </a:r>
          </a:p>
          <a:p>
            <a:r>
              <a:rPr lang="ru-RU" baseline="0" dirty="0" smtClean="0"/>
              <a:t>Почти ежегодно мы участвуем в городском конкурсе «Птаха». В этом году мы представим на суд жюри конкурса народный армянский танец и игру на национальном армянском духовом инструменте дудук. Предлагаю сейчас посмотреть короткое видео танца в исполнении ученицы 8а класса.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Особое</a:t>
            </a:r>
            <a:r>
              <a:rPr lang="ru-RU" baseline="0" dirty="0" smtClean="0"/>
              <a:t> место во внеурочной деятельности занимает созданная совместными с ребятами усилиями школьная киностудия. На наш взгляд – это механизм реализации диалога культур в школе. Так как любой ученик, не важно, кто он по национальности, может стать участником киностудии. Работая вместе, ребята создали уже несколько видео-проектов. Хочется поделиться опытом создания и развития нашей киностудии.</a:t>
            </a:r>
          </a:p>
          <a:p>
            <a:r>
              <a:rPr lang="ru-RU" baseline="0" dirty="0" smtClean="0"/>
              <a:t>Началось все на уроке истории, в 2022 году. Это был 5 класс. На уроке при изучении темы «Цезарь – повелитель Рима» я применяла технологию образовательной </a:t>
            </a:r>
            <a:r>
              <a:rPr lang="ru-RU" baseline="0" dirty="0" err="1" smtClean="0"/>
              <a:t>со-бытийности</a:t>
            </a:r>
            <a:r>
              <a:rPr lang="ru-RU" baseline="0" dirty="0" smtClean="0"/>
              <a:t>. По ходу занятия мы с ребятами посмотрели и обсудили несколько видеороликов о Цезаре и многочисленных мифах вокруг его личности. Ребятам захотелось самим разобраться в том, что является реальностью, а что является вымыслом в истории о Цезаре. В результате обсуждения ребята пришли к выводу, что будет здорово, если после изучения правды о Цезаре, мы снимем свой видеофильм, разоблачающий все выдумки об этом великом человеке древности.</a:t>
            </a:r>
          </a:p>
          <a:p>
            <a:r>
              <a:rPr lang="ru-RU" baseline="0" dirty="0" smtClean="0"/>
              <a:t>Так и случилось – на уроке мы запланировали съемки и буквально через несколько дней встретились и создали свой первый фильм. </a:t>
            </a:r>
          </a:p>
          <a:p>
            <a:r>
              <a:rPr lang="ru-RU" baseline="0" dirty="0" smtClean="0"/>
              <a:t>А потом процесс приобщения к истории и нашей российской культуре продолжился через съемки новых видеофильмов.</a:t>
            </a:r>
          </a:p>
          <a:p>
            <a:r>
              <a:rPr lang="ru-RU" baseline="0" dirty="0" smtClean="0"/>
              <a:t>Так, появился серьезный исследовательский проект «В средневековой школе», в котором мы показали, как учились подобные нам ученики в средние века.</a:t>
            </a:r>
          </a:p>
          <a:p>
            <a:r>
              <a:rPr lang="ru-RU" baseline="0" dirty="0" smtClean="0"/>
              <a:t>Еще одной серьезной работой стал фильм на Всероссийский конкурс «Смотри, это Россия», в котором мы с ребятами за 3 минуты показали и рассказали о достижениях нашей ярославской культуры и передали </a:t>
            </a:r>
            <a:r>
              <a:rPr lang="ru-RU" baseline="0" dirty="0" err="1" smtClean="0"/>
              <a:t>видеопривет</a:t>
            </a:r>
            <a:r>
              <a:rPr lang="ru-RU" baseline="0" dirty="0" smtClean="0"/>
              <a:t> Якутии.</a:t>
            </a:r>
          </a:p>
          <a:p>
            <a:r>
              <a:rPr lang="ru-RU" dirty="0" smtClean="0"/>
              <a:t>Настоящим культурным шоком для нас стало погружение</a:t>
            </a:r>
            <a:r>
              <a:rPr lang="ru-RU" baseline="0" dirty="0" smtClean="0"/>
              <a:t> в психологию подростков, когда мы решили снять короткий фильм «Детский телефон доверия». Ребята посмотрели на себя со стороны и не побоялись обозначить проблемы современных детей. </a:t>
            </a:r>
          </a:p>
          <a:p>
            <a:r>
              <a:rPr lang="ru-RU" baseline="0" dirty="0" smtClean="0"/>
              <a:t>На наш взгляд, отличной работой стал видеоролик о поездке в Свято-Алексеевскую пустынь. Это сказочное место, свой особый мир, где можно прикоснуться к культуре, истории, природе нашей России через удивительные многочисленные естественнонаучные и историко-этнографические музеи пустыни и через знакомство с закрытой гимназией, в которой сейчас учатся ребята со всей страны. Очень знаковое место для приобщения учеников к культуре. Экскурсия в Свято-Алексеевскую пустынь - это настоящее </a:t>
            </a:r>
            <a:r>
              <a:rPr lang="ru-RU" baseline="0" dirty="0" err="1" smtClean="0"/>
              <a:t>культуро-ориентированное</a:t>
            </a:r>
            <a:r>
              <a:rPr lang="ru-RU" baseline="0" dirty="0" smtClean="0"/>
              <a:t> воспитательное событие. Если вы еще с ребятами там не были, обязательно побывайте!</a:t>
            </a:r>
          </a:p>
          <a:p>
            <a:r>
              <a:rPr lang="ru-RU" baseline="0" dirty="0" smtClean="0"/>
              <a:t>Обо всех </a:t>
            </a:r>
            <a:r>
              <a:rPr lang="ru-RU" baseline="0" dirty="0" err="1" smtClean="0"/>
              <a:t>видеопроектах</a:t>
            </a:r>
            <a:r>
              <a:rPr lang="ru-RU" baseline="0" dirty="0" smtClean="0"/>
              <a:t> нашей школьной киностудии можно узнать в </a:t>
            </a:r>
            <a:r>
              <a:rPr lang="ru-RU" baseline="0" dirty="0" err="1" smtClean="0"/>
              <a:t>вк-группе</a:t>
            </a:r>
            <a:r>
              <a:rPr lang="ru-RU" baseline="0" dirty="0" smtClean="0"/>
              <a:t>, которая объединила и участников киностудии и всех, кто неравнодушен к такому способу приобщения к культуре. Добро пожаловать, к нам в гости! Кстати, названа наша киностудия в честь Гая Юлия Цезаря, так как именно с него она и началась.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</a:t>
            </a:r>
            <a:r>
              <a:rPr lang="ru-RU" baseline="0" dirty="0" smtClean="0"/>
              <a:t> вас, уважаемые коллеги, за внимание! Я была рада рассказать о том, как организован в нашей поликультурной школе диалог культур и как проходит </a:t>
            </a:r>
            <a:r>
              <a:rPr lang="ru-RU" baseline="0" dirty="0" err="1" smtClean="0"/>
              <a:t>к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ультурноориентированное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воспитание обучающихся, которые являются представителями разных народов.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Добро пожаловать на официальную страницу нашей школы в ВК. Там много всего интересного можно найти о деятельности нашей школы!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803C-D2FD-4B0D-BD74-DEF43C8B683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utina79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Баутина Екатерина Николаевна, заместитель директора по УВР</a:t>
            </a:r>
          </a:p>
          <a:p>
            <a:r>
              <a:rPr lang="ru-RU" dirty="0" smtClean="0"/>
              <a:t>Средняя школа №60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«Диалог культур в рамках внеурочной</a:t>
            </a:r>
            <a:br>
              <a:rPr lang="ru-RU" dirty="0"/>
            </a:br>
            <a:r>
              <a:rPr lang="ru-RU" dirty="0"/>
              <a:t>деятельности в основной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3963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Диалог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4714908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Диалог культур - </a:t>
            </a:r>
            <a:r>
              <a:rPr lang="ru-RU" sz="2800" dirty="0" smtClean="0"/>
              <a:t>творческое интерпретирование субъектом культурных традиций, закрепленных в текстах культуры, иными словами, опосредованная связь индивида с культурным прошлым.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Раскрытие и понимание «другого» возможно исключительно в ходе диалога, сотрудничества.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cf.ppt-online.org/files/slide/k/kyelwCarVp4WHZA8gidYESQ6UIOnFD1jNR0fqx/slide-9.jpg"/>
          <p:cNvPicPr>
            <a:picLocks noChangeAspect="1" noChangeArrowheads="1"/>
          </p:cNvPicPr>
          <p:nvPr/>
        </p:nvPicPr>
        <p:blipFill>
          <a:blip r:embed="rId3"/>
          <a:srcRect l="16715" r="15169"/>
          <a:stretch>
            <a:fillRect/>
          </a:stretch>
        </p:blipFill>
        <p:spPr bwMode="auto">
          <a:xfrm>
            <a:off x="4857752" y="1643050"/>
            <a:ext cx="3643338" cy="4006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Рабочая программа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286808" cy="348139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Рабочая программа воспитания, </a:t>
            </a:r>
            <a:r>
              <a:rPr lang="ru-RU" sz="2800" dirty="0" smtClean="0"/>
              <a:t>как важнейшая составляющая образовательной программы, как раз и направлена на воспитании всесторонне развитой личности. В ней заложены задачи развития  толерантного отношения к «другим», задачи обеспечения атмосферы взаимопонимания, дружеских отношений и правопорядка</a:t>
            </a:r>
            <a:endParaRPr lang="ru-RU" dirty="0"/>
          </a:p>
        </p:txBody>
      </p:sp>
      <p:pic>
        <p:nvPicPr>
          <p:cNvPr id="19458" name="Picture 2" descr="https://flomaster.top/uploads/posts/2021-11/1637754813_80-flomaster-club-p-druzhba-narodov-risunok-dlya-detei-detskie-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21236"/>
            <a:ext cx="4140445" cy="233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3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Модуль «Поликультурная школа»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214686"/>
            <a:ext cx="27146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Поликультурная школа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14488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День школы </a:t>
            </a:r>
          </a:p>
          <a:p>
            <a:pPr algn="ctr"/>
            <a:r>
              <a:rPr lang="ru-RU" sz="2400" b="1" dirty="0" smtClean="0"/>
              <a:t>16 ноября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714488"/>
            <a:ext cx="38576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Беседы о </a:t>
            </a:r>
          </a:p>
          <a:p>
            <a:pPr algn="ctr"/>
            <a:r>
              <a:rPr lang="ru-RU" sz="2400" b="1" dirty="0" smtClean="0"/>
              <a:t>традициях разных народов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071810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Проекты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143248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Конкурсы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500570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Разговоры о важном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500570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Встречи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643578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Учебные  предметы, уроки</a:t>
            </a:r>
          </a:p>
        </p:txBody>
      </p:sp>
    </p:spTree>
    <p:extLst>
      <p:ext uri="{BB962C8B-B14F-4D97-AF65-F5344CB8AC3E}">
        <p14:creationId xmlns:p14="http://schemas.microsoft.com/office/powerpoint/2010/main" val="2273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во внеурочных мероприятиях </a:t>
            </a:r>
            <a:endParaRPr lang="ru-RU" dirty="0"/>
          </a:p>
        </p:txBody>
      </p:sp>
      <p:pic>
        <p:nvPicPr>
          <p:cNvPr id="17412" name="Picture 4" descr="https://sun9-20.userapi.com/impg/v8Kxb0ZkP2hTbDOt5qXiZpqVfUgzhfp0542Vcg/bGeWIIzQZTk.jpg?size=1280x960&amp;quality=95&amp;sign=04709c5dce5dbf5f487cc67cf9e273b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5729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sun9-1.userapi.com/impg/eJleBxxwcmChyMI49WVkpPop1tn9Okb3mJAWbg/IOA2x--Zymg.jpg?size=1280x863&amp;quality=95&amp;sign=5e2c92b6414d2d1069a1811ebe379ec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397594" cy="22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sun9-10.userapi.com/impg/Ecz8U_pvVFew8U77MhdoZEY8QymQm-En1SCk0A/PhPKSWvs3qg.jpg?size=1280x960&amp;quality=95&amp;sign=710b1521469927811b1e7d075f8f161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86124"/>
            <a:ext cx="3947570" cy="296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s://sun9-6.userapi.com/impg/e2RUJ5SpQjetNyQ1NmVuWAAsb5mhyo6ZjTp8Zw/j81ab3k_Ank.jpg?size=1280x960&amp;quality=95&amp;sign=8eccef3bd9ac43421b2fea3a58ae31c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2995032" cy="224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5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Школьная киностудия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000636"/>
            <a:ext cx="7772400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Добро пожаловать в группу нашей киностудии!</a:t>
            </a:r>
          </a:p>
          <a:p>
            <a:pPr algn="ctr">
              <a:buNone/>
            </a:pPr>
            <a:r>
              <a:rPr lang="ru-RU" dirty="0" smtClean="0"/>
              <a:t>Знакомьтесь с проектами киностудии!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2928958" cy="28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64648" t="40479" r="14844" b="33887"/>
          <a:stretch>
            <a:fillRect/>
          </a:stretch>
        </p:blipFill>
        <p:spPr bwMode="auto">
          <a:xfrm>
            <a:off x="4429124" y="1214422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60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Контакты</a:t>
            </a:r>
            <a:r>
              <a:rPr lang="ru-RU" dirty="0" smtClean="0"/>
              <a:t>: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/>
              <a:t>Баутина Екатерина Николаевна, зам.директора по УВР, учитель истории и обществознания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>
                <a:latin typeface="Arial" charset="0"/>
                <a:hlinkClick r:id="rId3"/>
              </a:rPr>
              <a:t>bautina79@mail.ru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>
                <a:latin typeface="Arial" charset="0"/>
              </a:rPr>
              <a:t>89806527969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ВК и другие соц.сети и </a:t>
            </a:r>
            <a:r>
              <a:rPr lang="ru-RU" dirty="0" err="1" smtClean="0"/>
              <a:t>мессенджеры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qrcoder.ru/code/?https%3A%2F%2Fvk.com%2Fschool60yaroslavl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250033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599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473</TotalTime>
  <Words>1949</Words>
  <Application>Microsoft Office PowerPoint</Application>
  <PresentationFormat>Экран (4:3)</PresentationFormat>
  <Paragraphs>66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«Диалог культур в рамках внеурочной деятельности в основной школе»</vt:lpstr>
      <vt:lpstr>Диалог культур</vt:lpstr>
      <vt:lpstr>Рабочая программа воспитания</vt:lpstr>
      <vt:lpstr>Модуль «Поликультурная школа»</vt:lpstr>
      <vt:lpstr>Участие во внеурочных мероприятиях </vt:lpstr>
      <vt:lpstr>Школьная киностудия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«Диалог культур в рамках внеурочной деятельности в основной школе»</dc:title>
  <dc:creator>Учитель</dc:creator>
  <cp:lastModifiedBy>Учитель</cp:lastModifiedBy>
  <cp:revision>46</cp:revision>
  <dcterms:created xsi:type="dcterms:W3CDTF">2024-02-16T14:03:47Z</dcterms:created>
  <dcterms:modified xsi:type="dcterms:W3CDTF">2024-02-19T12:14:06Z</dcterms:modified>
</cp:coreProperties>
</file>