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8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6430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Детский сад – ресурсное воспитательно-образовательное пространство для ребёнка, находящегося в ситуации семейного кризиса.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44291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организация воспитательно-образовательного пространства для развития у участников образовательных отношений психологических ресурсов </a:t>
            </a:r>
            <a:r>
              <a:rPr lang="ru-RU" sz="7200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стрессоустойчивости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ситуации проживания длительного социального кризиса. </a:t>
            </a:r>
          </a:p>
          <a:p>
            <a:pPr algn="l"/>
            <a:endParaRPr lang="ru-RU" sz="6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l"/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Развитие ресурсов </a:t>
            </a:r>
            <a:r>
              <a:rPr lang="ru-RU" sz="62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стрессоустойчивости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 педагогов </a:t>
            </a:r>
          </a:p>
          <a:p>
            <a:pPr algn="l"/>
            <a:endParaRPr lang="ru-RU" sz="6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Формирование профессиональных компетенций педагогов по оказанию </a:t>
            </a:r>
            <a:r>
              <a:rPr lang="ru-RU" sz="62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допсихологической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помощи детям и родителям </a:t>
            </a:r>
          </a:p>
          <a:p>
            <a:pPr algn="l"/>
            <a:endParaRPr lang="ru-RU" sz="6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Наполнение развивающей предметно-пространственной среды ресурсами (элементами), способствующими снижению </a:t>
            </a:r>
            <a:r>
              <a:rPr lang="ru-RU" sz="62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психоэмоционального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напряжения участников образовательных отношений</a:t>
            </a:r>
          </a:p>
          <a:p>
            <a:pPr algn="l"/>
            <a:endParaRPr lang="ru-RU" sz="6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Обучение детей и родителей базовым техникам </a:t>
            </a:r>
            <a:r>
              <a:rPr lang="ru-RU" sz="62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совладания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со стрессом</a:t>
            </a:r>
          </a:p>
          <a:p>
            <a:pPr algn="l"/>
            <a:r>
              <a:rPr lang="ru-RU" sz="6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6200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Админ\YandexDisk\Скриншоты\2023-12-14_15-30-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988451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14290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Программа повышения профессиональной компетентности педагогических работников</a:t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Стрессменеджмент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 – формирование психологических ресурсов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стрессоустойчивости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педагогов и развитие их компетенций по оказанию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допсихологической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помощи детям в ситуации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ttp://dou114.rybadm.ru/images/p185_fot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4"/>
          <a:stretch/>
        </p:blipFill>
        <p:spPr bwMode="auto">
          <a:xfrm>
            <a:off x="500034" y="3071810"/>
            <a:ext cx="3998781" cy="23469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dou114.rybadm.ru/images/p185_foto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4"/>
          <a:stretch/>
        </p:blipFill>
        <p:spPr bwMode="auto">
          <a:xfrm>
            <a:off x="4786314" y="3143248"/>
            <a:ext cx="3998781" cy="23469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Админ\YandexDisk\Скриншоты\2023-12-14_15-30-1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928695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143800" cy="10112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Дети и стресс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3306405" cy="22042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/>
          <a:stretch/>
        </p:blipFill>
        <p:spPr bwMode="auto">
          <a:xfrm>
            <a:off x="4929190" y="1428736"/>
            <a:ext cx="3170493" cy="22042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avatars.dzeninfra.ru/get-zen_doc/1678002/pub_5d91983892414d00af5b7da1_5dae907197b5d400b222fdae/scale_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r="6880"/>
          <a:stretch/>
        </p:blipFill>
        <p:spPr bwMode="auto">
          <a:xfrm>
            <a:off x="714348" y="4000504"/>
            <a:ext cx="3272207" cy="20879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929066"/>
            <a:ext cx="3154851" cy="21042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Админ\YandexDisk\Скриншоты\2023-12-14_15-30-17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57257" cy="92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Для ребенка  причинами стресса могут стать: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63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Травмы и катастрофы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Развод родителей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Вступление родителя в брак с кем-то, у кого уже есть дети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Расставание с друзьями и переезд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Насилие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Реальные или вымышленные страхи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Рождение нового малыша в семье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Смерть  близкого человека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Смерть домашнего животного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Долгая разлука с родителями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Админ\YandexDisk\Скриншоты\2023-12-14_15-30-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57256" cy="92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будет показателями стресса: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Дети от рождения до 3 лет имеют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соматовегетативный уровень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реагирования. Это означает, что на плохую психологическую атмосферу в семье, крики, плохое обращение и др. малыши этого возрастного периода реагируют нарушением навыков опрятности, сна, аппетита.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2.     Дети от 4 до 7 лет на стресс реагируют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психомоторном уровне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В  стрессовых обстоятельствах жизни у них могут иметь место тиковые проявления, заикания, общая психомоторная возбудимость. 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     От 5 до 10 лет дети реагируют на стресс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аффективном уровне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  Для него характерны синдромы и симптомы страхов, повышенной эмоциональной возбудимости с проявлениями негативизма и агрессии. Ряд нарушений физического здоровья ребенка имеют в основе психологическую причину.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Админ\YandexDisk\Скриншоты\2023-12-14_15-30-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1000133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ресурсной РППС детского сада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дмин\YandexDisk\Скриншоты\2024-03-11_13-05-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472" y="1285860"/>
            <a:ext cx="8198428" cy="47557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Админ\YandexDisk\Скриншоты\2023-12-14_15-30-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000133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277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Детский сад – ресурсное воспитательно-образовательное пространство для ребёнка, находящегося в ситуации семейного кризиса. </vt:lpstr>
      <vt:lpstr>                      Программа повышения профессиональной компетентности педагогических работников  «Стрессменеджмент»  </vt:lpstr>
      <vt:lpstr>Дети и стресс</vt:lpstr>
      <vt:lpstr>                   Для ребенка  причинами стресса могут стать:</vt:lpstr>
      <vt:lpstr> Что будет показателями стресса: </vt:lpstr>
      <vt:lpstr>   Модель ресурсной РППС детского сада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– ресурсное воспитательно-образовательное пространство для ребёнка, находящегося в ситуации семейного кризиса.</dc:title>
  <dc:creator>Users</dc:creator>
  <cp:lastModifiedBy>Админ</cp:lastModifiedBy>
  <cp:revision>14</cp:revision>
  <dcterms:created xsi:type="dcterms:W3CDTF">2012-06-14T22:15:22Z</dcterms:created>
  <dcterms:modified xsi:type="dcterms:W3CDTF">2024-06-21T07:18:10Z</dcterms:modified>
</cp:coreProperties>
</file>