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91" r:id="rId2"/>
    <p:sldId id="292" r:id="rId3"/>
    <p:sldId id="293" r:id="rId4"/>
    <p:sldId id="294" r:id="rId5"/>
    <p:sldId id="299" r:id="rId6"/>
    <p:sldId id="296" r:id="rId7"/>
    <p:sldId id="297" r:id="rId8"/>
    <p:sldId id="298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9F56"/>
    <a:srgbClr val="21464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D439046-C461-4A52-9607-31A645D550A4}" v="53" dt="2023-12-21T20:55:59.64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05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258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Анна Масленкова" userId="35ed02156f5c2a34" providerId="LiveId" clId="{0D439046-C461-4A52-9607-31A645D550A4}"/>
    <pc:docChg chg="undo custSel addSld delSld modSld">
      <pc:chgData name="Анна Масленкова" userId="35ed02156f5c2a34" providerId="LiveId" clId="{0D439046-C461-4A52-9607-31A645D550A4}" dt="2023-12-21T21:02:53.903" v="416" actId="47"/>
      <pc:docMkLst>
        <pc:docMk/>
      </pc:docMkLst>
      <pc:sldChg chg="addSp delSp modSp new mod">
        <pc:chgData name="Анна Масленкова" userId="35ed02156f5c2a34" providerId="LiveId" clId="{0D439046-C461-4A52-9607-31A645D550A4}" dt="2023-12-21T20:24:23.601" v="194"/>
        <pc:sldMkLst>
          <pc:docMk/>
          <pc:sldMk cId="2139920764" sldId="256"/>
        </pc:sldMkLst>
        <pc:spChg chg="add mod">
          <ac:chgData name="Анна Масленкова" userId="35ed02156f5c2a34" providerId="LiveId" clId="{0D439046-C461-4A52-9607-31A645D550A4}" dt="2023-12-21T20:21:09.674" v="182" actId="255"/>
          <ac:spMkLst>
            <pc:docMk/>
            <pc:sldMk cId="2139920764" sldId="256"/>
            <ac:spMk id="2" creationId="{7F78173B-F290-41F9-492F-A064378BF82C}"/>
          </ac:spMkLst>
        </pc:spChg>
        <pc:spChg chg="add del mod">
          <ac:chgData name="Анна Масленкова" userId="35ed02156f5c2a34" providerId="LiveId" clId="{0D439046-C461-4A52-9607-31A645D550A4}" dt="2023-12-21T20:24:23.601" v="194"/>
          <ac:spMkLst>
            <pc:docMk/>
            <pc:sldMk cId="2139920764" sldId="256"/>
            <ac:spMk id="4" creationId="{E26EFA55-4DA5-F2CC-F0F1-2C2F040BF25B}"/>
          </ac:spMkLst>
        </pc:spChg>
      </pc:sldChg>
      <pc:sldChg chg="addSp delSp modSp new mod">
        <pc:chgData name="Анна Масленкова" userId="35ed02156f5c2a34" providerId="LiveId" clId="{0D439046-C461-4A52-9607-31A645D550A4}" dt="2023-12-21T20:51:04.496" v="328" actId="1076"/>
        <pc:sldMkLst>
          <pc:docMk/>
          <pc:sldMk cId="3749495713" sldId="257"/>
        </pc:sldMkLst>
        <pc:spChg chg="add del mod">
          <ac:chgData name="Анна Масленкова" userId="35ed02156f5c2a34" providerId="LiveId" clId="{0D439046-C461-4A52-9607-31A645D550A4}" dt="2023-12-21T20:23:46.509" v="186"/>
          <ac:spMkLst>
            <pc:docMk/>
            <pc:sldMk cId="3749495713" sldId="257"/>
            <ac:spMk id="3" creationId="{6BF50B04-03F1-0848-8F19-CA6FE4FC64C5}"/>
          </ac:spMkLst>
        </pc:spChg>
        <pc:spChg chg="add del mod">
          <ac:chgData name="Анна Масленкова" userId="35ed02156f5c2a34" providerId="LiveId" clId="{0D439046-C461-4A52-9607-31A645D550A4}" dt="2023-12-21T20:24:10.940" v="190"/>
          <ac:spMkLst>
            <pc:docMk/>
            <pc:sldMk cId="3749495713" sldId="257"/>
            <ac:spMk id="5" creationId="{F34BAA1E-BBD3-401E-4CE2-8392C4A11B1D}"/>
          </ac:spMkLst>
        </pc:spChg>
        <pc:spChg chg="add mod">
          <ac:chgData name="Анна Масленкова" userId="35ed02156f5c2a34" providerId="LiveId" clId="{0D439046-C461-4A52-9607-31A645D550A4}" dt="2023-12-21T20:24:47.466" v="201" actId="1076"/>
          <ac:spMkLst>
            <pc:docMk/>
            <pc:sldMk cId="3749495713" sldId="257"/>
            <ac:spMk id="7" creationId="{57122894-9EF1-D162-5F80-673744D8420E}"/>
          </ac:spMkLst>
        </pc:spChg>
        <pc:spChg chg="add del mod">
          <ac:chgData name="Анна Масленкова" userId="35ed02156f5c2a34" providerId="LiveId" clId="{0D439046-C461-4A52-9607-31A645D550A4}" dt="2023-12-21T20:29:00.697" v="219"/>
          <ac:spMkLst>
            <pc:docMk/>
            <pc:sldMk cId="3749495713" sldId="257"/>
            <ac:spMk id="9" creationId="{CCA33CC9-F2B3-1D60-47ED-EDEBC3F07C21}"/>
          </ac:spMkLst>
        </pc:spChg>
        <pc:spChg chg="add del mod">
          <ac:chgData name="Анна Масленкова" userId="35ed02156f5c2a34" providerId="LiveId" clId="{0D439046-C461-4A52-9607-31A645D550A4}" dt="2023-12-21T20:50:06.090" v="323" actId="478"/>
          <ac:spMkLst>
            <pc:docMk/>
            <pc:sldMk cId="3749495713" sldId="257"/>
            <ac:spMk id="11" creationId="{7A9A2555-F117-2FDA-D49D-100DB890852C}"/>
          </ac:spMkLst>
        </pc:spChg>
        <pc:spChg chg="add mod">
          <ac:chgData name="Анна Масленкова" userId="35ed02156f5c2a34" providerId="LiveId" clId="{0D439046-C461-4A52-9607-31A645D550A4}" dt="2023-12-21T20:40:43.622" v="254" actId="20577"/>
          <ac:spMkLst>
            <pc:docMk/>
            <pc:sldMk cId="3749495713" sldId="257"/>
            <ac:spMk id="13" creationId="{89D78552-444B-035B-6400-CD3EBC6894C6}"/>
          </ac:spMkLst>
        </pc:spChg>
        <pc:spChg chg="add del mod">
          <ac:chgData name="Анна Масленкова" userId="35ed02156f5c2a34" providerId="LiveId" clId="{0D439046-C461-4A52-9607-31A645D550A4}" dt="2023-12-21T20:48:11.870" v="310"/>
          <ac:spMkLst>
            <pc:docMk/>
            <pc:sldMk cId="3749495713" sldId="257"/>
            <ac:spMk id="15" creationId="{A1D6CA73-97FF-8D96-BAC2-8363273F61DF}"/>
          </ac:spMkLst>
        </pc:spChg>
        <pc:spChg chg="add mod">
          <ac:chgData name="Анна Масленкова" userId="35ed02156f5c2a34" providerId="LiveId" clId="{0D439046-C461-4A52-9607-31A645D550A4}" dt="2023-12-21T20:48:45.947" v="314" actId="1076"/>
          <ac:spMkLst>
            <pc:docMk/>
            <pc:sldMk cId="3749495713" sldId="257"/>
            <ac:spMk id="16" creationId="{8AF3FD1D-B645-4C9A-35AA-8BC0E2D9F53A}"/>
          </ac:spMkLst>
        </pc:spChg>
        <pc:spChg chg="add mod">
          <ac:chgData name="Анна Масленкова" userId="35ed02156f5c2a34" providerId="LiveId" clId="{0D439046-C461-4A52-9607-31A645D550A4}" dt="2023-12-21T20:51:04.496" v="328" actId="1076"/>
          <ac:spMkLst>
            <pc:docMk/>
            <pc:sldMk cId="3749495713" sldId="257"/>
            <ac:spMk id="22" creationId="{7237D147-C18A-4D49-81F6-E231A1833190}"/>
          </ac:spMkLst>
        </pc:spChg>
        <pc:graphicFrameChg chg="add del mod modGraphic">
          <ac:chgData name="Анна Масленкова" userId="35ed02156f5c2a34" providerId="LiveId" clId="{0D439046-C461-4A52-9607-31A645D550A4}" dt="2023-12-21T20:44:46.109" v="279" actId="478"/>
          <ac:graphicFrameMkLst>
            <pc:docMk/>
            <pc:sldMk cId="3749495713" sldId="257"/>
            <ac:graphicFrameMk id="19" creationId="{4D9779D0-AA87-8F63-3301-530059806489}"/>
          </ac:graphicFrameMkLst>
        </pc:graphicFrameChg>
        <pc:graphicFrameChg chg="add del mod modGraphic">
          <ac:chgData name="Анна Масленкова" userId="35ed02156f5c2a34" providerId="LiveId" clId="{0D439046-C461-4A52-9607-31A645D550A4}" dt="2023-12-21T20:44:32.565" v="273" actId="478"/>
          <ac:graphicFrameMkLst>
            <pc:docMk/>
            <pc:sldMk cId="3749495713" sldId="257"/>
            <ac:graphicFrameMk id="20" creationId="{51B6E2E3-1E5C-8F2D-A978-84D9D548BB33}"/>
          </ac:graphicFrameMkLst>
        </pc:graphicFrameChg>
        <pc:graphicFrameChg chg="add mod modGraphic">
          <ac:chgData name="Анна Масленкова" userId="35ed02156f5c2a34" providerId="LiveId" clId="{0D439046-C461-4A52-9607-31A645D550A4}" dt="2023-12-21T20:49:25.612" v="318" actId="26606"/>
          <ac:graphicFrameMkLst>
            <pc:docMk/>
            <pc:sldMk cId="3749495713" sldId="257"/>
            <ac:graphicFrameMk id="21" creationId="{4AD19770-7067-781C-8587-422BA2B26C01}"/>
          </ac:graphicFrameMkLst>
        </pc:graphicFrameChg>
        <pc:cxnChg chg="add">
          <ac:chgData name="Анна Масленкова" userId="35ed02156f5c2a34" providerId="LiveId" clId="{0D439046-C461-4A52-9607-31A645D550A4}" dt="2023-12-21T20:40:55.935" v="255" actId="11529"/>
          <ac:cxnSpMkLst>
            <pc:docMk/>
            <pc:sldMk cId="3749495713" sldId="257"/>
            <ac:cxnSpMk id="18" creationId="{6E54EAD7-79CF-5715-87F4-4F0FE13DAEE5}"/>
          </ac:cxnSpMkLst>
        </pc:cxnChg>
      </pc:sldChg>
      <pc:sldChg chg="addSp delSp modSp new mod">
        <pc:chgData name="Анна Масленкова" userId="35ed02156f5c2a34" providerId="LiveId" clId="{0D439046-C461-4A52-9607-31A645D550A4}" dt="2023-12-21T20:55:59.644" v="400"/>
        <pc:sldMkLst>
          <pc:docMk/>
          <pc:sldMk cId="3500787126" sldId="258"/>
        </pc:sldMkLst>
        <pc:spChg chg="add mod">
          <ac:chgData name="Анна Масленкова" userId="35ed02156f5c2a34" providerId="LiveId" clId="{0D439046-C461-4A52-9607-31A645D550A4}" dt="2023-12-21T20:25:22.501" v="205" actId="1076"/>
          <ac:spMkLst>
            <pc:docMk/>
            <pc:sldMk cId="3500787126" sldId="258"/>
            <ac:spMk id="3" creationId="{DCFC6384-D18A-4378-5CA7-A0C51EC034A8}"/>
          </ac:spMkLst>
        </pc:spChg>
        <pc:spChg chg="add del mod">
          <ac:chgData name="Анна Масленкова" userId="35ed02156f5c2a34" providerId="LiveId" clId="{0D439046-C461-4A52-9607-31A645D550A4}" dt="2023-12-21T20:53:52.819" v="388" actId="26606"/>
          <ac:spMkLst>
            <pc:docMk/>
            <pc:sldMk cId="3500787126" sldId="258"/>
            <ac:spMk id="7" creationId="{5D4BA0E6-7310-5EA4-5AB6-71AF09460670}"/>
          </ac:spMkLst>
        </pc:spChg>
        <pc:spChg chg="add del mod">
          <ac:chgData name="Анна Масленкова" userId="35ed02156f5c2a34" providerId="LiveId" clId="{0D439046-C461-4A52-9607-31A645D550A4}" dt="2023-12-21T20:52:46.832" v="336"/>
          <ac:spMkLst>
            <pc:docMk/>
            <pc:sldMk cId="3500787126" sldId="258"/>
            <ac:spMk id="8" creationId="{A30D6C9B-DFA1-2F68-8099-E166F9AC4ABB}"/>
          </ac:spMkLst>
        </pc:spChg>
        <pc:spChg chg="add mod">
          <ac:chgData name="Анна Масленкова" userId="35ed02156f5c2a34" providerId="LiveId" clId="{0D439046-C461-4A52-9607-31A645D550A4}" dt="2023-12-21T20:53:04.291" v="362" actId="1076"/>
          <ac:spMkLst>
            <pc:docMk/>
            <pc:sldMk cId="3500787126" sldId="258"/>
            <ac:spMk id="9" creationId="{D008C3D6-2E48-C6BB-FBFF-756CCF1C054C}"/>
          </ac:spMkLst>
        </pc:spChg>
        <pc:graphicFrameChg chg="add del">
          <ac:chgData name="Анна Масленкова" userId="35ed02156f5c2a34" providerId="LiveId" clId="{0D439046-C461-4A52-9607-31A645D550A4}" dt="2023-12-21T20:53:42.099" v="375" actId="26606"/>
          <ac:graphicFrameMkLst>
            <pc:docMk/>
            <pc:sldMk cId="3500787126" sldId="258"/>
            <ac:graphicFrameMk id="11" creationId="{1790CD89-C740-2408-1703-391E94544FB6}"/>
          </ac:graphicFrameMkLst>
        </pc:graphicFrameChg>
        <pc:graphicFrameChg chg="add del">
          <ac:chgData name="Анна Масленкова" userId="35ed02156f5c2a34" providerId="LiveId" clId="{0D439046-C461-4A52-9607-31A645D550A4}" dt="2023-12-21T20:53:43.757" v="377" actId="26606"/>
          <ac:graphicFrameMkLst>
            <pc:docMk/>
            <pc:sldMk cId="3500787126" sldId="258"/>
            <ac:graphicFrameMk id="13" creationId="{7C477430-8C1D-7EB1-1F56-57E20E0D00C2}"/>
          </ac:graphicFrameMkLst>
        </pc:graphicFrameChg>
        <pc:graphicFrameChg chg="add del">
          <ac:chgData name="Анна Масленкова" userId="35ed02156f5c2a34" providerId="LiveId" clId="{0D439046-C461-4A52-9607-31A645D550A4}" dt="2023-12-21T20:53:45.127" v="379" actId="26606"/>
          <ac:graphicFrameMkLst>
            <pc:docMk/>
            <pc:sldMk cId="3500787126" sldId="258"/>
            <ac:graphicFrameMk id="15" creationId="{95219570-D1FF-2DCF-27DF-0113AFA41A1B}"/>
          </ac:graphicFrameMkLst>
        </pc:graphicFrameChg>
        <pc:graphicFrameChg chg="add del">
          <ac:chgData name="Анна Масленкова" userId="35ed02156f5c2a34" providerId="LiveId" clId="{0D439046-C461-4A52-9607-31A645D550A4}" dt="2023-12-21T20:53:46.936" v="381" actId="26606"/>
          <ac:graphicFrameMkLst>
            <pc:docMk/>
            <pc:sldMk cId="3500787126" sldId="258"/>
            <ac:graphicFrameMk id="17" creationId="{7C477430-8C1D-7EB1-1F56-57E20E0D00C2}"/>
          </ac:graphicFrameMkLst>
        </pc:graphicFrameChg>
        <pc:graphicFrameChg chg="add del">
          <ac:chgData name="Анна Масленкова" userId="35ed02156f5c2a34" providerId="LiveId" clId="{0D439046-C461-4A52-9607-31A645D550A4}" dt="2023-12-21T20:53:50.090" v="383" actId="26606"/>
          <ac:graphicFrameMkLst>
            <pc:docMk/>
            <pc:sldMk cId="3500787126" sldId="258"/>
            <ac:graphicFrameMk id="19" creationId="{051D65AF-3662-72A0-18CF-F0B3BE69493C}"/>
          </ac:graphicFrameMkLst>
        </pc:graphicFrameChg>
        <pc:graphicFrameChg chg="add del">
          <ac:chgData name="Анна Масленкова" userId="35ed02156f5c2a34" providerId="LiveId" clId="{0D439046-C461-4A52-9607-31A645D550A4}" dt="2023-12-21T20:53:51.637" v="385" actId="26606"/>
          <ac:graphicFrameMkLst>
            <pc:docMk/>
            <pc:sldMk cId="3500787126" sldId="258"/>
            <ac:graphicFrameMk id="21" creationId="{7C477430-8C1D-7EB1-1F56-57E20E0D00C2}"/>
          </ac:graphicFrameMkLst>
        </pc:graphicFrameChg>
        <pc:graphicFrameChg chg="add del">
          <ac:chgData name="Анна Масленкова" userId="35ed02156f5c2a34" providerId="LiveId" clId="{0D439046-C461-4A52-9607-31A645D550A4}" dt="2023-12-21T20:53:52.787" v="387" actId="26606"/>
          <ac:graphicFrameMkLst>
            <pc:docMk/>
            <pc:sldMk cId="3500787126" sldId="258"/>
            <ac:graphicFrameMk id="23" creationId="{95219570-D1FF-2DCF-27DF-0113AFA41A1B}"/>
          </ac:graphicFrameMkLst>
        </pc:graphicFrameChg>
        <pc:graphicFrameChg chg="add mod">
          <ac:chgData name="Анна Масленкова" userId="35ed02156f5c2a34" providerId="LiveId" clId="{0D439046-C461-4A52-9607-31A645D550A4}" dt="2023-12-21T20:55:59.644" v="400"/>
          <ac:graphicFrameMkLst>
            <pc:docMk/>
            <pc:sldMk cId="3500787126" sldId="258"/>
            <ac:graphicFrameMk id="25" creationId="{1790CD89-C740-2408-1703-391E94544FB6}"/>
          </ac:graphicFrameMkLst>
        </pc:graphicFrameChg>
        <pc:cxnChg chg="add">
          <ac:chgData name="Анна Масленкова" userId="35ed02156f5c2a34" providerId="LiveId" clId="{0D439046-C461-4A52-9607-31A645D550A4}" dt="2023-12-21T20:41:06.486" v="256" actId="11529"/>
          <ac:cxnSpMkLst>
            <pc:docMk/>
            <pc:sldMk cId="3500787126" sldId="258"/>
            <ac:cxnSpMk id="5" creationId="{D9EF4D41-7F33-BA78-C8DF-A0B51687E248}"/>
          </ac:cxnSpMkLst>
        </pc:cxnChg>
      </pc:sldChg>
      <pc:sldChg chg="addSp modSp new mod">
        <pc:chgData name="Анна Масленкова" userId="35ed02156f5c2a34" providerId="LiveId" clId="{0D439046-C461-4A52-9607-31A645D550A4}" dt="2023-12-21T20:59:50.972" v="415" actId="1076"/>
        <pc:sldMkLst>
          <pc:docMk/>
          <pc:sldMk cId="3676913426" sldId="259"/>
        </pc:sldMkLst>
        <pc:spChg chg="add mod">
          <ac:chgData name="Анна Масленкова" userId="35ed02156f5c2a34" providerId="LiveId" clId="{0D439046-C461-4A52-9607-31A645D550A4}" dt="2023-12-21T20:25:33.127" v="209" actId="1076"/>
          <ac:spMkLst>
            <pc:docMk/>
            <pc:sldMk cId="3676913426" sldId="259"/>
            <ac:spMk id="3" creationId="{56D4D8D6-3762-E6EF-5630-4051DCE98E59}"/>
          </ac:spMkLst>
        </pc:spChg>
        <pc:spChg chg="add mod">
          <ac:chgData name="Анна Масленкова" userId="35ed02156f5c2a34" providerId="LiveId" clId="{0D439046-C461-4A52-9607-31A645D550A4}" dt="2023-12-21T20:57:26.181" v="402" actId="1076"/>
          <ac:spMkLst>
            <pc:docMk/>
            <pc:sldMk cId="3676913426" sldId="259"/>
            <ac:spMk id="7" creationId="{606A9584-A8B6-D30C-1B05-37DDE3C89D09}"/>
          </ac:spMkLst>
        </pc:spChg>
        <pc:spChg chg="add mod">
          <ac:chgData name="Анна Масленкова" userId="35ed02156f5c2a34" providerId="LiveId" clId="{0D439046-C461-4A52-9607-31A645D550A4}" dt="2023-12-21T20:57:44.962" v="404" actId="1076"/>
          <ac:spMkLst>
            <pc:docMk/>
            <pc:sldMk cId="3676913426" sldId="259"/>
            <ac:spMk id="9" creationId="{B9F490F5-4358-035A-CFF7-CB4C9CFC7D10}"/>
          </ac:spMkLst>
        </pc:spChg>
        <pc:spChg chg="add mod">
          <ac:chgData name="Анна Масленкова" userId="35ed02156f5c2a34" providerId="LiveId" clId="{0D439046-C461-4A52-9607-31A645D550A4}" dt="2023-12-21T20:58:11.020" v="406" actId="1076"/>
          <ac:spMkLst>
            <pc:docMk/>
            <pc:sldMk cId="3676913426" sldId="259"/>
            <ac:spMk id="11" creationId="{5D32B6F6-AEE2-5CE0-0ED7-8FCE24F1D080}"/>
          </ac:spMkLst>
        </pc:spChg>
        <pc:spChg chg="add mod">
          <ac:chgData name="Анна Масленкова" userId="35ed02156f5c2a34" providerId="LiveId" clId="{0D439046-C461-4A52-9607-31A645D550A4}" dt="2023-12-21T20:59:48.329" v="414" actId="1076"/>
          <ac:spMkLst>
            <pc:docMk/>
            <pc:sldMk cId="3676913426" sldId="259"/>
            <ac:spMk id="13" creationId="{B0A022EE-3F8B-FB3D-AE60-DBB480380E32}"/>
          </ac:spMkLst>
        </pc:spChg>
        <pc:spChg chg="add mod">
          <ac:chgData name="Анна Масленкова" userId="35ed02156f5c2a34" providerId="LiveId" clId="{0D439046-C461-4A52-9607-31A645D550A4}" dt="2023-12-21T20:59:06.943" v="410" actId="1076"/>
          <ac:spMkLst>
            <pc:docMk/>
            <pc:sldMk cId="3676913426" sldId="259"/>
            <ac:spMk id="15" creationId="{AA574768-68AA-CBCD-564C-196A8B6D7463}"/>
          </ac:spMkLst>
        </pc:spChg>
        <pc:spChg chg="add mod">
          <ac:chgData name="Анна Масленкова" userId="35ed02156f5c2a34" providerId="LiveId" clId="{0D439046-C461-4A52-9607-31A645D550A4}" dt="2023-12-21T20:59:50.972" v="415" actId="1076"/>
          <ac:spMkLst>
            <pc:docMk/>
            <pc:sldMk cId="3676913426" sldId="259"/>
            <ac:spMk id="17" creationId="{422F8B11-4B11-A88B-3150-F1B065738B6D}"/>
          </ac:spMkLst>
        </pc:spChg>
        <pc:cxnChg chg="add">
          <ac:chgData name="Анна Масленкова" userId="35ed02156f5c2a34" providerId="LiveId" clId="{0D439046-C461-4A52-9607-31A645D550A4}" dt="2023-12-21T20:41:15.779" v="257" actId="11529"/>
          <ac:cxnSpMkLst>
            <pc:docMk/>
            <pc:sldMk cId="3676913426" sldId="259"/>
            <ac:cxnSpMk id="5" creationId="{465C1ABB-798E-CA7C-49C8-AC79413B676D}"/>
          </ac:cxnSpMkLst>
        </pc:cxnChg>
      </pc:sldChg>
      <pc:sldChg chg="addSp modSp new mod">
        <pc:chgData name="Анна Масленкова" userId="35ed02156f5c2a34" providerId="LiveId" clId="{0D439046-C461-4A52-9607-31A645D550A4}" dt="2023-12-21T20:41:27.088" v="258" actId="11529"/>
        <pc:sldMkLst>
          <pc:docMk/>
          <pc:sldMk cId="1246215991" sldId="260"/>
        </pc:sldMkLst>
        <pc:spChg chg="add mod">
          <ac:chgData name="Анна Масленкова" userId="35ed02156f5c2a34" providerId="LiveId" clId="{0D439046-C461-4A52-9607-31A645D550A4}" dt="2023-12-21T20:25:45.283" v="213" actId="1076"/>
          <ac:spMkLst>
            <pc:docMk/>
            <pc:sldMk cId="1246215991" sldId="260"/>
            <ac:spMk id="3" creationId="{C511C606-8B6C-56EC-FFBE-53EC56A22906}"/>
          </ac:spMkLst>
        </pc:spChg>
        <pc:cxnChg chg="add">
          <ac:chgData name="Анна Масленкова" userId="35ed02156f5c2a34" providerId="LiveId" clId="{0D439046-C461-4A52-9607-31A645D550A4}" dt="2023-12-21T20:41:27.088" v="258" actId="11529"/>
          <ac:cxnSpMkLst>
            <pc:docMk/>
            <pc:sldMk cId="1246215991" sldId="260"/>
            <ac:cxnSpMk id="5" creationId="{25461398-27BC-F419-2F04-6415A4E7093D}"/>
          </ac:cxnSpMkLst>
        </pc:cxnChg>
      </pc:sldChg>
      <pc:sldChg chg="new del">
        <pc:chgData name="Анна Масленкова" userId="35ed02156f5c2a34" providerId="LiveId" clId="{0D439046-C461-4A52-9607-31A645D550A4}" dt="2023-12-21T21:02:53.903" v="416" actId="47"/>
        <pc:sldMkLst>
          <pc:docMk/>
          <pc:sldMk cId="3872982105" sldId="261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766CD-D089-4F91-B18B-A0EB0216FE01}" type="datetimeFigureOut">
              <a:rPr lang="ru-RU" smtClean="0"/>
              <a:t>24.01.2024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F649E-9099-4300-8EDA-136C2BF952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72945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766CD-D089-4F91-B18B-A0EB0216FE01}" type="datetimeFigureOut">
              <a:rPr lang="ru-RU" smtClean="0"/>
              <a:t>24.01.2024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F649E-9099-4300-8EDA-136C2BF952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09396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766CD-D089-4F91-B18B-A0EB0216FE01}" type="datetimeFigureOut">
              <a:rPr lang="ru-RU" smtClean="0"/>
              <a:t>24.01.2024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F649E-9099-4300-8EDA-136C2BF952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27922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766CD-D089-4F91-B18B-A0EB0216FE01}" type="datetimeFigureOut">
              <a:rPr lang="ru-RU" smtClean="0"/>
              <a:t>24.01.2024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F649E-9099-4300-8EDA-136C2BF952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40927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43476" y="136526"/>
            <a:ext cx="12235476" cy="828000"/>
          </a:xfrm>
          <a:solidFill>
            <a:srgbClr val="21464E"/>
          </a:solidFill>
        </p:spPr>
        <p:txBody>
          <a:bodyPr vert="horz" lIns="91440" tIns="45720" rIns="91440" bIns="45720" rtlCol="0" anchor="ctr">
            <a:normAutofit/>
          </a:bodyPr>
          <a:lstStyle>
            <a:lvl1pPr marL="174625" indent="0">
              <a:defRPr lang="en-US" b="1">
                <a:solidFill>
                  <a:schemeClr val="bg1"/>
                </a:solidFill>
                <a:cs typeface="Calibri"/>
              </a:defRPr>
            </a:lvl1pPr>
          </a:lstStyle>
          <a:p>
            <a:pPr lvl="0"/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4736" y="1475041"/>
            <a:ext cx="10515600" cy="4351338"/>
          </a:xfr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766CD-D089-4F91-B18B-A0EB0216FE01}" type="datetimeFigureOut">
              <a:rPr lang="ru-RU" smtClean="0"/>
              <a:t>24.01.2024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F649E-9099-4300-8EDA-136C2BF95293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F939202-4283-E04E-E6EC-627832895713}"/>
              </a:ext>
            </a:extLst>
          </p:cNvPr>
          <p:cNvSpPr txBox="1"/>
          <p:nvPr/>
        </p:nvSpPr>
        <p:spPr>
          <a:xfrm>
            <a:off x="0" y="6215074"/>
            <a:ext cx="12004530" cy="58477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ru-RU" sz="1600" b="1" dirty="0">
                <a:solidFill>
                  <a:srgbClr val="21464E"/>
                </a:solidFill>
                <a:latin typeface="+mn-lt"/>
                <a:cs typeface="Calibri"/>
              </a:rPr>
              <a:t>ППК "Профилактика межэтнических конфликтов"</a:t>
            </a:r>
          </a:p>
          <a:p>
            <a:r>
              <a:rPr lang="ru-RU" sz="1600" b="1" dirty="0">
                <a:solidFill>
                  <a:srgbClr val="21464E"/>
                </a:solidFill>
                <a:latin typeface="+mn-lt"/>
                <a:cs typeface="Calibri"/>
              </a:rPr>
              <a:t>Тема: Практические пути выявления предупреждения межэтнических конфликтов в образовательной среде</a:t>
            </a:r>
          </a:p>
        </p:txBody>
      </p:sp>
      <p:cxnSp>
        <p:nvCxnSpPr>
          <p:cNvPr id="8" name="Прямая соединительная линия 7">
            <a:extLst>
              <a:ext uri="{FF2B5EF4-FFF2-40B4-BE49-F238E27FC236}">
                <a16:creationId xmlns:a16="http://schemas.microsoft.com/office/drawing/2014/main" id="{33FB0FF9-C459-5070-BC27-6D207D776380}"/>
              </a:ext>
            </a:extLst>
          </p:cNvPr>
          <p:cNvCxnSpPr/>
          <p:nvPr/>
        </p:nvCxnSpPr>
        <p:spPr>
          <a:xfrm>
            <a:off x="-43476" y="6200707"/>
            <a:ext cx="12091481" cy="0"/>
          </a:xfrm>
          <a:prstGeom prst="line">
            <a:avLst/>
          </a:prstGeom>
          <a:ln>
            <a:solidFill>
              <a:srgbClr val="21464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084546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5875"/>
            <a:ext cx="12235476" cy="828000"/>
          </a:xfrm>
          <a:solidFill>
            <a:srgbClr val="21464E"/>
          </a:solidFill>
        </p:spPr>
        <p:txBody>
          <a:bodyPr vert="horz" lIns="91440" tIns="45720" rIns="91440" bIns="45720" rtlCol="0" anchor="ctr">
            <a:normAutofit/>
          </a:bodyPr>
          <a:lstStyle>
            <a:lvl1pPr marL="174625" indent="0">
              <a:defRPr lang="en-US" b="1">
                <a:solidFill>
                  <a:schemeClr val="bg1"/>
                </a:solidFill>
                <a:cs typeface="Calibri"/>
              </a:defRPr>
            </a:lvl1pPr>
          </a:lstStyle>
          <a:p>
            <a:pPr lvl="0"/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4736" y="1475041"/>
            <a:ext cx="10515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766CD-D089-4F91-B18B-A0EB0216FE01}" type="datetimeFigureOut">
              <a:rPr lang="ru-RU" smtClean="0"/>
              <a:t>24.01.2024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F649E-9099-4300-8EDA-136C2BF95293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F939202-4283-E04E-E6EC-627832895713}"/>
              </a:ext>
            </a:extLst>
          </p:cNvPr>
          <p:cNvSpPr txBox="1"/>
          <p:nvPr/>
        </p:nvSpPr>
        <p:spPr>
          <a:xfrm>
            <a:off x="-43478" y="6276330"/>
            <a:ext cx="12235476" cy="584775"/>
          </a:xfrm>
          <a:prstGeom prst="rect">
            <a:avLst/>
          </a:prstGeom>
          <a:solidFill>
            <a:srgbClr val="21464E"/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ru-RU" sz="1600" b="0" dirty="0">
                <a:solidFill>
                  <a:schemeClr val="bg1"/>
                </a:solidFill>
                <a:latin typeface="+mn-lt"/>
                <a:cs typeface="Calibri"/>
              </a:rPr>
              <a:t>ППК "Профилактика межэтнических конфликтов"</a:t>
            </a:r>
          </a:p>
          <a:p>
            <a:r>
              <a:rPr lang="ru-RU" sz="1600" b="0" dirty="0">
                <a:solidFill>
                  <a:schemeClr val="bg1"/>
                </a:solidFill>
                <a:latin typeface="+mn-lt"/>
                <a:cs typeface="Calibri"/>
              </a:rPr>
              <a:t>Тема: Практические пути выявления предупреждения межэтнических конфликтов ​в образовательной среде (практикум)</a:t>
            </a:r>
          </a:p>
        </p:txBody>
      </p:sp>
      <p:cxnSp>
        <p:nvCxnSpPr>
          <p:cNvPr id="8" name="Прямая соединительная линия 7">
            <a:extLst>
              <a:ext uri="{FF2B5EF4-FFF2-40B4-BE49-F238E27FC236}">
                <a16:creationId xmlns:a16="http://schemas.microsoft.com/office/drawing/2014/main" id="{33FB0FF9-C459-5070-BC27-6D207D776380}"/>
              </a:ext>
            </a:extLst>
          </p:cNvPr>
          <p:cNvCxnSpPr/>
          <p:nvPr/>
        </p:nvCxnSpPr>
        <p:spPr>
          <a:xfrm>
            <a:off x="-43476" y="6276330"/>
            <a:ext cx="12091481" cy="0"/>
          </a:xfrm>
          <a:prstGeom prst="line">
            <a:avLst/>
          </a:prstGeom>
          <a:ln>
            <a:solidFill>
              <a:srgbClr val="21464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867581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766CD-D089-4F91-B18B-A0EB0216FE01}" type="datetimeFigureOut">
              <a:rPr lang="ru-RU" smtClean="0"/>
              <a:t>24.01.2024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F649E-9099-4300-8EDA-136C2BF952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99157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766CD-D089-4F91-B18B-A0EB0216FE01}" type="datetimeFigureOut">
              <a:rPr lang="ru-RU" smtClean="0"/>
              <a:t>24.01.2024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F649E-9099-4300-8EDA-136C2BF952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27232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766CD-D089-4F91-B18B-A0EB0216FE01}" type="datetimeFigureOut">
              <a:rPr lang="ru-RU" smtClean="0"/>
              <a:t>24.01.2024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F649E-9099-4300-8EDA-136C2BF952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41468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766CD-D089-4F91-B18B-A0EB0216FE01}" type="datetimeFigureOut">
              <a:rPr lang="ru-RU" smtClean="0"/>
              <a:t>24.01.2024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F649E-9099-4300-8EDA-136C2BF952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68895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766CD-D089-4F91-B18B-A0EB0216FE01}" type="datetimeFigureOut">
              <a:rPr lang="ru-RU" smtClean="0"/>
              <a:t>24.01.2024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F649E-9099-4300-8EDA-136C2BF95293}" type="slidenum">
              <a:rPr lang="ru-RU" smtClean="0"/>
              <a:t>‹#›</a:t>
            </a:fld>
            <a:endParaRPr lang="ru-RU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D5C06A4-06A6-A8AA-DE71-77CDF4623319}"/>
              </a:ext>
            </a:extLst>
          </p:cNvPr>
          <p:cNvSpPr txBox="1"/>
          <p:nvPr userDrawn="1"/>
        </p:nvSpPr>
        <p:spPr>
          <a:xfrm>
            <a:off x="0" y="6215074"/>
            <a:ext cx="12004530" cy="58477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ru-RU" sz="1600" b="1" dirty="0">
                <a:solidFill>
                  <a:srgbClr val="21464E"/>
                </a:solidFill>
                <a:latin typeface="+mn-lt"/>
                <a:cs typeface="Calibri"/>
              </a:rPr>
              <a:t>ППК "Профилактика межэтнических конфликтов"</a:t>
            </a:r>
          </a:p>
          <a:p>
            <a:r>
              <a:rPr lang="ru-RU" sz="1600" b="1" dirty="0">
                <a:solidFill>
                  <a:srgbClr val="21464E"/>
                </a:solidFill>
                <a:latin typeface="+mn-lt"/>
                <a:cs typeface="Calibri"/>
              </a:rPr>
              <a:t>Тема: Практические пути выявления предупреждения межэтнических конфликтов в образовательной среде</a:t>
            </a:r>
          </a:p>
        </p:txBody>
      </p:sp>
      <p:cxnSp>
        <p:nvCxnSpPr>
          <p:cNvPr id="10" name="Прямая соединительная линия 9">
            <a:extLst>
              <a:ext uri="{FF2B5EF4-FFF2-40B4-BE49-F238E27FC236}">
                <a16:creationId xmlns:a16="http://schemas.microsoft.com/office/drawing/2014/main" id="{0C47C8AB-7B90-601B-EE2F-44D2FD21749E}"/>
              </a:ext>
            </a:extLst>
          </p:cNvPr>
          <p:cNvCxnSpPr/>
          <p:nvPr userDrawn="1"/>
        </p:nvCxnSpPr>
        <p:spPr>
          <a:xfrm>
            <a:off x="-43476" y="6200707"/>
            <a:ext cx="12091481" cy="0"/>
          </a:xfrm>
          <a:prstGeom prst="line">
            <a:avLst/>
          </a:prstGeom>
          <a:ln>
            <a:solidFill>
              <a:srgbClr val="21464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95606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766CD-D089-4F91-B18B-A0EB0216FE01}" type="datetimeFigureOut">
              <a:rPr lang="ru-RU" smtClean="0"/>
              <a:t>24.01.2024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F649E-9099-4300-8EDA-136C2BF952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64643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F766CD-D089-4F91-B18B-A0EB0216FE01}" type="datetimeFigureOut">
              <a:rPr lang="ru-RU" smtClean="0"/>
              <a:t>24.01.2024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0F649E-9099-4300-8EDA-136C2BF952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3112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5.sv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6341329A-8B0C-2F15-DCD7-F08D19A622B7}"/>
              </a:ext>
            </a:extLst>
          </p:cNvPr>
          <p:cNvSpPr/>
          <p:nvPr/>
        </p:nvSpPr>
        <p:spPr>
          <a:xfrm>
            <a:off x="0" y="-149469"/>
            <a:ext cx="12192000" cy="6858000"/>
          </a:xfrm>
          <a:prstGeom prst="rect">
            <a:avLst/>
          </a:prstGeom>
          <a:solidFill>
            <a:srgbClr val="21464E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2D4E370-3000-3C03-76E5-C6F210F2B4FF}"/>
              </a:ext>
            </a:extLst>
          </p:cNvPr>
          <p:cNvSpPr txBox="1"/>
          <p:nvPr/>
        </p:nvSpPr>
        <p:spPr>
          <a:xfrm>
            <a:off x="1248177" y="2668364"/>
            <a:ext cx="5433898" cy="295465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800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профессионального потенциала педагога-психолога в работе с одаренными детьми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2400" dirty="0" smtClean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Боярова Елена Станиславовна, </a:t>
            </a:r>
            <a:r>
              <a:rPr lang="ru-RU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kumimoji="0" lang="ru-RU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тарший</a:t>
            </a:r>
            <a:r>
              <a:rPr kumimoji="0" lang="ru-RU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преподаватель центра сопровождения воспитательной работы ГАУ ДПО ЯО ИРО</a:t>
            </a:r>
            <a:endParaRPr kumimoji="0" lang="ru-RU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217E0D0-F0FE-B13B-9201-DDC8FD260D9A}"/>
              </a:ext>
            </a:extLst>
          </p:cNvPr>
          <p:cNvSpPr txBox="1"/>
          <p:nvPr/>
        </p:nvSpPr>
        <p:spPr>
          <a:xfrm>
            <a:off x="589935" y="453168"/>
            <a:ext cx="10853928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600" dirty="0" smtClean="0">
                <a:solidFill>
                  <a:srgbClr val="EA9F56"/>
                </a:solidFill>
                <a:latin typeface="Calibri" panose="020F0502020204030204"/>
                <a:cs typeface="Arial" panose="020B0604020202020204" pitchFamily="34" charset="0"/>
              </a:rPr>
              <a:t>Межрегиональная научно-практическая конференция «Педагогика одаренности: выводы</a:t>
            </a:r>
            <a:r>
              <a:rPr lang="ru-RU" sz="1600" dirty="0">
                <a:solidFill>
                  <a:srgbClr val="EA9F56"/>
                </a:solidFill>
                <a:latin typeface="Calibri" panose="020F0502020204030204"/>
                <a:cs typeface="Arial" panose="020B0604020202020204" pitchFamily="34" charset="0"/>
              </a:rPr>
              <a:t>,</a:t>
            </a:r>
            <a:r>
              <a:rPr lang="ru-RU" sz="1600" dirty="0" smtClean="0">
                <a:solidFill>
                  <a:srgbClr val="EA9F56"/>
                </a:solidFill>
                <a:latin typeface="Calibri" panose="020F0502020204030204"/>
                <a:cs typeface="Arial" panose="020B0604020202020204" pitchFamily="34" charset="0"/>
              </a:rPr>
              <a:t> достижения, </a:t>
            </a:r>
            <a:r>
              <a:rPr lang="ru-RU" sz="1600" dirty="0">
                <a:solidFill>
                  <a:srgbClr val="EA9F56"/>
                </a:solidFill>
                <a:latin typeface="Calibri" panose="020F0502020204030204"/>
                <a:cs typeface="Arial" panose="020B0604020202020204" pitchFamily="34" charset="0"/>
              </a:rPr>
              <a:t>п</a:t>
            </a:r>
            <a:r>
              <a:rPr lang="ru-RU" sz="1600" dirty="0" smtClean="0">
                <a:solidFill>
                  <a:srgbClr val="EA9F56"/>
                </a:solidFill>
                <a:latin typeface="Calibri" panose="020F0502020204030204"/>
                <a:cs typeface="Arial" panose="020B0604020202020204" pitchFamily="34" charset="0"/>
              </a:rPr>
              <a:t>ерспективы»</a:t>
            </a: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srgbClr val="EA9F56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14" name="Прямая соединительная линия 13">
            <a:extLst>
              <a:ext uri="{FF2B5EF4-FFF2-40B4-BE49-F238E27FC236}">
                <a16:creationId xmlns:a16="http://schemas.microsoft.com/office/drawing/2014/main" id="{C9402309-BA13-9E26-0F30-14DF9D1F8C49}"/>
              </a:ext>
            </a:extLst>
          </p:cNvPr>
          <p:cNvCxnSpPr>
            <a:cxnSpLocks/>
          </p:cNvCxnSpPr>
          <p:nvPr/>
        </p:nvCxnSpPr>
        <p:spPr>
          <a:xfrm>
            <a:off x="589935" y="1514168"/>
            <a:ext cx="10853928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274F4001-4082-0D51-1345-214AE69F3007}"/>
              </a:ext>
            </a:extLst>
          </p:cNvPr>
          <p:cNvSpPr/>
          <p:nvPr/>
        </p:nvSpPr>
        <p:spPr>
          <a:xfrm>
            <a:off x="11749548" y="2051380"/>
            <a:ext cx="442452" cy="3600000"/>
          </a:xfrm>
          <a:prstGeom prst="rect">
            <a:avLst/>
          </a:prstGeom>
          <a:solidFill>
            <a:srgbClr val="EA9F56"/>
          </a:solidFill>
          <a:ln>
            <a:solidFill>
              <a:srgbClr val="EA9F5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51797" y="1852784"/>
            <a:ext cx="1724025" cy="190500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07161" y="2668364"/>
            <a:ext cx="1905000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64240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6341329A-8B0C-2F15-DCD7-F08D19A622B7}"/>
              </a:ext>
            </a:extLst>
          </p:cNvPr>
          <p:cNvSpPr/>
          <p:nvPr/>
        </p:nvSpPr>
        <p:spPr>
          <a:xfrm>
            <a:off x="0" y="-149469"/>
            <a:ext cx="12192000" cy="6858000"/>
          </a:xfrm>
          <a:prstGeom prst="rect">
            <a:avLst/>
          </a:prstGeom>
          <a:solidFill>
            <a:srgbClr val="21464E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            </a:t>
            </a:r>
            <a:r>
              <a:rPr kumimoji="0" lang="ru-RU" sz="1800" b="0" i="1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Профессиональный потенциал 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рассматривается как личностное образование,</a:t>
            </a:r>
            <a:r>
              <a:rPr kumimoji="0" lang="ru-RU" sz="1800" b="0" i="0" u="none" strike="noStrike" kern="1200" cap="none" spc="0" normalizeH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            интегрирующее различные психические структуры и способствующие достижению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            специалистом социально- значимых результатов в деятельности (О.О. Киселева, В.Н. Марков).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           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>
                <a:solidFill>
                  <a:prstClr val="white"/>
                </a:solidFill>
                <a:latin typeface="Calibri" panose="020F0502020204030204"/>
              </a:rPr>
              <a:t> </a:t>
            </a:r>
            <a:r>
              <a:rPr lang="ru-RU" dirty="0" smtClean="0">
                <a:solidFill>
                  <a:prstClr val="white"/>
                </a:solidFill>
                <a:latin typeface="Calibri" panose="020F0502020204030204"/>
              </a:rPr>
              <a:t>              </a:t>
            </a:r>
            <a:r>
              <a:rPr kumimoji="0" lang="ru-RU" sz="1800" b="0" i="1" u="none" strike="noStrike" kern="1200" cap="none" spc="0" normalizeH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Развитие профессионального потенциала </a:t>
            </a:r>
            <a:r>
              <a:rPr kumimoji="0" lang="ru-RU" sz="1800" b="0" i="0" u="none" strike="noStrike" kern="1200" cap="none" spc="0" normalizeH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педагогов-психологов предполагает как освоение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            новых методов и технологий, так и расширение спектра используемых методов, увеличение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>
                <a:solidFill>
                  <a:prstClr val="white"/>
                </a:solidFill>
                <a:latin typeface="Calibri" panose="020F0502020204030204"/>
              </a:rPr>
              <a:t> </a:t>
            </a:r>
            <a:r>
              <a:rPr lang="ru-RU" dirty="0" smtClean="0">
                <a:solidFill>
                  <a:prstClr val="white"/>
                </a:solidFill>
                <a:latin typeface="Calibri" panose="020F0502020204030204"/>
              </a:rPr>
              <a:t>              </a:t>
            </a:r>
            <a:r>
              <a:rPr kumimoji="0" lang="ru-RU" sz="1800" b="0" i="0" u="none" strike="noStrike" kern="1200" cap="none" spc="0" normalizeH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их вариативности и интерактивности.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baseline="0" dirty="0">
                <a:solidFill>
                  <a:prstClr val="white"/>
                </a:solidFill>
                <a:latin typeface="Calibri" panose="020F0502020204030204"/>
              </a:rPr>
              <a:t> </a:t>
            </a:r>
            <a:r>
              <a:rPr lang="ru-RU" baseline="0" dirty="0" smtClean="0">
                <a:solidFill>
                  <a:prstClr val="white"/>
                </a:solidFill>
                <a:latin typeface="Calibri" panose="020F0502020204030204"/>
              </a:rPr>
              <a:t>              Подструктуры личностного потенциала:</a:t>
            </a:r>
            <a:r>
              <a:rPr lang="ru-RU" dirty="0" smtClean="0">
                <a:solidFill>
                  <a:prstClr val="white"/>
                </a:solidFill>
                <a:latin typeface="Calibri" panose="020F0502020204030204"/>
              </a:rPr>
              <a:t> потенциал самоопределения,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>
                <a:solidFill>
                  <a:prstClr val="white"/>
                </a:solidFill>
                <a:latin typeface="Calibri" panose="020F0502020204030204"/>
              </a:rPr>
              <a:t> </a:t>
            </a:r>
            <a:r>
              <a:rPr lang="ru-RU" dirty="0" smtClean="0">
                <a:solidFill>
                  <a:prstClr val="white"/>
                </a:solidFill>
                <a:latin typeface="Calibri" panose="020F0502020204030204"/>
              </a:rPr>
              <a:t>                                                                                          потенциал реализации,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>
                <a:solidFill>
                  <a:prstClr val="white"/>
                </a:solidFill>
                <a:latin typeface="Calibri" panose="020F0502020204030204"/>
              </a:rPr>
              <a:t> </a:t>
            </a:r>
            <a:r>
              <a:rPr lang="ru-RU" dirty="0" smtClean="0">
                <a:solidFill>
                  <a:prstClr val="white"/>
                </a:solidFill>
                <a:latin typeface="Calibri" panose="020F0502020204030204"/>
              </a:rPr>
              <a:t>                                                                                          потенциал сохранения (понятие личностного потенциала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>
                <a:solidFill>
                  <a:prstClr val="white"/>
                </a:solidFill>
                <a:latin typeface="Calibri" panose="020F0502020204030204"/>
              </a:rPr>
              <a:t> </a:t>
            </a:r>
            <a:r>
              <a:rPr lang="ru-RU" dirty="0" smtClean="0">
                <a:solidFill>
                  <a:prstClr val="white"/>
                </a:solidFill>
                <a:latin typeface="Calibri" panose="020F0502020204030204"/>
              </a:rPr>
              <a:t>                                                                                                                                      представлено в трудах Д.А. Леонтьева)</a:t>
            </a:r>
            <a:endParaRPr lang="ru-RU" baseline="0" dirty="0" smtClean="0">
              <a:solidFill>
                <a:prstClr val="white"/>
              </a:solidFill>
              <a:latin typeface="Calibri" panose="020F0502020204030204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217E0D0-F0FE-B13B-9201-DDC8FD260D9A}"/>
              </a:ext>
            </a:extLst>
          </p:cNvPr>
          <p:cNvSpPr txBox="1"/>
          <p:nvPr/>
        </p:nvSpPr>
        <p:spPr>
          <a:xfrm>
            <a:off x="484427" y="343796"/>
            <a:ext cx="10853928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600" dirty="0" smtClean="0">
                <a:solidFill>
                  <a:srgbClr val="EA9F56"/>
                </a:solidFill>
                <a:latin typeface="Calibri" panose="020F0502020204030204"/>
                <a:cs typeface="Arial" panose="020B0604020202020204" pitchFamily="34" charset="0"/>
              </a:rPr>
              <a:t>Межрегиональная научно-практическая конференция «Педагогика одаренности: выводы</a:t>
            </a:r>
            <a:r>
              <a:rPr lang="ru-RU" sz="1600" dirty="0">
                <a:solidFill>
                  <a:srgbClr val="EA9F56"/>
                </a:solidFill>
                <a:latin typeface="Calibri" panose="020F0502020204030204"/>
                <a:cs typeface="Arial" panose="020B0604020202020204" pitchFamily="34" charset="0"/>
              </a:rPr>
              <a:t>,</a:t>
            </a:r>
            <a:r>
              <a:rPr lang="ru-RU" sz="1600" dirty="0" smtClean="0">
                <a:solidFill>
                  <a:srgbClr val="EA9F56"/>
                </a:solidFill>
                <a:latin typeface="Calibri" panose="020F0502020204030204"/>
                <a:cs typeface="Arial" panose="020B0604020202020204" pitchFamily="34" charset="0"/>
              </a:rPr>
              <a:t> достижения, </a:t>
            </a:r>
            <a:r>
              <a:rPr lang="ru-RU" sz="1600" dirty="0">
                <a:solidFill>
                  <a:srgbClr val="EA9F56"/>
                </a:solidFill>
                <a:latin typeface="Calibri" panose="020F0502020204030204"/>
                <a:cs typeface="Arial" panose="020B0604020202020204" pitchFamily="34" charset="0"/>
              </a:rPr>
              <a:t>п</a:t>
            </a:r>
            <a:r>
              <a:rPr lang="ru-RU" sz="1600" dirty="0" smtClean="0">
                <a:solidFill>
                  <a:srgbClr val="EA9F56"/>
                </a:solidFill>
                <a:latin typeface="Calibri" panose="020F0502020204030204"/>
                <a:cs typeface="Arial" panose="020B0604020202020204" pitchFamily="34" charset="0"/>
              </a:rPr>
              <a:t>ерспективы»</a:t>
            </a: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srgbClr val="EA9F56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14" name="Прямая соединительная линия 13">
            <a:extLst>
              <a:ext uri="{FF2B5EF4-FFF2-40B4-BE49-F238E27FC236}">
                <a16:creationId xmlns:a16="http://schemas.microsoft.com/office/drawing/2014/main" id="{C9402309-BA13-9E26-0F30-14DF9D1F8C49}"/>
              </a:ext>
            </a:extLst>
          </p:cNvPr>
          <p:cNvCxnSpPr>
            <a:cxnSpLocks/>
          </p:cNvCxnSpPr>
          <p:nvPr/>
        </p:nvCxnSpPr>
        <p:spPr>
          <a:xfrm>
            <a:off x="589935" y="1514168"/>
            <a:ext cx="10853928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274F4001-4082-0D51-1345-214AE69F3007}"/>
              </a:ext>
            </a:extLst>
          </p:cNvPr>
          <p:cNvSpPr/>
          <p:nvPr/>
        </p:nvSpPr>
        <p:spPr>
          <a:xfrm>
            <a:off x="11749548" y="2051380"/>
            <a:ext cx="442452" cy="3600000"/>
          </a:xfrm>
          <a:prstGeom prst="rect">
            <a:avLst/>
          </a:prstGeom>
          <a:solidFill>
            <a:srgbClr val="EA9F56"/>
          </a:solidFill>
          <a:ln>
            <a:solidFill>
              <a:srgbClr val="EA9F5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42300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6341329A-8B0C-2F15-DCD7-F08D19A622B7}"/>
              </a:ext>
            </a:extLst>
          </p:cNvPr>
          <p:cNvSpPr/>
          <p:nvPr/>
        </p:nvSpPr>
        <p:spPr>
          <a:xfrm>
            <a:off x="0" y="-149469"/>
            <a:ext cx="12192000" cy="6858000"/>
          </a:xfrm>
          <a:prstGeom prst="rect">
            <a:avLst/>
          </a:prstGeom>
          <a:solidFill>
            <a:srgbClr val="21464E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ru-RU" i="1" dirty="0" err="1">
                <a:solidFill>
                  <a:prstClr val="white"/>
                </a:solidFill>
              </a:rPr>
              <a:t>Абнотивность</a:t>
            </a:r>
            <a:r>
              <a:rPr lang="ru-RU" i="1" dirty="0">
                <a:solidFill>
                  <a:prstClr val="white"/>
                </a:solidFill>
              </a:rPr>
              <a:t> педагога </a:t>
            </a:r>
            <a:r>
              <a:rPr lang="ru-RU" dirty="0">
                <a:solidFill>
                  <a:prstClr val="white"/>
                </a:solidFill>
              </a:rPr>
              <a:t>проявляется в процессе создания условий, </a:t>
            </a:r>
            <a:r>
              <a:rPr lang="ru-RU" dirty="0" smtClean="0">
                <a:solidFill>
                  <a:prstClr val="white"/>
                </a:solidFill>
              </a:rPr>
              <a:t>необходимых </a:t>
            </a:r>
          </a:p>
          <a:p>
            <a:pPr lvl="0" algn="ctr">
              <a:defRPr/>
            </a:pPr>
            <a:r>
              <a:rPr lang="ru-RU" dirty="0" smtClean="0">
                <a:solidFill>
                  <a:prstClr val="white"/>
                </a:solidFill>
              </a:rPr>
              <a:t>                           для своевременного </a:t>
            </a:r>
            <a:r>
              <a:rPr lang="ru-RU" dirty="0">
                <a:solidFill>
                  <a:prstClr val="white"/>
                </a:solidFill>
              </a:rPr>
              <a:t>проявления творческого потенциала </a:t>
            </a:r>
            <a:r>
              <a:rPr lang="ru-RU" dirty="0" smtClean="0">
                <a:solidFill>
                  <a:prstClr val="white"/>
                </a:solidFill>
              </a:rPr>
              <a:t>обучаемого. </a:t>
            </a:r>
          </a:p>
          <a:p>
            <a:pPr lvl="0" algn="ctr">
              <a:defRPr/>
            </a:pPr>
            <a:r>
              <a:rPr lang="ru-RU" dirty="0" smtClean="0">
                <a:solidFill>
                  <a:prstClr val="white"/>
                </a:solidFill>
              </a:rPr>
              <a:t>Условия:                                                    </a:t>
            </a:r>
          </a:p>
          <a:p>
            <a:pPr lvl="0" algn="ctr">
              <a:defRPr/>
            </a:pPr>
            <a:r>
              <a:rPr lang="ru-RU" dirty="0" smtClean="0">
                <a:solidFill>
                  <a:prstClr val="white"/>
                </a:solidFill>
              </a:rPr>
              <a:t>                                                                                                       предельное </a:t>
            </a:r>
            <a:r>
              <a:rPr lang="ru-RU" dirty="0">
                <a:solidFill>
                  <a:prstClr val="white"/>
                </a:solidFill>
              </a:rPr>
              <a:t>напряжение; </a:t>
            </a:r>
            <a:endParaRPr lang="ru-RU" dirty="0" smtClean="0">
              <a:solidFill>
                <a:prstClr val="white"/>
              </a:solidFill>
            </a:endParaRPr>
          </a:p>
          <a:p>
            <a:pPr lvl="0" algn="ctr">
              <a:defRPr/>
            </a:pPr>
            <a:r>
              <a:rPr lang="ru-RU" dirty="0">
                <a:solidFill>
                  <a:prstClr val="white"/>
                </a:solidFill>
              </a:rPr>
              <a:t> </a:t>
            </a:r>
            <a:r>
              <a:rPr lang="ru-RU" dirty="0" smtClean="0">
                <a:solidFill>
                  <a:prstClr val="white"/>
                </a:solidFill>
              </a:rPr>
              <a:t>                                                                                                                                    предоставление </a:t>
            </a:r>
            <a:r>
              <a:rPr lang="ru-RU" dirty="0">
                <a:solidFill>
                  <a:prstClr val="white"/>
                </a:solidFill>
              </a:rPr>
              <a:t>максимальной свободы; </a:t>
            </a:r>
            <a:r>
              <a:rPr lang="ru-RU" dirty="0" smtClean="0">
                <a:solidFill>
                  <a:prstClr val="white"/>
                </a:solidFill>
              </a:rPr>
              <a:t>                                                                                                  доброжелательная </a:t>
            </a:r>
            <a:r>
              <a:rPr lang="ru-RU" dirty="0">
                <a:solidFill>
                  <a:prstClr val="white"/>
                </a:solidFill>
              </a:rPr>
              <a:t>помощь</a:t>
            </a:r>
            <a:r>
              <a:rPr lang="ru-RU" dirty="0" smtClean="0">
                <a:solidFill>
                  <a:prstClr val="white"/>
                </a:solidFill>
              </a:rPr>
              <a:t>;</a:t>
            </a:r>
          </a:p>
          <a:p>
            <a:pPr lvl="0" algn="ctr">
              <a:defRPr/>
            </a:pPr>
            <a:r>
              <a:rPr lang="ru-RU" dirty="0" smtClean="0">
                <a:solidFill>
                  <a:prstClr val="white"/>
                </a:solidFill>
              </a:rPr>
              <a:t>дружелюбная </a:t>
            </a:r>
            <a:r>
              <a:rPr lang="ru-RU" dirty="0">
                <a:solidFill>
                  <a:prstClr val="white"/>
                </a:solidFill>
              </a:rPr>
              <a:t>атмосфера; </a:t>
            </a:r>
            <a:endParaRPr lang="ru-RU" dirty="0" smtClean="0">
              <a:solidFill>
                <a:prstClr val="white"/>
              </a:solidFill>
            </a:endParaRPr>
          </a:p>
          <a:p>
            <a:pPr lvl="0" algn="ctr">
              <a:defRPr/>
            </a:pPr>
            <a:r>
              <a:rPr lang="ru-RU" dirty="0" smtClean="0">
                <a:solidFill>
                  <a:prstClr val="white"/>
                </a:solidFill>
              </a:rPr>
              <a:t>                                   переход </a:t>
            </a:r>
            <a:r>
              <a:rPr lang="ru-RU" dirty="0">
                <a:solidFill>
                  <a:prstClr val="white"/>
                </a:solidFill>
              </a:rPr>
              <a:t>от стимулирования к мотивированию</a:t>
            </a:r>
            <a:r>
              <a:rPr lang="ru-RU" dirty="0" smtClean="0">
                <a:solidFill>
                  <a:prstClr val="white"/>
                </a:solidFill>
              </a:rPr>
              <a:t>;</a:t>
            </a:r>
          </a:p>
          <a:p>
            <a:pPr lvl="0" algn="ctr">
              <a:defRPr/>
            </a:pPr>
            <a:r>
              <a:rPr lang="ru-RU" dirty="0" smtClean="0">
                <a:solidFill>
                  <a:prstClr val="white"/>
                </a:solidFill>
              </a:rPr>
              <a:t>                                        готовность </a:t>
            </a:r>
            <a:r>
              <a:rPr lang="ru-RU" dirty="0">
                <a:solidFill>
                  <a:prstClr val="white"/>
                </a:solidFill>
              </a:rPr>
              <a:t>найти в каждом ребенке «изюминку</a:t>
            </a:r>
            <a:r>
              <a:rPr lang="ru-RU" dirty="0" smtClean="0">
                <a:solidFill>
                  <a:prstClr val="white"/>
                </a:solidFill>
              </a:rPr>
              <a:t>»; </a:t>
            </a:r>
          </a:p>
          <a:p>
            <a:pPr lvl="0" algn="ctr">
              <a:defRPr/>
            </a:pPr>
            <a:r>
              <a:rPr lang="ru-RU" dirty="0" smtClean="0">
                <a:solidFill>
                  <a:prstClr val="white"/>
                </a:solidFill>
              </a:rPr>
              <a:t>                                                                               адекватное </a:t>
            </a:r>
            <a:r>
              <a:rPr lang="ru-RU" dirty="0">
                <a:solidFill>
                  <a:prstClr val="white"/>
                </a:solidFill>
              </a:rPr>
              <a:t>использование методов и приёмов развития одаренности. </a:t>
            </a:r>
            <a:endParaRPr lang="ru-RU" dirty="0" smtClean="0">
              <a:solidFill>
                <a:prstClr val="white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217E0D0-F0FE-B13B-9201-DDC8FD260D9A}"/>
              </a:ext>
            </a:extLst>
          </p:cNvPr>
          <p:cNvSpPr txBox="1"/>
          <p:nvPr/>
        </p:nvSpPr>
        <p:spPr>
          <a:xfrm>
            <a:off x="484427" y="343796"/>
            <a:ext cx="10853928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600" dirty="0" smtClean="0">
                <a:solidFill>
                  <a:srgbClr val="EA9F56"/>
                </a:solidFill>
                <a:latin typeface="Calibri" panose="020F0502020204030204"/>
                <a:cs typeface="Arial" panose="020B0604020202020204" pitchFamily="34" charset="0"/>
              </a:rPr>
              <a:t>Межрегиональная научно-практическая конференция «Педагогика одаренности: выводы</a:t>
            </a:r>
            <a:r>
              <a:rPr lang="ru-RU" sz="1600" dirty="0">
                <a:solidFill>
                  <a:srgbClr val="EA9F56"/>
                </a:solidFill>
                <a:latin typeface="Calibri" panose="020F0502020204030204"/>
                <a:cs typeface="Arial" panose="020B0604020202020204" pitchFamily="34" charset="0"/>
              </a:rPr>
              <a:t>,</a:t>
            </a:r>
            <a:r>
              <a:rPr lang="ru-RU" sz="1600" dirty="0" smtClean="0">
                <a:solidFill>
                  <a:srgbClr val="EA9F56"/>
                </a:solidFill>
                <a:latin typeface="Calibri" panose="020F0502020204030204"/>
                <a:cs typeface="Arial" panose="020B0604020202020204" pitchFamily="34" charset="0"/>
              </a:rPr>
              <a:t> достижения, </a:t>
            </a:r>
            <a:r>
              <a:rPr lang="ru-RU" sz="1600" dirty="0">
                <a:solidFill>
                  <a:srgbClr val="EA9F56"/>
                </a:solidFill>
                <a:latin typeface="Calibri" panose="020F0502020204030204"/>
                <a:cs typeface="Arial" panose="020B0604020202020204" pitchFamily="34" charset="0"/>
              </a:rPr>
              <a:t>п</a:t>
            </a:r>
            <a:r>
              <a:rPr lang="ru-RU" sz="1600" dirty="0" smtClean="0">
                <a:solidFill>
                  <a:srgbClr val="EA9F56"/>
                </a:solidFill>
                <a:latin typeface="Calibri" panose="020F0502020204030204"/>
                <a:cs typeface="Arial" panose="020B0604020202020204" pitchFamily="34" charset="0"/>
              </a:rPr>
              <a:t>ерспективы»</a:t>
            </a: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srgbClr val="EA9F56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14" name="Прямая соединительная линия 13">
            <a:extLst>
              <a:ext uri="{FF2B5EF4-FFF2-40B4-BE49-F238E27FC236}">
                <a16:creationId xmlns:a16="http://schemas.microsoft.com/office/drawing/2014/main" id="{C9402309-BA13-9E26-0F30-14DF9D1F8C49}"/>
              </a:ext>
            </a:extLst>
          </p:cNvPr>
          <p:cNvCxnSpPr>
            <a:cxnSpLocks/>
          </p:cNvCxnSpPr>
          <p:nvPr/>
        </p:nvCxnSpPr>
        <p:spPr>
          <a:xfrm>
            <a:off x="589935" y="1514168"/>
            <a:ext cx="10853928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274F4001-4082-0D51-1345-214AE69F3007}"/>
              </a:ext>
            </a:extLst>
          </p:cNvPr>
          <p:cNvSpPr/>
          <p:nvPr/>
        </p:nvSpPr>
        <p:spPr>
          <a:xfrm>
            <a:off x="11749548" y="2051380"/>
            <a:ext cx="442452" cy="3600000"/>
          </a:xfrm>
          <a:prstGeom prst="rect">
            <a:avLst/>
          </a:prstGeom>
          <a:solidFill>
            <a:srgbClr val="EA9F56"/>
          </a:solidFill>
          <a:ln>
            <a:solidFill>
              <a:srgbClr val="EA9F5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0161" y="3158850"/>
            <a:ext cx="2857500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81511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6341329A-8B0C-2F15-DCD7-F08D19A622B7}"/>
              </a:ext>
            </a:extLst>
          </p:cNvPr>
          <p:cNvSpPr/>
          <p:nvPr/>
        </p:nvSpPr>
        <p:spPr>
          <a:xfrm>
            <a:off x="0" y="-149469"/>
            <a:ext cx="12192000" cy="6858000"/>
          </a:xfrm>
          <a:prstGeom prst="rect">
            <a:avLst/>
          </a:prstGeom>
          <a:solidFill>
            <a:srgbClr val="21464E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ru-RU" dirty="0" smtClean="0">
                <a:solidFill>
                  <a:prstClr val="white"/>
                </a:solidFill>
              </a:rPr>
              <a:t> Развитие професс</a:t>
            </a:r>
            <a:r>
              <a:rPr lang="ru-RU" dirty="0">
                <a:solidFill>
                  <a:prstClr val="white"/>
                </a:solidFill>
              </a:rPr>
              <a:t>и</a:t>
            </a:r>
            <a:r>
              <a:rPr lang="ru-RU" dirty="0" smtClean="0">
                <a:solidFill>
                  <a:prstClr val="white"/>
                </a:solidFill>
              </a:rPr>
              <a:t>онального потенциала педагога-психолога направлено на раскрытие ресурса</a:t>
            </a:r>
          </a:p>
          <a:p>
            <a:pPr lvl="0" algn="ctr">
              <a:defRPr/>
            </a:pPr>
            <a:r>
              <a:rPr lang="ru-RU" dirty="0" smtClean="0">
                <a:solidFill>
                  <a:prstClr val="white"/>
                </a:solidFill>
              </a:rPr>
              <a:t>одаренности и характеризуется выполнением следующих функций:</a:t>
            </a:r>
          </a:p>
          <a:p>
            <a:pPr lvl="0" algn="ctr">
              <a:defRPr/>
            </a:pPr>
            <a:r>
              <a:rPr lang="ru-RU" dirty="0" smtClean="0">
                <a:solidFill>
                  <a:prstClr val="white"/>
                </a:solidFill>
              </a:rPr>
              <a:t>                                 • формирование единства требований и доброжелательного отношения к одаренным</a:t>
            </a:r>
          </a:p>
          <a:p>
            <a:pPr lvl="0" algn="ctr">
              <a:defRPr/>
            </a:pPr>
            <a:r>
              <a:rPr lang="ru-RU" dirty="0" smtClean="0">
                <a:solidFill>
                  <a:prstClr val="white"/>
                </a:solidFill>
              </a:rPr>
              <a:t>                                                                                                                                                                              учащимся;</a:t>
            </a:r>
          </a:p>
          <a:p>
            <a:pPr lvl="0" algn="ctr">
              <a:defRPr/>
            </a:pPr>
            <a:r>
              <a:rPr lang="ru-RU" dirty="0">
                <a:solidFill>
                  <a:prstClr val="white"/>
                </a:solidFill>
              </a:rPr>
              <a:t> • </a:t>
            </a:r>
            <a:r>
              <a:rPr lang="ru-RU" dirty="0" smtClean="0">
                <a:solidFill>
                  <a:prstClr val="white"/>
                </a:solidFill>
              </a:rPr>
              <a:t>развитие у одаренных коммуникативных навыков;</a:t>
            </a:r>
          </a:p>
          <a:p>
            <a:pPr lvl="0">
              <a:defRPr/>
            </a:pPr>
            <a:r>
              <a:rPr lang="ru-RU" dirty="0">
                <a:solidFill>
                  <a:prstClr val="white"/>
                </a:solidFill>
              </a:rPr>
              <a:t>                                                                  </a:t>
            </a:r>
            <a:r>
              <a:rPr lang="ru-RU" dirty="0" smtClean="0">
                <a:solidFill>
                  <a:prstClr val="white"/>
                </a:solidFill>
              </a:rPr>
              <a:t>• обучение алгоритмам творческой деятельности;</a:t>
            </a:r>
          </a:p>
          <a:p>
            <a:pPr lvl="0">
              <a:defRPr/>
            </a:pPr>
            <a:r>
              <a:rPr lang="ru-RU" dirty="0">
                <a:solidFill>
                  <a:prstClr val="white"/>
                </a:solidFill>
              </a:rPr>
              <a:t>                                                                  </a:t>
            </a:r>
            <a:r>
              <a:rPr lang="ru-RU" dirty="0" smtClean="0">
                <a:solidFill>
                  <a:prstClr val="white"/>
                </a:solidFill>
              </a:rPr>
              <a:t>• личностное развитие одаренного ребенка.</a:t>
            </a:r>
          </a:p>
          <a:p>
            <a:pPr lvl="0">
              <a:defRPr/>
            </a:pPr>
            <a:endParaRPr lang="ru-RU" dirty="0" smtClean="0">
              <a:solidFill>
                <a:prstClr val="white"/>
              </a:solidFill>
            </a:endParaRPr>
          </a:p>
          <a:p>
            <a:pPr lvl="0" algn="ctr">
              <a:defRPr/>
            </a:pPr>
            <a:endParaRPr lang="ru-RU" dirty="0">
              <a:solidFill>
                <a:prstClr val="white"/>
              </a:solidFill>
            </a:endParaRPr>
          </a:p>
          <a:p>
            <a:pPr lvl="0" algn="ctr">
              <a:defRPr/>
            </a:pPr>
            <a:endParaRPr lang="ru-RU" dirty="0" smtClean="0">
              <a:solidFill>
                <a:prstClr val="white"/>
              </a:solidFill>
            </a:endParaRPr>
          </a:p>
          <a:p>
            <a:pPr lvl="0" algn="ctr">
              <a:defRPr/>
            </a:pPr>
            <a:endParaRPr lang="ru-RU" dirty="0" smtClean="0">
              <a:solidFill>
                <a:prstClr val="white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217E0D0-F0FE-B13B-9201-DDC8FD260D9A}"/>
              </a:ext>
            </a:extLst>
          </p:cNvPr>
          <p:cNvSpPr txBox="1"/>
          <p:nvPr/>
        </p:nvSpPr>
        <p:spPr>
          <a:xfrm>
            <a:off x="484427" y="343796"/>
            <a:ext cx="10853928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600" dirty="0" smtClean="0">
                <a:solidFill>
                  <a:srgbClr val="EA9F56"/>
                </a:solidFill>
                <a:latin typeface="Calibri" panose="020F0502020204030204"/>
                <a:cs typeface="Arial" panose="020B0604020202020204" pitchFamily="34" charset="0"/>
              </a:rPr>
              <a:t>Межрегиональная научно-практическая конференция «Педагогика одаренности: выводы</a:t>
            </a:r>
            <a:r>
              <a:rPr lang="ru-RU" sz="1600" dirty="0">
                <a:solidFill>
                  <a:srgbClr val="EA9F56"/>
                </a:solidFill>
                <a:latin typeface="Calibri" panose="020F0502020204030204"/>
                <a:cs typeface="Arial" panose="020B0604020202020204" pitchFamily="34" charset="0"/>
              </a:rPr>
              <a:t>,</a:t>
            </a:r>
            <a:r>
              <a:rPr lang="ru-RU" sz="1600" dirty="0" smtClean="0">
                <a:solidFill>
                  <a:srgbClr val="EA9F56"/>
                </a:solidFill>
                <a:latin typeface="Calibri" panose="020F0502020204030204"/>
                <a:cs typeface="Arial" panose="020B0604020202020204" pitchFamily="34" charset="0"/>
              </a:rPr>
              <a:t> достижения, </a:t>
            </a:r>
            <a:r>
              <a:rPr lang="ru-RU" sz="1600" dirty="0">
                <a:solidFill>
                  <a:srgbClr val="EA9F56"/>
                </a:solidFill>
                <a:latin typeface="Calibri" panose="020F0502020204030204"/>
                <a:cs typeface="Arial" panose="020B0604020202020204" pitchFamily="34" charset="0"/>
              </a:rPr>
              <a:t>п</a:t>
            </a:r>
            <a:r>
              <a:rPr lang="ru-RU" sz="1600" dirty="0" smtClean="0">
                <a:solidFill>
                  <a:srgbClr val="EA9F56"/>
                </a:solidFill>
                <a:latin typeface="Calibri" panose="020F0502020204030204"/>
                <a:cs typeface="Arial" panose="020B0604020202020204" pitchFamily="34" charset="0"/>
              </a:rPr>
              <a:t>ерспективы»</a:t>
            </a: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srgbClr val="EA9F56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14" name="Прямая соединительная линия 13">
            <a:extLst>
              <a:ext uri="{FF2B5EF4-FFF2-40B4-BE49-F238E27FC236}">
                <a16:creationId xmlns:a16="http://schemas.microsoft.com/office/drawing/2014/main" id="{C9402309-BA13-9E26-0F30-14DF9D1F8C49}"/>
              </a:ext>
            </a:extLst>
          </p:cNvPr>
          <p:cNvCxnSpPr>
            <a:cxnSpLocks/>
          </p:cNvCxnSpPr>
          <p:nvPr/>
        </p:nvCxnSpPr>
        <p:spPr>
          <a:xfrm>
            <a:off x="589935" y="1514168"/>
            <a:ext cx="10853928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274F4001-4082-0D51-1345-214AE69F3007}"/>
              </a:ext>
            </a:extLst>
          </p:cNvPr>
          <p:cNvSpPr/>
          <p:nvPr/>
        </p:nvSpPr>
        <p:spPr>
          <a:xfrm>
            <a:off x="11749548" y="2051380"/>
            <a:ext cx="442452" cy="3600000"/>
          </a:xfrm>
          <a:prstGeom prst="rect">
            <a:avLst/>
          </a:prstGeom>
          <a:solidFill>
            <a:srgbClr val="EA9F56"/>
          </a:solidFill>
          <a:ln>
            <a:solidFill>
              <a:srgbClr val="EA9F5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30948" y="3851380"/>
            <a:ext cx="3057525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92691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6341329A-8B0C-2F15-DCD7-F08D19A622B7}"/>
              </a:ext>
            </a:extLst>
          </p:cNvPr>
          <p:cNvSpPr/>
          <p:nvPr/>
        </p:nvSpPr>
        <p:spPr>
          <a:xfrm>
            <a:off x="0" y="-149469"/>
            <a:ext cx="12192000" cy="6858000"/>
          </a:xfrm>
          <a:prstGeom prst="rect">
            <a:avLst/>
          </a:prstGeom>
          <a:solidFill>
            <a:srgbClr val="21464E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ru-RU" i="1" dirty="0" smtClean="0">
                <a:solidFill>
                  <a:prstClr val="white"/>
                </a:solidFill>
              </a:rPr>
              <a:t>   </a:t>
            </a:r>
            <a:r>
              <a:rPr lang="ru-RU" i="1" dirty="0" err="1" smtClean="0">
                <a:solidFill>
                  <a:prstClr val="white"/>
                </a:solidFill>
              </a:rPr>
              <a:t>Абнотивная</a:t>
            </a:r>
            <a:r>
              <a:rPr lang="ru-RU" i="1" dirty="0" smtClean="0">
                <a:solidFill>
                  <a:prstClr val="white"/>
                </a:solidFill>
              </a:rPr>
              <a:t> </a:t>
            </a:r>
            <a:r>
              <a:rPr lang="ru-RU" i="1" dirty="0">
                <a:solidFill>
                  <a:prstClr val="white"/>
                </a:solidFill>
              </a:rPr>
              <a:t>модель </a:t>
            </a:r>
            <a:r>
              <a:rPr lang="ru-RU" dirty="0">
                <a:solidFill>
                  <a:prstClr val="white"/>
                </a:solidFill>
              </a:rPr>
              <a:t>организации повышения квалификации (Институт развития образования</a:t>
            </a:r>
            <a:r>
              <a:rPr lang="ru-RU" dirty="0" smtClean="0">
                <a:solidFill>
                  <a:prstClr val="white"/>
                </a:solidFill>
              </a:rPr>
              <a:t>)</a:t>
            </a:r>
          </a:p>
          <a:p>
            <a:pPr lvl="0" algn="ctr">
              <a:defRPr/>
            </a:pPr>
            <a:r>
              <a:rPr lang="ru-RU" dirty="0">
                <a:solidFill>
                  <a:prstClr val="white"/>
                </a:solidFill>
              </a:rPr>
              <a:t> </a:t>
            </a:r>
            <a:r>
              <a:rPr lang="ru-RU" dirty="0" smtClean="0">
                <a:solidFill>
                  <a:prstClr val="white"/>
                </a:solidFill>
              </a:rPr>
              <a:t>                       </a:t>
            </a:r>
            <a:r>
              <a:rPr lang="ru-RU" dirty="0">
                <a:solidFill>
                  <a:prstClr val="white"/>
                </a:solidFill>
              </a:rPr>
              <a:t>направлена на развитие особых качеств педагога-психолога, необходимых для </a:t>
            </a:r>
            <a:r>
              <a:rPr lang="ru-RU" dirty="0" smtClean="0">
                <a:solidFill>
                  <a:prstClr val="white"/>
                </a:solidFill>
              </a:rPr>
              <a:t>работы</a:t>
            </a:r>
          </a:p>
          <a:p>
            <a:pPr lvl="0" algn="ctr">
              <a:defRPr/>
            </a:pPr>
            <a:r>
              <a:rPr lang="ru-RU" dirty="0" smtClean="0">
                <a:solidFill>
                  <a:prstClr val="white"/>
                </a:solidFill>
              </a:rPr>
              <a:t> </a:t>
            </a:r>
            <a:r>
              <a:rPr lang="ru-RU" dirty="0">
                <a:solidFill>
                  <a:prstClr val="white"/>
                </a:solidFill>
              </a:rPr>
              <a:t>с одаренными детьми.</a:t>
            </a:r>
          </a:p>
          <a:p>
            <a:pPr lvl="0" algn="ctr">
              <a:defRPr/>
            </a:pPr>
            <a:r>
              <a:rPr lang="ru-RU" dirty="0" smtClean="0">
                <a:solidFill>
                  <a:prstClr val="white"/>
                </a:solidFill>
              </a:rPr>
              <a:t>Программа </a:t>
            </a:r>
            <a:r>
              <a:rPr lang="ru-RU" dirty="0">
                <a:solidFill>
                  <a:prstClr val="white"/>
                </a:solidFill>
              </a:rPr>
              <a:t>курсов «Психолого-педагогический инструментарий сопровождения детской одаренности: </a:t>
            </a:r>
            <a:endParaRPr lang="ru-RU" dirty="0" smtClean="0">
              <a:solidFill>
                <a:prstClr val="white"/>
              </a:solidFill>
            </a:endParaRPr>
          </a:p>
          <a:p>
            <a:pPr lvl="0" algn="ctr">
              <a:defRPr/>
            </a:pPr>
            <a:r>
              <a:rPr lang="ru-RU" dirty="0" smtClean="0">
                <a:solidFill>
                  <a:prstClr val="white"/>
                </a:solidFill>
              </a:rPr>
              <a:t>конструктор </a:t>
            </a:r>
            <a:r>
              <a:rPr lang="ru-RU" dirty="0">
                <a:solidFill>
                  <a:prstClr val="white"/>
                </a:solidFill>
              </a:rPr>
              <a:t>индивидуального образовательного маршрута» </a:t>
            </a:r>
            <a:r>
              <a:rPr lang="ru-RU" dirty="0" smtClean="0">
                <a:solidFill>
                  <a:prstClr val="white"/>
                </a:solidFill>
              </a:rPr>
              <a:t>предполагает:</a:t>
            </a:r>
          </a:p>
          <a:p>
            <a:pPr lvl="0" algn="ctr">
              <a:defRPr/>
            </a:pPr>
            <a:r>
              <a:rPr lang="ru-RU" dirty="0" smtClean="0">
                <a:solidFill>
                  <a:prstClr val="white"/>
                </a:solidFill>
              </a:rPr>
              <a:t>          1.   включение </a:t>
            </a:r>
            <a:r>
              <a:rPr lang="ru-RU" dirty="0">
                <a:solidFill>
                  <a:prstClr val="white"/>
                </a:solidFill>
              </a:rPr>
              <a:t>в образовательную деятельность имитационного моделирования при разработке программ психолого-педагогического сопровождения, </a:t>
            </a:r>
            <a:endParaRPr lang="ru-RU" dirty="0" smtClean="0">
              <a:solidFill>
                <a:prstClr val="white"/>
              </a:solidFill>
            </a:endParaRPr>
          </a:p>
          <a:p>
            <a:pPr lvl="0" algn="ctr">
              <a:defRPr/>
            </a:pPr>
            <a:r>
              <a:rPr lang="ru-RU" dirty="0">
                <a:solidFill>
                  <a:prstClr val="white"/>
                </a:solidFill>
              </a:rPr>
              <a:t> </a:t>
            </a:r>
            <a:r>
              <a:rPr lang="ru-RU" dirty="0" smtClean="0">
                <a:solidFill>
                  <a:prstClr val="white"/>
                </a:solidFill>
              </a:rPr>
              <a:t>        2. проведение </a:t>
            </a:r>
            <a:r>
              <a:rPr lang="ru-RU" dirty="0">
                <a:solidFill>
                  <a:prstClr val="white"/>
                </a:solidFill>
              </a:rPr>
              <a:t>аудиторных занятий и использование дистанционных образовательных технологий на базе платформы «ЭРА-СКОП», </a:t>
            </a:r>
            <a:endParaRPr lang="ru-RU" dirty="0" smtClean="0">
              <a:solidFill>
                <a:prstClr val="white"/>
              </a:solidFill>
            </a:endParaRPr>
          </a:p>
          <a:p>
            <a:pPr lvl="0" algn="ctr">
              <a:defRPr/>
            </a:pPr>
            <a:r>
              <a:rPr lang="ru-RU" dirty="0" smtClean="0">
                <a:solidFill>
                  <a:prstClr val="white"/>
                </a:solidFill>
              </a:rPr>
              <a:t>3.       организацию </a:t>
            </a:r>
            <a:r>
              <a:rPr lang="ru-RU" dirty="0">
                <a:solidFill>
                  <a:prstClr val="white"/>
                </a:solidFill>
              </a:rPr>
              <a:t>наставничества. </a:t>
            </a:r>
            <a:endParaRPr lang="ru-RU" dirty="0" smtClean="0">
              <a:solidFill>
                <a:prstClr val="white"/>
              </a:solidFill>
            </a:endParaRPr>
          </a:p>
          <a:p>
            <a:pPr lvl="0" algn="ctr">
              <a:defRPr/>
            </a:pPr>
            <a:r>
              <a:rPr lang="ru-RU" dirty="0" smtClean="0">
                <a:solidFill>
                  <a:prstClr val="white"/>
                </a:solidFill>
              </a:rPr>
              <a:t>Содержание </a:t>
            </a:r>
            <a:r>
              <a:rPr lang="ru-RU" dirty="0">
                <a:solidFill>
                  <a:prstClr val="white"/>
                </a:solidFill>
              </a:rPr>
              <a:t>занятий направлено на формирование и развитие компетенций педагогов-психологов, необходимых для психолого-педагогического сопровождения одаренных детей, их максимально возможной самореализации в социально позитивных видах деятельности.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217E0D0-F0FE-B13B-9201-DDC8FD260D9A}"/>
              </a:ext>
            </a:extLst>
          </p:cNvPr>
          <p:cNvSpPr txBox="1"/>
          <p:nvPr/>
        </p:nvSpPr>
        <p:spPr>
          <a:xfrm>
            <a:off x="484427" y="343796"/>
            <a:ext cx="10853928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600" dirty="0" smtClean="0">
                <a:solidFill>
                  <a:srgbClr val="EA9F56"/>
                </a:solidFill>
                <a:latin typeface="Calibri" panose="020F0502020204030204"/>
                <a:cs typeface="Arial" panose="020B0604020202020204" pitchFamily="34" charset="0"/>
              </a:rPr>
              <a:t>Межрегиональная научно-практическая конференция «Педагогика одаренности: выводы</a:t>
            </a:r>
            <a:r>
              <a:rPr lang="ru-RU" sz="1600" dirty="0">
                <a:solidFill>
                  <a:srgbClr val="EA9F56"/>
                </a:solidFill>
                <a:latin typeface="Calibri" panose="020F0502020204030204"/>
                <a:cs typeface="Arial" panose="020B0604020202020204" pitchFamily="34" charset="0"/>
              </a:rPr>
              <a:t>,</a:t>
            </a:r>
            <a:r>
              <a:rPr lang="ru-RU" sz="1600" dirty="0" smtClean="0">
                <a:solidFill>
                  <a:srgbClr val="EA9F56"/>
                </a:solidFill>
                <a:latin typeface="Calibri" panose="020F0502020204030204"/>
                <a:cs typeface="Arial" panose="020B0604020202020204" pitchFamily="34" charset="0"/>
              </a:rPr>
              <a:t> достижения, </a:t>
            </a:r>
            <a:r>
              <a:rPr lang="ru-RU" sz="1600" dirty="0">
                <a:solidFill>
                  <a:srgbClr val="EA9F56"/>
                </a:solidFill>
                <a:latin typeface="Calibri" panose="020F0502020204030204"/>
                <a:cs typeface="Arial" panose="020B0604020202020204" pitchFamily="34" charset="0"/>
              </a:rPr>
              <a:t>п</a:t>
            </a:r>
            <a:r>
              <a:rPr lang="ru-RU" sz="1600" dirty="0" smtClean="0">
                <a:solidFill>
                  <a:srgbClr val="EA9F56"/>
                </a:solidFill>
                <a:latin typeface="Calibri" panose="020F0502020204030204"/>
                <a:cs typeface="Arial" panose="020B0604020202020204" pitchFamily="34" charset="0"/>
              </a:rPr>
              <a:t>ерспективы»</a:t>
            </a: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srgbClr val="EA9F56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14" name="Прямая соединительная линия 13">
            <a:extLst>
              <a:ext uri="{FF2B5EF4-FFF2-40B4-BE49-F238E27FC236}">
                <a16:creationId xmlns:a16="http://schemas.microsoft.com/office/drawing/2014/main" id="{C9402309-BA13-9E26-0F30-14DF9D1F8C49}"/>
              </a:ext>
            </a:extLst>
          </p:cNvPr>
          <p:cNvCxnSpPr>
            <a:cxnSpLocks/>
          </p:cNvCxnSpPr>
          <p:nvPr/>
        </p:nvCxnSpPr>
        <p:spPr>
          <a:xfrm>
            <a:off x="895620" y="788304"/>
            <a:ext cx="10853928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274F4001-4082-0D51-1345-214AE69F3007}"/>
              </a:ext>
            </a:extLst>
          </p:cNvPr>
          <p:cNvSpPr/>
          <p:nvPr/>
        </p:nvSpPr>
        <p:spPr>
          <a:xfrm>
            <a:off x="11749548" y="2051380"/>
            <a:ext cx="442452" cy="3600000"/>
          </a:xfrm>
          <a:prstGeom prst="rect">
            <a:avLst/>
          </a:prstGeom>
          <a:solidFill>
            <a:srgbClr val="EA9F56"/>
          </a:solidFill>
          <a:ln>
            <a:solidFill>
              <a:srgbClr val="EA9F5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25451" y="4803531"/>
            <a:ext cx="2543175" cy="1905000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CECA650F-962C-3F91-08E1-FCBF7ED4F24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 rot="2832452">
            <a:off x="929184" y="1529928"/>
            <a:ext cx="396000" cy="39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66282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6341329A-8B0C-2F15-DCD7-F08D19A622B7}"/>
              </a:ext>
            </a:extLst>
          </p:cNvPr>
          <p:cNvSpPr/>
          <p:nvPr/>
        </p:nvSpPr>
        <p:spPr>
          <a:xfrm>
            <a:off x="0" y="-149469"/>
            <a:ext cx="12192000" cy="6858000"/>
          </a:xfrm>
          <a:prstGeom prst="rect">
            <a:avLst/>
          </a:prstGeom>
          <a:solidFill>
            <a:srgbClr val="21464E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ru-RU" dirty="0">
                <a:solidFill>
                  <a:srgbClr val="EA9F56"/>
                </a:solidFill>
              </a:rPr>
              <a:t>Ключевые элементы содержания программы:</a:t>
            </a:r>
          </a:p>
          <a:p>
            <a:pPr lvl="0" algn="ctr">
              <a:defRPr/>
            </a:pPr>
            <a:r>
              <a:rPr lang="ru-RU" dirty="0" smtClean="0">
                <a:solidFill>
                  <a:prstClr val="white"/>
                </a:solidFill>
              </a:rPr>
              <a:t>             • Психологическая </a:t>
            </a:r>
            <a:r>
              <a:rPr lang="ru-RU" dirty="0">
                <a:solidFill>
                  <a:prstClr val="white"/>
                </a:solidFill>
              </a:rPr>
              <a:t>диагностика, коррекция и развитие.</a:t>
            </a:r>
          </a:p>
          <a:p>
            <a:pPr lvl="0" algn="ctr">
              <a:defRPr/>
            </a:pPr>
            <a:r>
              <a:rPr lang="ru-RU" dirty="0" smtClean="0">
                <a:solidFill>
                  <a:prstClr val="white"/>
                </a:solidFill>
              </a:rPr>
              <a:t>                                                 •</a:t>
            </a:r>
            <a:r>
              <a:rPr lang="ru-RU" dirty="0">
                <a:solidFill>
                  <a:prstClr val="white"/>
                </a:solidFill>
              </a:rPr>
              <a:t>	Создание мотивирующей, развивающей среды для одаренного ребенка.</a:t>
            </a:r>
          </a:p>
          <a:p>
            <a:pPr lvl="0" algn="ctr">
              <a:defRPr/>
            </a:pPr>
            <a:r>
              <a:rPr lang="ru-RU" dirty="0" smtClean="0">
                <a:solidFill>
                  <a:prstClr val="white"/>
                </a:solidFill>
              </a:rPr>
              <a:t>                                                          •     Основные </a:t>
            </a:r>
            <a:r>
              <a:rPr lang="ru-RU" dirty="0">
                <a:solidFill>
                  <a:prstClr val="white"/>
                </a:solidFill>
              </a:rPr>
              <a:t>направления работы в области профессиональной ориентации, </a:t>
            </a:r>
            <a:r>
              <a:rPr lang="ru-RU" dirty="0" smtClean="0">
                <a:solidFill>
                  <a:prstClr val="white"/>
                </a:solidFill>
              </a:rPr>
              <a:t>   поддержки </a:t>
            </a:r>
            <a:r>
              <a:rPr lang="ru-RU" dirty="0">
                <a:solidFill>
                  <a:prstClr val="white"/>
                </a:solidFill>
              </a:rPr>
              <a:t>и сопровождения профессионального </a:t>
            </a:r>
            <a:r>
              <a:rPr lang="ru-RU" dirty="0" smtClean="0">
                <a:solidFill>
                  <a:prstClr val="white"/>
                </a:solidFill>
              </a:rPr>
              <a:t>выбора.</a:t>
            </a:r>
          </a:p>
          <a:p>
            <a:pPr lvl="0" algn="ctr">
              <a:defRPr/>
            </a:pPr>
            <a:endParaRPr lang="ru-RU" dirty="0" smtClean="0">
              <a:solidFill>
                <a:prstClr val="white"/>
              </a:solidFill>
            </a:endParaRPr>
          </a:p>
          <a:p>
            <a:pPr lvl="0" algn="ctr">
              <a:defRPr/>
            </a:pPr>
            <a:endParaRPr lang="ru-RU" dirty="0" smtClean="0">
              <a:solidFill>
                <a:prstClr val="white"/>
              </a:solidFill>
            </a:endParaRPr>
          </a:p>
          <a:p>
            <a:pPr lvl="0" algn="ctr">
              <a:defRPr/>
            </a:pPr>
            <a:r>
              <a:rPr lang="ru-RU" dirty="0" smtClean="0">
                <a:solidFill>
                  <a:srgbClr val="EA9F56"/>
                </a:solidFill>
              </a:rPr>
              <a:t>Программа ППК </a:t>
            </a:r>
            <a:r>
              <a:rPr lang="ru-RU" dirty="0" smtClean="0">
                <a:solidFill>
                  <a:prstClr val="white"/>
                </a:solidFill>
              </a:rPr>
              <a:t>«Психолого-педагогический инструментарий сопровождения детской одаренности:</a:t>
            </a:r>
          </a:p>
          <a:p>
            <a:pPr lvl="0" algn="ctr">
              <a:defRPr/>
            </a:pPr>
            <a:r>
              <a:rPr lang="ru-RU" dirty="0" smtClean="0">
                <a:solidFill>
                  <a:prstClr val="white"/>
                </a:solidFill>
              </a:rPr>
              <a:t>конструктор индивидуального образовательного маршрута» ОЧНО-ЗАОЧНЫЕ (36 часов)</a:t>
            </a:r>
            <a:r>
              <a:rPr lang="en-US" dirty="0" smtClean="0">
                <a:solidFill>
                  <a:prstClr val="white"/>
                </a:solidFill>
              </a:rPr>
              <a:t>.</a:t>
            </a:r>
          </a:p>
          <a:p>
            <a:pPr lvl="0" algn="ctr">
              <a:defRPr/>
            </a:pPr>
            <a:r>
              <a:rPr lang="ru-RU" i="1" dirty="0" smtClean="0">
                <a:solidFill>
                  <a:schemeClr val="bg2">
                    <a:lumMod val="90000"/>
                  </a:schemeClr>
                </a:solidFill>
              </a:rPr>
              <a:t>Опубликована на Едином федеральном портале дополнительного профессионального образования,</a:t>
            </a:r>
          </a:p>
          <a:p>
            <a:pPr lvl="0" algn="ctr">
              <a:defRPr/>
            </a:pPr>
            <a:r>
              <a:rPr lang="ru-RU" i="1" dirty="0" smtClean="0">
                <a:solidFill>
                  <a:schemeClr val="bg2">
                    <a:lumMod val="90000"/>
                  </a:schemeClr>
                </a:solidFill>
              </a:rPr>
              <a:t> 2023 г</a:t>
            </a:r>
            <a:endParaRPr lang="en-US" dirty="0" smtClean="0">
              <a:solidFill>
                <a:schemeClr val="bg2">
                  <a:lumMod val="90000"/>
                </a:schemeClr>
              </a:solidFill>
            </a:endParaRPr>
          </a:p>
          <a:p>
            <a:pPr lvl="0" algn="ctr">
              <a:defRPr/>
            </a:pP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217E0D0-F0FE-B13B-9201-DDC8FD260D9A}"/>
              </a:ext>
            </a:extLst>
          </p:cNvPr>
          <p:cNvSpPr txBox="1"/>
          <p:nvPr/>
        </p:nvSpPr>
        <p:spPr>
          <a:xfrm>
            <a:off x="484427" y="343796"/>
            <a:ext cx="10853928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600" dirty="0" smtClean="0">
                <a:solidFill>
                  <a:srgbClr val="EA9F56"/>
                </a:solidFill>
                <a:latin typeface="Calibri" panose="020F0502020204030204"/>
                <a:cs typeface="Arial" panose="020B0604020202020204" pitchFamily="34" charset="0"/>
              </a:rPr>
              <a:t>Межрегиональная научно-практическая конференция «Педагогика одаренности: выводы</a:t>
            </a:r>
            <a:r>
              <a:rPr lang="ru-RU" sz="1600" dirty="0">
                <a:solidFill>
                  <a:srgbClr val="EA9F56"/>
                </a:solidFill>
                <a:latin typeface="Calibri" panose="020F0502020204030204"/>
                <a:cs typeface="Arial" panose="020B0604020202020204" pitchFamily="34" charset="0"/>
              </a:rPr>
              <a:t>,</a:t>
            </a:r>
            <a:r>
              <a:rPr lang="ru-RU" sz="1600" dirty="0" smtClean="0">
                <a:solidFill>
                  <a:srgbClr val="EA9F56"/>
                </a:solidFill>
                <a:latin typeface="Calibri" panose="020F0502020204030204"/>
                <a:cs typeface="Arial" panose="020B0604020202020204" pitchFamily="34" charset="0"/>
              </a:rPr>
              <a:t> достижения, </a:t>
            </a:r>
            <a:r>
              <a:rPr lang="ru-RU" sz="1600" dirty="0">
                <a:solidFill>
                  <a:srgbClr val="EA9F56"/>
                </a:solidFill>
                <a:latin typeface="Calibri" panose="020F0502020204030204"/>
                <a:cs typeface="Arial" panose="020B0604020202020204" pitchFamily="34" charset="0"/>
              </a:rPr>
              <a:t>п</a:t>
            </a:r>
            <a:r>
              <a:rPr lang="ru-RU" sz="1600" dirty="0" smtClean="0">
                <a:solidFill>
                  <a:srgbClr val="EA9F56"/>
                </a:solidFill>
                <a:latin typeface="Calibri" panose="020F0502020204030204"/>
                <a:cs typeface="Arial" panose="020B0604020202020204" pitchFamily="34" charset="0"/>
              </a:rPr>
              <a:t>ерспективы»</a:t>
            </a: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srgbClr val="EA9F56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14" name="Прямая соединительная линия 13">
            <a:extLst>
              <a:ext uri="{FF2B5EF4-FFF2-40B4-BE49-F238E27FC236}">
                <a16:creationId xmlns:a16="http://schemas.microsoft.com/office/drawing/2014/main" id="{C9402309-BA13-9E26-0F30-14DF9D1F8C49}"/>
              </a:ext>
            </a:extLst>
          </p:cNvPr>
          <p:cNvCxnSpPr>
            <a:cxnSpLocks/>
          </p:cNvCxnSpPr>
          <p:nvPr/>
        </p:nvCxnSpPr>
        <p:spPr>
          <a:xfrm>
            <a:off x="895620" y="788304"/>
            <a:ext cx="10853928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274F4001-4082-0D51-1345-214AE69F3007}"/>
              </a:ext>
            </a:extLst>
          </p:cNvPr>
          <p:cNvSpPr/>
          <p:nvPr/>
        </p:nvSpPr>
        <p:spPr>
          <a:xfrm>
            <a:off x="11749548" y="2051380"/>
            <a:ext cx="442452" cy="3600000"/>
          </a:xfrm>
          <a:prstGeom prst="rect">
            <a:avLst/>
          </a:prstGeom>
          <a:solidFill>
            <a:srgbClr val="EA9F56"/>
          </a:solidFill>
          <a:ln>
            <a:solidFill>
              <a:srgbClr val="EA9F5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783446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6341329A-8B0C-2F15-DCD7-F08D19A622B7}"/>
              </a:ext>
            </a:extLst>
          </p:cNvPr>
          <p:cNvSpPr/>
          <p:nvPr/>
        </p:nvSpPr>
        <p:spPr>
          <a:xfrm>
            <a:off x="0" y="-149469"/>
            <a:ext cx="12192000" cy="6858000"/>
          </a:xfrm>
          <a:prstGeom prst="rect">
            <a:avLst/>
          </a:prstGeom>
          <a:solidFill>
            <a:srgbClr val="21464E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ru-RU" dirty="0" smtClean="0">
                <a:solidFill>
                  <a:prstClr val="white"/>
                </a:solidFill>
              </a:rPr>
              <a:t>                                             </a:t>
            </a:r>
            <a:r>
              <a:rPr lang="ru-RU" dirty="0" smtClean="0">
                <a:solidFill>
                  <a:srgbClr val="EA9F56"/>
                </a:solidFill>
              </a:rPr>
              <a:t>Методы </a:t>
            </a:r>
            <a:r>
              <a:rPr lang="ru-RU" dirty="0">
                <a:solidFill>
                  <a:srgbClr val="EA9F56"/>
                </a:solidFill>
              </a:rPr>
              <a:t>обучения</a:t>
            </a:r>
            <a:r>
              <a:rPr lang="ru-RU" dirty="0">
                <a:solidFill>
                  <a:prstClr val="white"/>
                </a:solidFill>
              </a:rPr>
              <a:t>, выбор которых обусловлен особенностями обучения взрослых и их субъектной позицией в </a:t>
            </a:r>
            <a:r>
              <a:rPr lang="ru-RU" dirty="0" smtClean="0">
                <a:solidFill>
                  <a:prstClr val="white"/>
                </a:solidFill>
              </a:rPr>
              <a:t>обучении:</a:t>
            </a:r>
          </a:p>
          <a:p>
            <a:pPr lvl="0" algn="ctr">
              <a:defRPr/>
            </a:pPr>
            <a:r>
              <a:rPr lang="ru-RU" dirty="0" smtClean="0">
                <a:solidFill>
                  <a:prstClr val="white"/>
                </a:solidFill>
              </a:rPr>
              <a:t>методы </a:t>
            </a:r>
            <a:r>
              <a:rPr lang="ru-RU" dirty="0">
                <a:solidFill>
                  <a:prstClr val="white"/>
                </a:solidFill>
              </a:rPr>
              <a:t>активизации учебного процесса (кейс) </a:t>
            </a:r>
          </a:p>
          <a:p>
            <a:pPr lvl="0" algn="ctr">
              <a:defRPr/>
            </a:pPr>
            <a:r>
              <a:rPr lang="ru-RU" dirty="0">
                <a:solidFill>
                  <a:prstClr val="white"/>
                </a:solidFill>
              </a:rPr>
              <a:t>позволяют обучающимся приобрести навыки проблемного анализа при описании вариантов консультирования представленного случая.</a:t>
            </a:r>
          </a:p>
          <a:p>
            <a:pPr lvl="0" algn="ctr">
              <a:defRPr/>
            </a:pPr>
            <a:r>
              <a:rPr lang="ru-RU" dirty="0">
                <a:solidFill>
                  <a:prstClr val="white"/>
                </a:solidFill>
              </a:rPr>
              <a:t> -   метод ситуационного анализа </a:t>
            </a:r>
          </a:p>
          <a:p>
            <a:pPr lvl="0" algn="ctr">
              <a:defRPr/>
            </a:pPr>
            <a:r>
              <a:rPr lang="ru-RU" dirty="0">
                <a:solidFill>
                  <a:prstClr val="white"/>
                </a:solidFill>
              </a:rPr>
              <a:t>направлен на решение узконаправленных проблем в процессе создания программ психолого-педагогического сопровождения детей.</a:t>
            </a:r>
          </a:p>
          <a:p>
            <a:pPr lvl="0" algn="ctr">
              <a:defRPr/>
            </a:pPr>
            <a:r>
              <a:rPr lang="ru-RU" dirty="0">
                <a:solidFill>
                  <a:prstClr val="white"/>
                </a:solidFill>
              </a:rPr>
              <a:t>- ситуации-иллюстрации, представляющей собой пример из педагогической практики,</a:t>
            </a:r>
          </a:p>
          <a:p>
            <a:pPr lvl="0" algn="ctr">
              <a:defRPr/>
            </a:pPr>
            <a:r>
              <a:rPr lang="ru-RU" dirty="0">
                <a:solidFill>
                  <a:prstClr val="white"/>
                </a:solidFill>
              </a:rPr>
              <a:t>-    ситуации-упражнения, ориентированной на решение конкретной педагогической задачи.</a:t>
            </a:r>
          </a:p>
          <a:p>
            <a:pPr lvl="0" algn="ctr">
              <a:defRPr/>
            </a:pPr>
            <a:endParaRPr lang="ru-RU" dirty="0" smtClean="0">
              <a:solidFill>
                <a:prstClr val="white"/>
              </a:solidFill>
            </a:endParaRPr>
          </a:p>
          <a:p>
            <a:pPr lvl="0" algn="ctr">
              <a:defRPr/>
            </a:pPr>
            <a:endParaRPr lang="ru-RU" dirty="0" smtClean="0">
              <a:solidFill>
                <a:prstClr val="white"/>
              </a:solidFill>
            </a:endParaRPr>
          </a:p>
          <a:p>
            <a:pPr lvl="0" algn="ctr">
              <a:defRPr/>
            </a:pPr>
            <a:r>
              <a:rPr lang="ru-RU" dirty="0" smtClean="0">
                <a:solidFill>
                  <a:prstClr val="white"/>
                </a:solidFill>
              </a:rPr>
              <a:t>Обучающиеся </a:t>
            </a:r>
            <a:r>
              <a:rPr lang="ru-RU" dirty="0">
                <a:solidFill>
                  <a:prstClr val="white"/>
                </a:solidFill>
              </a:rPr>
              <a:t>в группах по 3-4 человека решают кейс и выполняют:</a:t>
            </a:r>
          </a:p>
          <a:p>
            <a:pPr lvl="0" algn="ctr">
              <a:defRPr/>
            </a:pPr>
            <a:r>
              <a:rPr lang="ru-RU" dirty="0">
                <a:solidFill>
                  <a:prstClr val="white"/>
                </a:solidFill>
              </a:rPr>
              <a:t> • тренинг навыков публичной презентации проекта.</a:t>
            </a:r>
          </a:p>
          <a:p>
            <a:pPr lvl="0" algn="ctr">
              <a:defRPr/>
            </a:pPr>
            <a:r>
              <a:rPr lang="ru-RU" dirty="0" smtClean="0">
                <a:solidFill>
                  <a:prstClr val="white"/>
                </a:solidFill>
              </a:rPr>
              <a:t>                             •  </a:t>
            </a:r>
            <a:r>
              <a:rPr lang="ru-RU" dirty="0">
                <a:solidFill>
                  <a:prstClr val="white"/>
                </a:solidFill>
              </a:rPr>
              <a:t>профориентацию обучающегося в профессиях социального типа.</a:t>
            </a:r>
          </a:p>
          <a:p>
            <a:pPr lvl="0" algn="ctr">
              <a:defRPr/>
            </a:pPr>
            <a:r>
              <a:rPr lang="ru-RU" dirty="0" smtClean="0">
                <a:solidFill>
                  <a:prstClr val="white"/>
                </a:solidFill>
              </a:rPr>
              <a:t>         •  </a:t>
            </a:r>
            <a:r>
              <a:rPr lang="ru-RU" dirty="0">
                <a:solidFill>
                  <a:prstClr val="white"/>
                </a:solidFill>
              </a:rPr>
              <a:t>подготовку к соревнованию (конкурсу, конференции).</a:t>
            </a:r>
          </a:p>
          <a:p>
            <a:pPr lvl="0" algn="ctr">
              <a:defRPr/>
            </a:pPr>
            <a:r>
              <a:rPr lang="ru-RU" dirty="0" smtClean="0">
                <a:solidFill>
                  <a:prstClr val="white"/>
                </a:solidFill>
              </a:rPr>
              <a:t>                                                    •  </a:t>
            </a:r>
            <a:r>
              <a:rPr lang="ru-RU" dirty="0">
                <a:solidFill>
                  <a:prstClr val="white"/>
                </a:solidFill>
              </a:rPr>
              <a:t>создают индивидуальную образовательную траекторию в рамках </a:t>
            </a:r>
            <a:r>
              <a:rPr lang="ru-RU" dirty="0" smtClean="0">
                <a:solidFill>
                  <a:prstClr val="white"/>
                </a:solidFill>
              </a:rPr>
              <a:t>комплекса</a:t>
            </a:r>
          </a:p>
          <a:p>
            <a:pPr lvl="0" algn="ctr">
              <a:defRPr/>
            </a:pPr>
            <a:r>
              <a:rPr lang="ru-RU" dirty="0" smtClean="0">
                <a:solidFill>
                  <a:prstClr val="white"/>
                </a:solidFill>
              </a:rPr>
              <a:t> </a:t>
            </a:r>
            <a:r>
              <a:rPr lang="ru-RU" dirty="0">
                <a:solidFill>
                  <a:prstClr val="white"/>
                </a:solidFill>
              </a:rPr>
              <a:t>дополнительных общеобразовательных программ.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217E0D0-F0FE-B13B-9201-DDC8FD260D9A}"/>
              </a:ext>
            </a:extLst>
          </p:cNvPr>
          <p:cNvSpPr txBox="1"/>
          <p:nvPr/>
        </p:nvSpPr>
        <p:spPr>
          <a:xfrm>
            <a:off x="484427" y="343796"/>
            <a:ext cx="10853928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600" dirty="0" smtClean="0">
                <a:solidFill>
                  <a:srgbClr val="EA9F56"/>
                </a:solidFill>
                <a:latin typeface="Calibri" panose="020F0502020204030204"/>
                <a:cs typeface="Arial" panose="020B0604020202020204" pitchFamily="34" charset="0"/>
              </a:rPr>
              <a:t>Межрегиональная научно-практическая конференция «Педагогика одаренности: выводы</a:t>
            </a:r>
            <a:r>
              <a:rPr lang="ru-RU" sz="1600" dirty="0">
                <a:solidFill>
                  <a:srgbClr val="EA9F56"/>
                </a:solidFill>
                <a:latin typeface="Calibri" panose="020F0502020204030204"/>
                <a:cs typeface="Arial" panose="020B0604020202020204" pitchFamily="34" charset="0"/>
              </a:rPr>
              <a:t>,</a:t>
            </a:r>
            <a:r>
              <a:rPr lang="ru-RU" sz="1600" dirty="0" smtClean="0">
                <a:solidFill>
                  <a:srgbClr val="EA9F56"/>
                </a:solidFill>
                <a:latin typeface="Calibri" panose="020F0502020204030204"/>
                <a:cs typeface="Arial" panose="020B0604020202020204" pitchFamily="34" charset="0"/>
              </a:rPr>
              <a:t> достижения, </a:t>
            </a:r>
            <a:r>
              <a:rPr lang="ru-RU" sz="1600" dirty="0">
                <a:solidFill>
                  <a:srgbClr val="EA9F56"/>
                </a:solidFill>
                <a:latin typeface="Calibri" panose="020F0502020204030204"/>
                <a:cs typeface="Arial" panose="020B0604020202020204" pitchFamily="34" charset="0"/>
              </a:rPr>
              <a:t>п</a:t>
            </a:r>
            <a:r>
              <a:rPr lang="ru-RU" sz="1600" dirty="0" smtClean="0">
                <a:solidFill>
                  <a:srgbClr val="EA9F56"/>
                </a:solidFill>
                <a:latin typeface="Calibri" panose="020F0502020204030204"/>
                <a:cs typeface="Arial" panose="020B0604020202020204" pitchFamily="34" charset="0"/>
              </a:rPr>
              <a:t>ерспективы»</a:t>
            </a: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srgbClr val="EA9F56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14" name="Прямая соединительная линия 13">
            <a:extLst>
              <a:ext uri="{FF2B5EF4-FFF2-40B4-BE49-F238E27FC236}">
                <a16:creationId xmlns:a16="http://schemas.microsoft.com/office/drawing/2014/main" id="{C9402309-BA13-9E26-0F30-14DF9D1F8C49}"/>
              </a:ext>
            </a:extLst>
          </p:cNvPr>
          <p:cNvCxnSpPr>
            <a:cxnSpLocks/>
          </p:cNvCxnSpPr>
          <p:nvPr/>
        </p:nvCxnSpPr>
        <p:spPr>
          <a:xfrm>
            <a:off x="895620" y="788304"/>
            <a:ext cx="10853928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274F4001-4082-0D51-1345-214AE69F3007}"/>
              </a:ext>
            </a:extLst>
          </p:cNvPr>
          <p:cNvSpPr/>
          <p:nvPr/>
        </p:nvSpPr>
        <p:spPr>
          <a:xfrm>
            <a:off x="11749548" y="2051380"/>
            <a:ext cx="442452" cy="3600000"/>
          </a:xfrm>
          <a:prstGeom prst="rect">
            <a:avLst/>
          </a:prstGeom>
          <a:solidFill>
            <a:srgbClr val="EA9F56"/>
          </a:solidFill>
          <a:ln>
            <a:solidFill>
              <a:srgbClr val="EA9F5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210506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6341329A-8B0C-2F15-DCD7-F08D19A622B7}"/>
              </a:ext>
            </a:extLst>
          </p:cNvPr>
          <p:cNvSpPr/>
          <p:nvPr/>
        </p:nvSpPr>
        <p:spPr>
          <a:xfrm>
            <a:off x="0" y="-149469"/>
            <a:ext cx="12192000" cy="6858000"/>
          </a:xfrm>
          <a:prstGeom prst="rect">
            <a:avLst/>
          </a:prstGeom>
          <a:solidFill>
            <a:srgbClr val="21464E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ru-RU" sz="2400" dirty="0" smtClean="0">
                <a:solidFill>
                  <a:prstClr val="white"/>
                </a:solidFill>
              </a:rPr>
              <a:t>Приглашаем к сотрудничеству!</a:t>
            </a:r>
          </a:p>
          <a:p>
            <a:pPr lvl="0" algn="ctr">
              <a:defRPr/>
            </a:pPr>
            <a:endParaRPr lang="ru-RU" sz="2400" dirty="0" smtClean="0">
              <a:solidFill>
                <a:prstClr val="white"/>
              </a:solidFill>
            </a:endParaRPr>
          </a:p>
          <a:p>
            <a:pPr lvl="0" algn="ctr">
              <a:defRPr/>
            </a:pPr>
            <a:r>
              <a:rPr lang="ru-RU" sz="2400" dirty="0" smtClean="0">
                <a:solidFill>
                  <a:prstClr val="white"/>
                </a:solidFill>
              </a:rPr>
              <a:t>Центр сопровождения воспитательной работы</a:t>
            </a:r>
          </a:p>
          <a:p>
            <a:pPr lvl="0" algn="ctr">
              <a:defRPr/>
            </a:pPr>
            <a:r>
              <a:rPr lang="ru-RU" sz="2400" dirty="0" smtClean="0">
                <a:solidFill>
                  <a:prstClr val="white"/>
                </a:solidFill>
              </a:rPr>
              <a:t>ГАУ ДПО  ЯО ИРО</a:t>
            </a:r>
          </a:p>
          <a:p>
            <a:pPr lvl="0" algn="ctr">
              <a:defRPr/>
            </a:pPr>
            <a:r>
              <a:rPr lang="ru-RU" sz="2400" dirty="0" smtClean="0">
                <a:solidFill>
                  <a:prstClr val="white"/>
                </a:solidFill>
              </a:rPr>
              <a:t>8(4852)230814</a:t>
            </a:r>
          </a:p>
          <a:p>
            <a:pPr lvl="0" algn="ctr">
              <a:defRPr/>
            </a:pPr>
            <a:r>
              <a:rPr lang="en-US" sz="2400" dirty="0" smtClean="0">
                <a:solidFill>
                  <a:prstClr val="white"/>
                </a:solidFill>
              </a:rPr>
              <a:t>helena_boyar@mail.ru</a:t>
            </a:r>
            <a:endParaRPr lang="ru-RU" sz="2400" dirty="0">
              <a:solidFill>
                <a:prstClr val="white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217E0D0-F0FE-B13B-9201-DDC8FD260D9A}"/>
              </a:ext>
            </a:extLst>
          </p:cNvPr>
          <p:cNvSpPr txBox="1"/>
          <p:nvPr/>
        </p:nvSpPr>
        <p:spPr>
          <a:xfrm>
            <a:off x="484427" y="343796"/>
            <a:ext cx="10853928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600" dirty="0" smtClean="0">
                <a:solidFill>
                  <a:srgbClr val="EA9F56"/>
                </a:solidFill>
                <a:latin typeface="Calibri" panose="020F0502020204030204"/>
                <a:cs typeface="Arial" panose="020B0604020202020204" pitchFamily="34" charset="0"/>
              </a:rPr>
              <a:t>Межрегиональная научно-практическая конференция «Педагогика одаренности: выводы</a:t>
            </a:r>
            <a:r>
              <a:rPr lang="ru-RU" sz="1600" dirty="0">
                <a:solidFill>
                  <a:srgbClr val="EA9F56"/>
                </a:solidFill>
                <a:latin typeface="Calibri" panose="020F0502020204030204"/>
                <a:cs typeface="Arial" panose="020B0604020202020204" pitchFamily="34" charset="0"/>
              </a:rPr>
              <a:t>,</a:t>
            </a:r>
            <a:r>
              <a:rPr lang="ru-RU" sz="1600" dirty="0" smtClean="0">
                <a:solidFill>
                  <a:srgbClr val="EA9F56"/>
                </a:solidFill>
                <a:latin typeface="Calibri" panose="020F0502020204030204"/>
                <a:cs typeface="Arial" panose="020B0604020202020204" pitchFamily="34" charset="0"/>
              </a:rPr>
              <a:t> достижения, </a:t>
            </a:r>
            <a:r>
              <a:rPr lang="ru-RU" sz="1600" dirty="0">
                <a:solidFill>
                  <a:srgbClr val="EA9F56"/>
                </a:solidFill>
                <a:latin typeface="Calibri" panose="020F0502020204030204"/>
                <a:cs typeface="Arial" panose="020B0604020202020204" pitchFamily="34" charset="0"/>
              </a:rPr>
              <a:t>п</a:t>
            </a:r>
            <a:r>
              <a:rPr lang="ru-RU" sz="1600" dirty="0" smtClean="0">
                <a:solidFill>
                  <a:srgbClr val="EA9F56"/>
                </a:solidFill>
                <a:latin typeface="Calibri" panose="020F0502020204030204"/>
                <a:cs typeface="Arial" panose="020B0604020202020204" pitchFamily="34" charset="0"/>
              </a:rPr>
              <a:t>ерспективы»</a:t>
            </a: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srgbClr val="EA9F56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14" name="Прямая соединительная линия 13">
            <a:extLst>
              <a:ext uri="{FF2B5EF4-FFF2-40B4-BE49-F238E27FC236}">
                <a16:creationId xmlns:a16="http://schemas.microsoft.com/office/drawing/2014/main" id="{C9402309-BA13-9E26-0F30-14DF9D1F8C49}"/>
              </a:ext>
            </a:extLst>
          </p:cNvPr>
          <p:cNvCxnSpPr>
            <a:cxnSpLocks/>
          </p:cNvCxnSpPr>
          <p:nvPr/>
        </p:nvCxnSpPr>
        <p:spPr>
          <a:xfrm>
            <a:off x="895620" y="788304"/>
            <a:ext cx="10853928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274F4001-4082-0D51-1345-214AE69F3007}"/>
              </a:ext>
            </a:extLst>
          </p:cNvPr>
          <p:cNvSpPr/>
          <p:nvPr/>
        </p:nvSpPr>
        <p:spPr>
          <a:xfrm>
            <a:off x="11749548" y="2051380"/>
            <a:ext cx="442452" cy="3600000"/>
          </a:xfrm>
          <a:prstGeom prst="rect">
            <a:avLst/>
          </a:prstGeom>
          <a:solidFill>
            <a:srgbClr val="EA9F56"/>
          </a:solidFill>
          <a:ln>
            <a:solidFill>
              <a:srgbClr val="EA9F5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5117306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2">
  <a:themeElements>
    <a:clrScheme name="Теплый синий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Тема2" id="{7798BA9A-31F4-4D81-899B-9E0BBA353EA1}" vid="{92E1F799-D467-4724-8C28-402209502A6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TM10001114[[fn=Галерея]]</Template>
  <TotalTime>418</TotalTime>
  <Words>647</Words>
  <Application>Microsoft Office PowerPoint</Application>
  <PresentationFormat>Широкоэкранный</PresentationFormat>
  <Paragraphs>81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Тема2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Анна Масленкова</dc:creator>
  <cp:lastModifiedBy>Елена Станиславовна Боярова</cp:lastModifiedBy>
  <cp:revision>55</cp:revision>
  <dcterms:created xsi:type="dcterms:W3CDTF">2023-12-21T20:18:56Z</dcterms:created>
  <dcterms:modified xsi:type="dcterms:W3CDTF">2024-01-24T09:32:40Z</dcterms:modified>
</cp:coreProperties>
</file>