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nasyan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3F76F-0B34-42D5-9F61-B996042B5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/>
              <a:t>Опыт реализации проекта «Разговоры о важном» </a:t>
            </a:r>
            <a:br>
              <a:rPr lang="ru-RU" sz="5400" dirty="0"/>
            </a:br>
            <a:r>
              <a:rPr lang="ru-RU" sz="5400" dirty="0"/>
              <a:t>В средней школе №70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F6F26D-6A92-41BD-AAEC-4EB9CA89A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87618" y="3793075"/>
            <a:ext cx="9755187" cy="550333"/>
          </a:xfrm>
        </p:spPr>
        <p:txBody>
          <a:bodyPr/>
          <a:lstStyle/>
          <a:p>
            <a:r>
              <a:rPr lang="ru-RU" sz="2000" dirty="0" err="1"/>
              <a:t>Манасян</a:t>
            </a:r>
            <a:r>
              <a:rPr lang="ru-RU" sz="2000" dirty="0"/>
              <a:t> Мария </a:t>
            </a:r>
            <a:r>
              <a:rPr lang="ru-RU" sz="2000" dirty="0" err="1"/>
              <a:t>арсеновна</a:t>
            </a:r>
            <a:r>
              <a:rPr lang="ru-RU" sz="2000" dirty="0"/>
              <a:t>, заместитель директора по воспитательной работе, учитель истории и обществознания высшей квалификационной категории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5CB0B2-28C8-4DFF-86AB-4E533AB5BB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1934">
            <a:off x="42829" y="4800509"/>
            <a:ext cx="2377582" cy="142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CB172E-F7AE-40AC-B94D-28C912A40B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AD264C-020C-47DA-A473-5FCAAD0D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3092" y="-1056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Интерактивные игры, </a:t>
            </a:r>
            <a:br>
              <a:rPr lang="ru-RU" sz="2800" dirty="0"/>
            </a:br>
            <a:r>
              <a:rPr lang="ru-RU" sz="2800" dirty="0"/>
              <a:t>просмотр и обсуждение видео-роликов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EB98D6-1F53-4282-ACB7-430CB95DC3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FB4534-5ED8-4340-8684-A713BF6FB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59B1E7-D41F-4B78-A715-F06724869F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2" y="845810"/>
            <a:ext cx="3236864" cy="182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15AFC5-2F3B-4C68-B670-D34E7820B5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4" y="3092296"/>
            <a:ext cx="3447678" cy="258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8BCC4A0-7FE9-43FB-BAC2-36B5DB8974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55" y="804948"/>
            <a:ext cx="3097009" cy="214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902D38B-1CD2-4769-ACBC-0D2EEB0C91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818" y="118445"/>
            <a:ext cx="5039772" cy="170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2BF9B70-93BA-42C0-8784-28C09E6D58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174" y="2889850"/>
            <a:ext cx="3764424" cy="25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4843F5-376A-4D52-A84A-5A35DCD5B1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309" y="1995618"/>
            <a:ext cx="3398568" cy="339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577ACCC-2D06-4E75-9915-563E933674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06" y="3147129"/>
            <a:ext cx="3236864" cy="32368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8A361-8481-4855-81DE-5D0DD773B8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99" y="2702922"/>
            <a:ext cx="1801422" cy="167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02268-A26D-4E03-839D-D7D39B67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656" y="0"/>
            <a:ext cx="10396882" cy="1151965"/>
          </a:xfrm>
        </p:spPr>
        <p:txBody>
          <a:bodyPr>
            <a:normAutofit/>
          </a:bodyPr>
          <a:lstStyle/>
          <a:p>
            <a:r>
              <a:rPr lang="ru-RU" sz="4400" dirty="0"/>
              <a:t>Не забудем про……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C10304-8C9A-4BF9-9801-1D7B57301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4BC88F-81F4-4E27-8FE0-780ACAC059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8413DE-2056-493F-B69E-2CB82C44C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1209675"/>
            <a:ext cx="8343900" cy="4438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600769-FBB3-41EB-875B-18FF251445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0" y="3307394"/>
            <a:ext cx="3069608" cy="228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54500B-35CF-4143-BC16-04308857F7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375" y="-214224"/>
            <a:ext cx="3216215" cy="32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0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BE7024-FAD9-42AE-BB49-E94A1BA868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3711D8-4EF4-4D39-A6AF-EBD801323A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30" y="0"/>
            <a:ext cx="4567267" cy="64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E10B0-3032-4CE5-8CBE-BADEDC36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68" y="1684866"/>
            <a:ext cx="10396882" cy="1151965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CAE4E4-ED43-46DC-A3A5-7B8B3F3F0B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CDE628-E5E5-4891-9C2B-6C01C510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030" y="775880"/>
            <a:ext cx="6214534" cy="621453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58A1478-2D98-4E8E-9A26-5709F10BF5D4}"/>
              </a:ext>
            </a:extLst>
          </p:cNvPr>
          <p:cNvSpPr txBox="1">
            <a:spLocks/>
          </p:cNvSpPr>
          <p:nvPr/>
        </p:nvSpPr>
        <p:spPr>
          <a:xfrm>
            <a:off x="4528874" y="5724114"/>
            <a:ext cx="9755187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Манасян</a:t>
            </a:r>
            <a:r>
              <a:rPr lang="ru-RU" dirty="0"/>
              <a:t> Мария </a:t>
            </a:r>
            <a:r>
              <a:rPr lang="ru-RU" dirty="0" err="1"/>
              <a:t>арсеновна</a:t>
            </a:r>
            <a:r>
              <a:rPr lang="ru-RU" dirty="0"/>
              <a:t>, </a:t>
            </a:r>
            <a:r>
              <a:rPr lang="en-US" dirty="0">
                <a:hlinkClick r:id="rId4"/>
              </a:rPr>
              <a:t>manasyan@Yandex.ru</a:t>
            </a:r>
            <a:r>
              <a:rPr lang="en-US" dirty="0"/>
              <a:t>, </a:t>
            </a:r>
            <a:r>
              <a:rPr lang="ru-RU" dirty="0"/>
              <a:t>+79206592379</a:t>
            </a:r>
          </a:p>
        </p:txBody>
      </p:sp>
    </p:spTree>
    <p:extLst>
      <p:ext uri="{BB962C8B-B14F-4D97-AF65-F5344CB8AC3E}">
        <p14:creationId xmlns:p14="http://schemas.microsoft.com/office/powerpoint/2010/main" val="405841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1D852-E77C-4C7D-9AF1-B2355532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103" y="-162024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Напомним о том, что…..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ECEEF6-CDEC-4388-B018-8DD0686A59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5" y="770464"/>
            <a:ext cx="4783667" cy="47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DA6ABE-B40F-48D1-8AE0-2ACDDD356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066" y="770464"/>
            <a:ext cx="4783667" cy="47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A3A8D5-8B7F-4113-A9F9-9B91044B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1" y="5589775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1EAE-B95C-4D5A-9645-97CF095CB7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6AC69-97D9-42F2-8CC0-43AA781A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70" y="-187694"/>
            <a:ext cx="6387859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Информационный ресурс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1E46E4-28FA-472C-AA5D-DBC1C7609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57" y="940137"/>
            <a:ext cx="4649638" cy="464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DD3BC2-2301-44F5-898B-8B96D05C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25" y="2056471"/>
            <a:ext cx="2848514" cy="284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xmlns="" id="{472B372D-15B0-4F2B-A93B-D6BC9A8718D2}"/>
              </a:ext>
            </a:extLst>
          </p:cNvPr>
          <p:cNvSpPr/>
          <p:nvPr/>
        </p:nvSpPr>
        <p:spPr>
          <a:xfrm>
            <a:off x="5437876" y="1328338"/>
            <a:ext cx="2497666" cy="7281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B3A831-6DB2-4E2E-BC63-A32D44E15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1" y="5589775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87BBD9-48F9-4DED-9C11-3E8C593D4D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C61D1-81D4-4CF0-A290-E3DB72BC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901" y="1845254"/>
            <a:ext cx="10396882" cy="1151965"/>
          </a:xfrm>
        </p:spPr>
        <p:txBody>
          <a:bodyPr/>
          <a:lstStyle/>
          <a:p>
            <a:r>
              <a:rPr lang="ru-RU" dirty="0"/>
              <a:t>Из опыта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DF6620-1F09-4DEA-8D89-A0E88078AE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293" y="1342348"/>
            <a:ext cx="2023612" cy="20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131769-36E0-4258-B470-D0FD1241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8" y="267237"/>
            <a:ext cx="10396882" cy="1151965"/>
          </a:xfrm>
        </p:spPr>
        <p:txBody>
          <a:bodyPr>
            <a:normAutofit/>
          </a:bodyPr>
          <a:lstStyle/>
          <a:p>
            <a:r>
              <a:rPr lang="ru-RU" sz="3200" dirty="0"/>
              <a:t>Обсуждение на методическом объединении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6DFF7D-A4CF-4172-94A3-60D0B1307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958" y="1029732"/>
            <a:ext cx="8398218" cy="44090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922C12-99EF-4E1D-AD6D-60EEB51E1A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431" y="-87866"/>
            <a:ext cx="3252170" cy="1954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D71169-9E52-4573-851A-6375C623CC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7" y="3301998"/>
            <a:ext cx="3275453" cy="3233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A99FD6-4D74-41AB-A3AB-935D1911B8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0221DE-E8BA-4A00-905F-9F32341873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C8CBE3-2F72-4EC8-BDC2-246794387418}"/>
              </a:ext>
            </a:extLst>
          </p:cNvPr>
          <p:cNvSpPr txBox="1"/>
          <p:nvPr/>
        </p:nvSpPr>
        <p:spPr>
          <a:xfrm>
            <a:off x="9075161" y="257946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 в триместр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EF55B6-52E8-4C39-AACD-29CC78D72A3A}"/>
              </a:ext>
            </a:extLst>
          </p:cNvPr>
          <p:cNvSpPr txBox="1"/>
          <p:nvPr/>
        </p:nvSpPr>
        <p:spPr>
          <a:xfrm>
            <a:off x="7450667" y="5143277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Мозговой штурм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87B6F9-8D24-40FF-9CD4-ABB19091D5F0}"/>
              </a:ext>
            </a:extLst>
          </p:cNvPr>
          <p:cNvSpPr txBox="1"/>
          <p:nvPr/>
        </p:nvSpPr>
        <p:spPr>
          <a:xfrm>
            <a:off x="8186456" y="385277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Идеи, приемы, формы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1062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4241E7-D1B3-4BF7-A7D7-D5D4B55F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935" y="-236946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/>
              <a:t>Региональный компонент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4E19AC-DEE0-4D8B-9E34-68E36FB84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F7F580-1756-494D-B9D6-B2E544A37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282" y="1"/>
            <a:ext cx="1005546" cy="193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5308F2-1B66-4D2D-9BA5-59FD4A9B9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04" y="601788"/>
            <a:ext cx="3872503" cy="231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66B8EF-578B-4EC1-83D9-39BE56C45340}"/>
              </a:ext>
            </a:extLst>
          </p:cNvPr>
          <p:cNvSpPr txBox="1"/>
          <p:nvPr/>
        </p:nvSpPr>
        <p:spPr>
          <a:xfrm>
            <a:off x="671793" y="583145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Россия-здоровая держава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702A01-35F1-4EBF-A0C4-8F2465009E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965" y="1642533"/>
            <a:ext cx="3505162" cy="3355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0D2C02-6C7B-407F-942C-85C38F9ABF62}"/>
              </a:ext>
            </a:extLst>
          </p:cNvPr>
          <p:cNvSpPr txBox="1"/>
          <p:nvPr/>
        </p:nvSpPr>
        <p:spPr>
          <a:xfrm>
            <a:off x="4552849" y="1642533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День защитника Отечества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6BA1DDD-D677-4AE5-9564-61E8D524C8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22E8BC6-3E53-4C94-B5AB-43708C4F4F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374" y="2794000"/>
            <a:ext cx="3952733" cy="26356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B93B31-E225-4B69-8DB8-A60841A6A6FD}"/>
              </a:ext>
            </a:extLst>
          </p:cNvPr>
          <p:cNvSpPr txBox="1"/>
          <p:nvPr/>
        </p:nvSpPr>
        <p:spPr>
          <a:xfrm>
            <a:off x="8453449" y="245853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Экологическое потребление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5EF62FB-1550-4CD8-80F3-32BF94AA39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80" y="2985599"/>
            <a:ext cx="2760411" cy="31262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B2ADFD-4223-4EBC-A3CA-19A381980AEF}"/>
              </a:ext>
            </a:extLst>
          </p:cNvPr>
          <p:cNvSpPr txBox="1"/>
          <p:nvPr/>
        </p:nvSpPr>
        <p:spPr>
          <a:xfrm>
            <a:off x="905606" y="2958128"/>
            <a:ext cx="278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 найти свое место в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178233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07E339-14EB-4633-AE12-00EFB70618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7231" y="880657"/>
            <a:ext cx="3865335" cy="20997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C249F-B7A0-407F-826C-74C1F04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57" y="-10197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Встречи с интересными людьми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265AA8-4AB7-4E1E-BC41-0FEB1C6D6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D7CC67-CC7E-450F-8399-EAFB0B403C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1877FA-8FB9-4F89-9AC8-A556FCBEDD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00" y="2397450"/>
            <a:ext cx="3192771" cy="3192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7EA56A-B1B6-4431-8A8F-F19C1B27D8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6" y="738820"/>
            <a:ext cx="3213722" cy="3084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79FDE6-D9B7-4603-99BF-027C4D2784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2927710"/>
            <a:ext cx="2819399" cy="2437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4BE3ABB-E0CE-47B4-8F03-31288EF676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972" y="671087"/>
            <a:ext cx="3192771" cy="23945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0ED705-5122-40EF-AB66-E13C82B920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974" y="2827867"/>
            <a:ext cx="2537126" cy="25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93E6D-F047-465B-89BF-E3AA1C3D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98358" y="73983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Рабочие </a:t>
            </a:r>
            <a:br>
              <a:rPr lang="ru-RU" sz="3200" dirty="0"/>
            </a:br>
            <a:r>
              <a:rPr lang="ru-RU" sz="3200" dirty="0"/>
              <a:t>листы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58C953-CA72-4A3E-9402-5B754D9867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3EDCD1-FF63-450A-A0C7-C3C572A04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21E91A-F5C6-400F-B98F-F9B0013C8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369" y="2456982"/>
            <a:ext cx="3995628" cy="3056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4EE964-E4DF-442E-A062-F3D845EEEB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70" y="174837"/>
            <a:ext cx="2646153" cy="35282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D37EBE-0994-4F4F-B1D7-CFEB99ADB7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4" y="2226732"/>
            <a:ext cx="3285067" cy="32850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0ADEB3-0B1E-4221-9D7A-99DF9D0C4B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995" y="2456794"/>
            <a:ext cx="4081980" cy="30531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9815FB-8A40-4E73-BD7D-1BD3EFDA66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886" y="162327"/>
            <a:ext cx="7003330" cy="2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87E02-6143-4936-BB90-995062D3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90" y="-18626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Готовые рабочие листы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2E28D8-5947-4FB0-8CC1-A61E5137D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98" y="-93013"/>
            <a:ext cx="904155" cy="649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5ED30D-6C29-4C8D-AAA6-843517D5E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372" y="1192572"/>
            <a:ext cx="3109717" cy="3109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F0B2DB-FE01-439F-B464-ECD26B424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83" y="1192572"/>
            <a:ext cx="3109717" cy="31097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2B6BE0-D0A3-4D69-A120-7856D2281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748" y="1225212"/>
            <a:ext cx="3109718" cy="31097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1FA0BB-FBD3-44DB-A402-36A62D56DF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93" y="5590221"/>
            <a:ext cx="1322797" cy="7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149D3B-8D3A-4274-98E5-79D59EC2E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03889"/>
            <a:ext cx="2797431" cy="206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22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363</TotalTime>
  <Words>93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Главное мероприятие</vt:lpstr>
      <vt:lpstr>Опыт реализации проекта «Разговоры о важном»  В средней школе №70</vt:lpstr>
      <vt:lpstr>Напомним о том, что…..</vt:lpstr>
      <vt:lpstr>Информационный ресурс</vt:lpstr>
      <vt:lpstr>Из опыта работы</vt:lpstr>
      <vt:lpstr>Обсуждение на методическом объединении</vt:lpstr>
      <vt:lpstr>Региональный компонент </vt:lpstr>
      <vt:lpstr>Встречи с интересными людьми</vt:lpstr>
      <vt:lpstr>Рабочие  листы</vt:lpstr>
      <vt:lpstr>Готовые рабочие листы </vt:lpstr>
      <vt:lpstr>Интерактивные игры,  просмотр и обсуждение видео-роликов</vt:lpstr>
      <vt:lpstr>Не забудем про……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проекта «Разговоры о важном»  В средней школе №70</dc:title>
  <dc:creator>USER</dc:creator>
  <cp:lastModifiedBy>Светлана Юрьевна Белянчева</cp:lastModifiedBy>
  <cp:revision>48</cp:revision>
  <dcterms:created xsi:type="dcterms:W3CDTF">2024-05-28T05:40:18Z</dcterms:created>
  <dcterms:modified xsi:type="dcterms:W3CDTF">2024-05-31T08:28:16Z</dcterms:modified>
</cp:coreProperties>
</file>