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  <p:sldId id="261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BEDD05"/>
    <a:srgbClr val="C8E905"/>
    <a:srgbClr val="A2C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74D7-1367-425D-95F6-8D4B221AB9B4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7EC2-B4B5-43EA-9C5A-A53C7D7FB3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041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74D7-1367-425D-95F6-8D4B221AB9B4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7EC2-B4B5-43EA-9C5A-A53C7D7FB3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72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74D7-1367-425D-95F6-8D4B221AB9B4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7EC2-B4B5-43EA-9C5A-A53C7D7FB3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89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74D7-1367-425D-95F6-8D4B221AB9B4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7EC2-B4B5-43EA-9C5A-A53C7D7FB3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129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74D7-1367-425D-95F6-8D4B221AB9B4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7EC2-B4B5-43EA-9C5A-A53C7D7FB3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46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74D7-1367-425D-95F6-8D4B221AB9B4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7EC2-B4B5-43EA-9C5A-A53C7D7FB3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929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74D7-1367-425D-95F6-8D4B221AB9B4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7EC2-B4B5-43EA-9C5A-A53C7D7FB3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952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74D7-1367-425D-95F6-8D4B221AB9B4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7EC2-B4B5-43EA-9C5A-A53C7D7FB3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7686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74D7-1367-425D-95F6-8D4B221AB9B4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7EC2-B4B5-43EA-9C5A-A53C7D7FB3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036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74D7-1367-425D-95F6-8D4B221AB9B4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7EC2-B4B5-43EA-9C5A-A53C7D7FB3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359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74D7-1367-425D-95F6-8D4B221AB9B4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7EC2-B4B5-43EA-9C5A-A53C7D7FB3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133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074D7-1367-425D-95F6-8D4B221AB9B4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F7EC2-B4B5-43EA-9C5A-A53C7D7FB3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627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8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5856" y="3212976"/>
            <a:ext cx="5626968" cy="1440160"/>
          </a:xfrm>
        </p:spPr>
        <p:txBody>
          <a:bodyPr>
            <a:noAutofit/>
          </a:bodyPr>
          <a:lstStyle/>
          <a:p>
            <a:r>
              <a:rPr lang="ru-RU" sz="8000" b="1" dirty="0" smtClean="0">
                <a:ln w="28575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BEDD05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ВИКТОРИНА</a:t>
            </a:r>
            <a:endParaRPr lang="ru-RU" sz="8000" b="1" dirty="0">
              <a:ln w="28575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BEDD05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0033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1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400"/>
                            </p:stCondLst>
                            <p:childTnLst>
                              <p:par>
                                <p:cTn id="13" presetID="32" presetClass="emph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92088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>вопрос: 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/>
            </a:r>
            <a:b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</a:b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>Кто может принимать участие в Сурдлимпийских играх? 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  <a:latin typeface="Bookman Old Style" pitchFamily="18" charset="0"/>
              <a:cs typeface="Aharoni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124672"/>
            <a:ext cx="8064896" cy="1752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Ответ: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Спортсмены с нарушением слуха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153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bldLvl="2" advAuto="5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920880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>вопрос: 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/>
            </a:r>
            <a:b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</a:b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>Как по-другому называются Сурдлимпийские игры? 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  <a:latin typeface="Bookman Old Style" pitchFamily="18" charset="0"/>
              <a:cs typeface="Aharoni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4340696"/>
            <a:ext cx="7704856" cy="1752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Ответ: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Дефлимпийские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 игры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297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bldLvl="2" advAuto="5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556792"/>
            <a:ext cx="8807296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>вопрос: </a:t>
            </a:r>
            <a:r>
              <a:rPr lang="ru-RU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/>
            </a:r>
            <a:br>
              <a:rPr lang="ru-RU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</a:br>
            <a:r>
              <a:rPr lang="ru-RU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>Сколько видов спорта и какие входят в программу зимних Сурдлимпийских игр?</a:t>
            </a:r>
            <a:endParaRPr lang="ru-RU" sz="25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  <a:latin typeface="Bookman Old Style" pitchFamily="18" charset="0"/>
              <a:cs typeface="Aharoni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3501008"/>
            <a:ext cx="8784976" cy="1752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Ответ: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В программу зимних Сурдлимпийских игр входят 5 видов спорта: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 горнолыжный спорт, лыжные гонки, сноуборд, кёрлинг, хоккей с шайбой</a:t>
            </a:r>
          </a:p>
        </p:txBody>
      </p:sp>
    </p:spTree>
    <p:extLst>
      <p:ext uri="{BB962C8B-B14F-4D97-AF65-F5344CB8AC3E}">
        <p14:creationId xmlns:p14="http://schemas.microsoft.com/office/powerpoint/2010/main" val="345640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bldLvl="2" advAuto="5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628800"/>
            <a:ext cx="8770784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>вопрос: </a:t>
            </a:r>
            <a:r>
              <a:rPr lang="ru-RU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/>
            </a:r>
            <a:br>
              <a:rPr lang="ru-RU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</a:br>
            <a:r>
              <a:rPr lang="ru-RU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>С какого года в нашей стране развивается спорт глухих? </a:t>
            </a:r>
            <a:endParaRPr lang="ru-RU" sz="25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  <a:latin typeface="Bookman Old Style" pitchFamily="18" charset="0"/>
              <a:cs typeface="Aharoni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221088"/>
            <a:ext cx="8640960" cy="1752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Ответ: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Спорт глухих в нашей стране развивается с 1914 года</a:t>
            </a:r>
          </a:p>
        </p:txBody>
      </p:sp>
    </p:spTree>
    <p:extLst>
      <p:ext uri="{BB962C8B-B14F-4D97-AF65-F5344CB8AC3E}">
        <p14:creationId xmlns:p14="http://schemas.microsoft.com/office/powerpoint/2010/main" val="457106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bldLvl="2" advAuto="5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9200" y="1844824"/>
            <a:ext cx="8807296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>вопрос: </a:t>
            </a:r>
            <a:r>
              <a:rPr lang="ru-RU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/>
            </a:r>
            <a:br>
              <a:rPr lang="ru-RU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</a:br>
            <a:r>
              <a:rPr lang="ru-RU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>Что нужно делать, если глухой человек дает вам телефон? </a:t>
            </a:r>
            <a:endParaRPr lang="ru-RU" sz="25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  <a:latin typeface="Bookman Old Style" pitchFamily="18" charset="0"/>
              <a:cs typeface="Aharoni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4484712"/>
            <a:ext cx="8640960" cy="1752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Ответ: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Написать, что хотите сказать ему</a:t>
            </a:r>
          </a:p>
        </p:txBody>
      </p:sp>
    </p:spTree>
    <p:extLst>
      <p:ext uri="{BB962C8B-B14F-4D97-AF65-F5344CB8AC3E}">
        <p14:creationId xmlns:p14="http://schemas.microsoft.com/office/powerpoint/2010/main" val="176666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bldLvl="2" advAuto="50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688" y="1556792"/>
            <a:ext cx="9058816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>вопрос: </a:t>
            </a:r>
            <a:r>
              <a:rPr lang="ru-RU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/>
            </a:r>
            <a:br>
              <a:rPr lang="ru-RU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</a:br>
            <a:r>
              <a:rPr lang="ru-RU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>Как привлечь внимание глухого человека? </a:t>
            </a:r>
            <a:endParaRPr lang="ru-RU" sz="25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  <a:latin typeface="Bookman Old Style" pitchFamily="18" charset="0"/>
              <a:cs typeface="Aharoni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3573016"/>
            <a:ext cx="9001000" cy="1752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Ответ: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На дальнем расстоянии: широкие взмахи руками, </a:t>
            </a:r>
            <a:r>
              <a:rPr lang="ru-RU" sz="25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мигание светом;</a:t>
            </a:r>
            <a:endParaRPr lang="ru-RU" sz="25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  <a:latin typeface="Bookman Old Style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 На близком расстоянии: дотронуться до плеча или руки выше локтя </a:t>
            </a:r>
          </a:p>
        </p:txBody>
      </p:sp>
    </p:spTree>
    <p:extLst>
      <p:ext uri="{BB962C8B-B14F-4D97-AF65-F5344CB8AC3E}">
        <p14:creationId xmlns:p14="http://schemas.microsoft.com/office/powerpoint/2010/main" val="146342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bldLvl="2" advAuto="50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688" y="1814959"/>
            <a:ext cx="9058816" cy="14700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>вопрос: </a:t>
            </a:r>
            <a:r>
              <a:rPr lang="ru-RU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/>
            </a:r>
            <a:br>
              <a:rPr lang="ru-RU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</a:br>
            <a:r>
              <a:rPr lang="ru-RU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>Почему важен контакт глаз при общении  с собеседником, имеющим нарушение слуха?</a:t>
            </a:r>
            <a:endParaRPr lang="ru-RU" sz="25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  <a:latin typeface="Bookman Old Style" pitchFamily="18" charset="0"/>
              <a:cs typeface="Aharoni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4340696"/>
            <a:ext cx="9001000" cy="1752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Ответ: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2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Чтобы глухой человек смог видеть артикуляцию ваших губ</a:t>
            </a:r>
          </a:p>
        </p:txBody>
      </p:sp>
    </p:spTree>
    <p:extLst>
      <p:ext uri="{BB962C8B-B14F-4D97-AF65-F5344CB8AC3E}">
        <p14:creationId xmlns:p14="http://schemas.microsoft.com/office/powerpoint/2010/main" val="2389799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bldLvl="2" advAuto="50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105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Aharoni</vt:lpstr>
      <vt:lpstr>Arial</vt:lpstr>
      <vt:lpstr>Bookman Old Style</vt:lpstr>
      <vt:lpstr>Calibri</vt:lpstr>
      <vt:lpstr>Тема Office</vt:lpstr>
      <vt:lpstr>ВИКТОРИНА</vt:lpstr>
      <vt:lpstr>вопрос:  Кто может принимать участие в Сурдлимпийских играх? </vt:lpstr>
      <vt:lpstr>вопрос:  Как по-другому называются Сурдлимпийские игры? </vt:lpstr>
      <vt:lpstr>вопрос:  Сколько видов спорта и какие входят в программу зимних Сурдлимпийских игр?</vt:lpstr>
      <vt:lpstr>вопрос:  С какого года в нашей стране развивается спорт глухих? </vt:lpstr>
      <vt:lpstr>вопрос:  Что нужно делать, если глухой человек дает вам телефон? </vt:lpstr>
      <vt:lpstr>вопрос:  Как привлечь внимание глухого человека? </vt:lpstr>
      <vt:lpstr>вопрос:  Почему важен контакт глаз при общении  с собеседником, имеющим нарушение слуха?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</dc:title>
  <dc:creator>Эльвира Салаватовна</dc:creator>
  <cp:lastModifiedBy>Галина Овсеповна Рощина</cp:lastModifiedBy>
  <cp:revision>10</cp:revision>
  <dcterms:created xsi:type="dcterms:W3CDTF">2014-12-11T09:50:56Z</dcterms:created>
  <dcterms:modified xsi:type="dcterms:W3CDTF">2015-02-05T11:33:36Z</dcterms:modified>
</cp:coreProperties>
</file>