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57" r:id="rId5"/>
    <p:sldId id="261" r:id="rId6"/>
    <p:sldId id="277" r:id="rId7"/>
    <p:sldId id="273" r:id="rId8"/>
    <p:sldId id="271" r:id="rId9"/>
    <p:sldId id="272" r:id="rId10"/>
    <p:sldId id="274" r:id="rId11"/>
    <p:sldId id="262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>
        <p:scale>
          <a:sx n="70" d="100"/>
          <a:sy n="70" d="100"/>
        </p:scale>
        <p:origin x="-43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28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969-AD0D-4953-A59D-B08E8D140EA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E6EB9-DF8F-4B73-8F0F-98B2ABE20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66543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53832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76039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21851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73237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60597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03749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272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9709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1858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65271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32B6-16FF-44FE-A38E-905F7C077707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BDB3-C9AF-4027-9AEB-7FB846D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9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и медико-социального сопровождения обучающихся с ОВЗ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85786" y="428604"/>
            <a:ext cx="8058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Областное государственное казенное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общеобразовательное  учреждение  для  детей,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нуждающихся в  психолого-педагогической и медико-социальной помощи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16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вановский областной  центр  </a:t>
            </a:r>
            <a:r>
              <a:rPr lang="ru-RU" sz="1600" b="1" baseline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психолого-медико-социального</a:t>
            </a:r>
            <a:r>
              <a:rPr lang="ru-RU" sz="16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сопровождения»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4221088"/>
            <a:ext cx="209093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8249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Реализуемые программы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«Меридиан здоровья»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«Проблемные дети»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«Есть много профессий хороших и разных»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«Семья»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коррекционно-развивающие программы «Обучение школьников навыкам </a:t>
            </a:r>
            <a:r>
              <a:rPr lang="ru-RU" sz="1800" dirty="0" err="1" smtClean="0"/>
              <a:t>психомышечной</a:t>
            </a:r>
            <a:r>
              <a:rPr lang="ru-RU" sz="1800" dirty="0" smtClean="0"/>
              <a:t> релаксации в условиях сенсорной комнаты» и «Планета здоровья»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курс «Развитие психомоторики и сенсорных процессов»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проект «Защищенное детство»</a:t>
            </a:r>
          </a:p>
        </p:txBody>
      </p:sp>
      <p:pic>
        <p:nvPicPr>
          <p:cNvPr id="118788" name="Picture 4" descr="DSC04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933825"/>
            <a:ext cx="1997075" cy="266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8789" name="Picture 5" descr="SAM_26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21163"/>
            <a:ext cx="2736850" cy="205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8790" name="Picture 6" descr="DSC043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21163"/>
            <a:ext cx="2736850" cy="205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       Психолого-педагогическая, медицинская и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            социальная помощь включает в себя:</a:t>
            </a:r>
          </a:p>
          <a:p>
            <a:r>
              <a:rPr lang="ru-RU" dirty="0" smtClean="0"/>
              <a:t>1) психолого-педагогическое консультирование обучающихся, их родителей (законных представителей) и педагогических работников;</a:t>
            </a:r>
          </a:p>
          <a:p>
            <a:r>
              <a:rPr lang="ru-RU" dirty="0" smtClean="0"/>
              <a:t>2) коррекционно-развивающие и компенсирующие занятия с обучающимися, логопедическую помощь обучающимся;</a:t>
            </a:r>
          </a:p>
          <a:p>
            <a:r>
              <a:rPr lang="ru-RU" dirty="0" smtClean="0"/>
              <a:t>3) комплекс реабилитационных и других медицинских мероприятий;</a:t>
            </a:r>
          </a:p>
          <a:p>
            <a:r>
              <a:rPr lang="ru-RU" dirty="0" smtClean="0"/>
              <a:t>4) помощь обучающимся в профориентации, получении профессии и социальной адаптации.</a:t>
            </a:r>
          </a:p>
          <a:p>
            <a:pPr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545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     «Наряду с развитием инклюзивного образования, что, безусловно, необходимо и важно, специальные коррекционные школы, и это принципиальная позиция Министерства образования и науки, будут не только сохраняться, но и развиваться. Они должны играть возрастающую роль как </a:t>
            </a:r>
            <a:r>
              <a:rPr lang="ru-RU" b="1" i="1" dirty="0" smtClean="0">
                <a:solidFill>
                  <a:srgbClr val="FF0000"/>
                </a:solidFill>
              </a:rPr>
              <a:t>ресурсные учебно-методические центры</a:t>
            </a:r>
            <a:r>
              <a:rPr lang="ru-RU" b="1" i="1" dirty="0" smtClean="0"/>
              <a:t>, оказывающие помощь, как детям, так и родителям, педагогам инклюзивных школ и классов».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Дмитрий Ливанов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545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ОГКОУ «Ивановский областной центр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психолого-медико-социального</a:t>
            </a:r>
            <a:r>
              <a:rPr lang="ru-RU" sz="3200" b="1" dirty="0" smtClean="0">
                <a:solidFill>
                  <a:srgbClr val="FF0000"/>
                </a:solidFill>
              </a:rPr>
              <a:t> сопровождения»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r>
              <a:rPr lang="ru-RU" i="1" dirty="0" smtClean="0"/>
              <a:t>планируется :</a:t>
            </a:r>
            <a:endParaRPr lang="ru-RU" sz="2800" b="1" dirty="0" smtClean="0"/>
          </a:p>
          <a:p>
            <a:pPr>
              <a:buNone/>
            </a:pPr>
            <a:r>
              <a:rPr lang="ru-RU" b="1" dirty="0" smtClean="0"/>
              <a:t>  - Разработка и реализация дополнительных  коррекционно-развивающих  программ.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b="1" dirty="0" smtClean="0"/>
              <a:t>- Организация  на  базе центра  профессионального обучения  лиц  с ОВЗ.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28604"/>
            <a:ext cx="8496944" cy="49292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Федеральный закон от 29.12.2012 N 273-ФЗ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«Об образовании в Российской Федерации»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Статья 79. Организация получения образования обучающимися с ограниченными возможностями здоровья </a:t>
            </a:r>
            <a:br>
              <a:rPr lang="ru-RU" sz="2800" dirty="0" smtClean="0"/>
            </a:br>
            <a:r>
              <a:rPr lang="ru-RU" sz="2800" dirty="0" smtClean="0"/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9454" y="4929198"/>
            <a:ext cx="1458290" cy="15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8249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Психолого-педагогическое  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медико-социальное сопровождение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система организационных, диагностических, обучающих и развивающих мероприятий для  всех субъектов образовательного процесса: учащихся, педагогов, родителей (законных представителей), направленных на создание оптимальных условий для обучения, воспитания и развития детей с особыми образовательными потребностями.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Схема 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2524" r="30640" b="1792"/>
          <a:stretch/>
        </p:blipFill>
        <p:spPr>
          <a:xfrm>
            <a:off x="0" y="0"/>
            <a:ext cx="9144000" cy="6895364"/>
          </a:xfrm>
        </p:spPr>
      </p:pic>
    </p:spTree>
    <p:extLst>
      <p:ext uri="{BB962C8B-B14F-4D97-AF65-F5344CB8AC3E}">
        <p14:creationId xmlns:p14="http://schemas.microsoft.com/office/powerpoint/2010/main" val="37911793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1219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Задачи Центра ППМС сопровождения:</a:t>
            </a:r>
          </a:p>
          <a:p>
            <a:pPr marL="0" indent="0" algn="just">
              <a:buNone/>
            </a:pPr>
            <a:endParaRPr lang="ru-RU" sz="29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и интересов личности детей, обучающихся, воспитанников, обеспечение безопасных условий их психического и физического развития и обучения, поддержка и содействие в решении психолого-педагогических и медико-социальных проблем;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Квалифицированная комплексная диагностика возможностей и особенностей развития ребенка с целью как можно более раннего выявления детей, требующих особого внимания специалистов для предупреждения возникновения проблем обучения и развития;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ребенку в решении актуальных задач развития, обучения, социализации: реализация программ преодоления трудностей в обучении, нарушений эмоционально-волевой сферы, проблем взаимоотношений со сверстниками, учителями, родителями; содействие выбору образовательного и профессионального маршрута; участие специалистов Центра сопровождения в разработке образовательных программ, адекватных возможностям и способностям учащихся;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психолого-педагогической и медико-социальной компетентности всех участников образовательного процесса - обучающихся, педагогов, родителей;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укреплению взаимопонимания и взаимодействия между всеми субъектами образовательного процесса, содействие педагогическому коллективу в оптимизации социально-психологического климата образовательного учреждения;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помощь родителям (лицам, их заменяющим), педагогам, воспитателям и классным руководителям;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Консультативно-просветительская работа среди обучающихся, педагогов, родителей;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и пропаганда здорового образа жизни среди обучающихся, педагогов, родителей;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специалистов Центра в психолого-медико-педагогической экспертизе профессиональной деятельности педагогов, приемных родителей.</a:t>
            </a:r>
          </a:p>
          <a:p>
            <a:pPr marL="0" indent="0" algn="just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3179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</a:rPr>
              <a:t>Документация  школьного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Центра ППМС сопровождения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0941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Перспективный, годовой план работы (план работы на месяц, неделю), утвержденный руководителем образовательного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Графики работы специалистов (на неделю, месяц, полугодие), утвержденные руководителем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Социальный паспорт учебного заведения, который составляется на основе данных социальных паспортов классов, групп;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План-график тематических групповых консультаций и консультаций для отдельных категорий родителей;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Проекты по наиболее актуальным направлениям и программы занятий;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Карты психолого-педагогического и медико-социального сопровождения детей (учащихся, воспитанников), нуждающихся в комплексном сопровождении;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Документы </a:t>
            </a:r>
            <a:r>
              <a:rPr lang="ru-RU" sz="2000" dirty="0" err="1" smtClean="0"/>
              <a:t>психолого-медико-педагогического</a:t>
            </a:r>
            <a:r>
              <a:rPr lang="ru-RU" sz="2000" dirty="0" smtClean="0"/>
              <a:t> консилиума;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Список детей, нуждающихся в сопровождении;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Годовой анализ работы Центра.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ОГКОУ « Фурмановская  школа </a:t>
            </a:r>
            <a:r>
              <a:rPr lang="en-US" sz="2400" b="1" dirty="0" smtClean="0">
                <a:solidFill>
                  <a:srgbClr val="FF0000"/>
                </a:solidFill>
              </a:rPr>
              <a:t>VIII </a:t>
            </a:r>
            <a:r>
              <a:rPr lang="ru-RU" sz="2400" b="1" dirty="0" smtClean="0">
                <a:solidFill>
                  <a:srgbClr val="FF0000"/>
                </a:solidFill>
              </a:rPr>
              <a:t> вида» –базовое образовательное учреждение по  распространению моделей развития системы психолого-педагогического и медико-социального сопровождения обучающихся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sz="2400" dirty="0" smtClean="0"/>
              <a:t>12 обучающих  семинаров</a:t>
            </a:r>
          </a:p>
          <a:p>
            <a:r>
              <a:rPr lang="ru-RU" sz="2400" dirty="0" smtClean="0"/>
              <a:t> 36 мастер-классов по обмену оптом  организации психолого-педагогического и медико-социального сопровождения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IMG_6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2712720" cy="1808480"/>
          </a:xfrm>
          <a:prstGeom prst="rect">
            <a:avLst/>
          </a:prstGeom>
        </p:spPr>
      </p:pic>
      <p:pic>
        <p:nvPicPr>
          <p:cNvPr id="5" name="Рисунок 4" descr="IMG_6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643314"/>
            <a:ext cx="2712720" cy="1808480"/>
          </a:xfrm>
          <a:prstGeom prst="rect">
            <a:avLst/>
          </a:prstGeom>
        </p:spPr>
      </p:pic>
      <p:pic>
        <p:nvPicPr>
          <p:cNvPr id="6" name="Рисунок 5" descr="IMG_09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643314"/>
            <a:ext cx="2712720" cy="180848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 оборудование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ППМС сопровождения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педагога- психолога оборудован: </a:t>
            </a:r>
          </a:p>
          <a:p>
            <a:pPr algn="just"/>
            <a:endParaRPr lang="ru-RU" sz="4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автоматизированным рабочим местом педагога-психолога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программно-аппаратным комплексом для психофизиологических исследований ПАКПФ-02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материалами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набором психолога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Pertra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Пертра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комплектом Семаго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диагностическим инструментарием</a:t>
            </a:r>
          </a:p>
          <a:p>
            <a:pPr marL="0" indent="0" algn="just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логопеда оснащён:</a:t>
            </a:r>
          </a:p>
          <a:p>
            <a:pPr algn="just"/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автоматизированным рабочим местом учителя-логопеда (АРМ)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логопедическим тренажером «Дэльфа-142.1»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детским интерактивным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мультитач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столом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интерактивной сенсорной панелью «Солнышко»</a:t>
            </a:r>
          </a:p>
          <a:p>
            <a:pPr algn="just"/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сенсорно-развивающих занятий оборудована сенсорно-развивающая среда: «Волшебная комната».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G:\DCIM\101MSDCF\DSC04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71744"/>
            <a:ext cx="1619260" cy="1214446"/>
          </a:xfrm>
          <a:prstGeom prst="rect">
            <a:avLst/>
          </a:prstGeom>
          <a:noFill/>
        </p:spPr>
      </p:pic>
      <p:pic>
        <p:nvPicPr>
          <p:cNvPr id="5" name="Picture 3" descr="G:\DCIM\101MSDCF\DSC04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93" y="4643446"/>
            <a:ext cx="1524011" cy="1143008"/>
          </a:xfrm>
          <a:prstGeom prst="rect">
            <a:avLst/>
          </a:prstGeom>
          <a:noFill/>
        </p:spPr>
      </p:pic>
      <p:pic>
        <p:nvPicPr>
          <p:cNvPr id="6" name="Picture 7" descr="G:\DCIM\101MSDCF\DSC04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71744"/>
            <a:ext cx="1643075" cy="123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51072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Диагностические и коррекционные занятия с использованием инновационного оборудования</a:t>
            </a:r>
          </a:p>
        </p:txBody>
      </p:sp>
      <p:pic>
        <p:nvPicPr>
          <p:cNvPr id="111620" name="Picture 4" descr="DSC04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3100"/>
            <a:ext cx="2159000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1" name="Picture 5" descr="DSC04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013325"/>
            <a:ext cx="2125662" cy="159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2" name="Picture 6" descr="DSC042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013325"/>
            <a:ext cx="2159000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3" name="Picture 7" descr="DSC043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412875"/>
            <a:ext cx="2160588" cy="162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5" name="Picture 9" descr="DSC044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412875"/>
            <a:ext cx="2087562" cy="1566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6" name="Picture 10" descr="DSC043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3213100"/>
            <a:ext cx="2087562" cy="156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2571750" y="1714500"/>
            <a:ext cx="39592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sz="1400" b="1"/>
              <a:t>1. Программно-аппаратный комплекс для психофизиологических исследований ПАКПФ-02 </a:t>
            </a:r>
          </a:p>
          <a:p>
            <a:pPr marL="342900" indent="-342900"/>
            <a:endParaRPr lang="ru-RU" sz="1400" b="1"/>
          </a:p>
          <a:p>
            <a:pPr marL="342900" indent="-342900"/>
            <a:r>
              <a:rPr lang="ru-RU" sz="1400" b="1"/>
              <a:t>2. Логопедический тренажер «Дельфа – 142»</a:t>
            </a:r>
          </a:p>
          <a:p>
            <a:pPr marL="342900" indent="-342900"/>
            <a:endParaRPr lang="ru-RU" sz="1400" b="1"/>
          </a:p>
          <a:p>
            <a:pPr marL="342900" indent="-342900"/>
            <a:r>
              <a:rPr lang="ru-RU" sz="1400" b="1"/>
              <a:t>3. Детский интерактивный мультитач стол </a:t>
            </a:r>
          </a:p>
          <a:p>
            <a:pPr marL="342900" indent="-342900"/>
            <a:endParaRPr lang="ru-RU" sz="1400" b="1"/>
          </a:p>
          <a:p>
            <a:pPr marL="342900" indent="-342900"/>
            <a:r>
              <a:rPr lang="ru-RU" sz="1400" b="1"/>
              <a:t>4. Интерактивная сенсорная панель «Солнышко»</a:t>
            </a:r>
          </a:p>
          <a:p>
            <a:pPr marL="342900" indent="-342900"/>
            <a:endParaRPr lang="ru-RU" sz="1400" b="1"/>
          </a:p>
          <a:p>
            <a:pPr marL="342900" indent="-342900"/>
            <a:r>
              <a:rPr lang="ru-RU" sz="1400" b="1"/>
              <a:t>5. Электромагнитная интерактивная доска </a:t>
            </a:r>
            <a:r>
              <a:rPr lang="en-US" sz="1400" b="1"/>
              <a:t>SCREENMEDIA </a:t>
            </a:r>
            <a:endParaRPr lang="ru-RU" sz="1400" b="1"/>
          </a:p>
          <a:p>
            <a:pPr marL="342900" indent="-342900"/>
            <a:endParaRPr lang="ru-RU" sz="1400" b="1"/>
          </a:p>
          <a:p>
            <a:pPr marL="342900" indent="-342900"/>
            <a:r>
              <a:rPr lang="ru-RU" sz="1400" b="1"/>
              <a:t>6. Программное обеспечение </a:t>
            </a:r>
          </a:p>
          <a:p>
            <a:pPr marL="342900" indent="-342900"/>
            <a:r>
              <a:rPr lang="ru-RU" sz="1400" b="1"/>
              <a:t>     «Игры для Тигры»</a:t>
            </a:r>
          </a:p>
          <a:p>
            <a:pPr marL="342900" indent="-342900"/>
            <a:endParaRPr lang="ru-RU" sz="1400" b="1"/>
          </a:p>
          <a:p>
            <a:pPr marL="342900" indent="-342900"/>
            <a:r>
              <a:rPr lang="ru-RU" sz="1400" b="1"/>
              <a:t>7. Диагностический комплекс «Семаго»</a:t>
            </a:r>
          </a:p>
          <a:p>
            <a:pPr marL="342900" indent="-342900"/>
            <a:endParaRPr lang="ru-RU" sz="1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723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МОДЕЛЬ психолого-педагогического и медико-социального сопровождения обучающихся с ОВЗ    </vt:lpstr>
      <vt:lpstr>    Федеральный закон от 29.12.2012 N 273-ФЗ  «Об образовании в Российской Федерации»  Статья 79. Организация получения образования обучающимися с ограниченными возможностями здоровья  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    </vt:lpstr>
      <vt:lpstr>Психолого-педагогическое  и  медико-социальное сопровождение </vt:lpstr>
      <vt:lpstr>Презентация PowerPoint</vt:lpstr>
      <vt:lpstr>Презентация PowerPoint</vt:lpstr>
      <vt:lpstr>Документация  школьного  Центра ППМС сопровождения</vt:lpstr>
      <vt:lpstr>  ОГКОУ « Фурмановская  школа VIII  вида» –базовое образовательное учреждение по  распространению моделей развития системы психолого-педагогического и медико-социального сопровождения обучающихся </vt:lpstr>
      <vt:lpstr>Инновационное  оборудование  Центра ППМС сопровождения</vt:lpstr>
      <vt:lpstr>Диагностические и коррекционные занятия с использованием инновационного оборудования</vt:lpstr>
      <vt:lpstr>Реализуемые программы</vt:lpstr>
      <vt:lpstr>Презентация PowerPoint</vt:lpstr>
      <vt:lpstr>Презентация PowerPoint</vt:lpstr>
      <vt:lpstr>  ОГКОУ «Ивановский областной центр  психолого-медико-социального сопровождения»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 Николаевна Новикова</cp:lastModifiedBy>
  <cp:revision>60</cp:revision>
  <dcterms:created xsi:type="dcterms:W3CDTF">2015-06-09T21:08:25Z</dcterms:created>
  <dcterms:modified xsi:type="dcterms:W3CDTF">2016-03-22T09:01:59Z</dcterms:modified>
</cp:coreProperties>
</file>