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2" r:id="rId6"/>
    <p:sldId id="263" r:id="rId7"/>
    <p:sldId id="259" r:id="rId8"/>
    <p:sldId id="260" r:id="rId9"/>
    <p:sldId id="261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568952" cy="6120680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Результаты регионального  конкурса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Лучшее </a:t>
            </a:r>
            <a:r>
              <a:rPr lang="ru-RU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дидактическое пособие по коррекционно-воспитательной работе с дошкольниками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Помогай-ка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4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85800"/>
            <a:ext cx="8352928" cy="54074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Сертификаты </a:t>
            </a:r>
          </a:p>
          <a:p>
            <a:pPr marL="0" indent="0" algn="ctr">
              <a:buNone/>
            </a:pPr>
            <a:r>
              <a:rPr lang="ru-RU" sz="4400" dirty="0" smtClean="0"/>
              <a:t>участникам регионального конкурса </a:t>
            </a:r>
          </a:p>
          <a:p>
            <a:pPr marL="0" indent="0" algn="ctr">
              <a:buNone/>
            </a:pPr>
            <a:r>
              <a:rPr lang="ru-RU" sz="4400" dirty="0" smtClean="0"/>
              <a:t>«</a:t>
            </a: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Лучшее </a:t>
            </a:r>
            <a:r>
              <a:rPr lang="ru-RU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дидактическое пособие по коррекционно-воспитательной работе с дошкольниками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«Помогай-ка»</a:t>
            </a:r>
            <a:r>
              <a:rPr lang="ru-RU" sz="4400" dirty="0" smtClean="0"/>
              <a:t> 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078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916832"/>
            <a:ext cx="7920880" cy="388843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участие!</a:t>
            </a:r>
          </a:p>
          <a:p>
            <a:pPr algn="ctr"/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Ждем Вас снова!</a:t>
            </a:r>
            <a:endParaRPr lang="ru-RU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30" name="Picture 6" descr="http://www.playcast.ru/uploads/2013/06/11/55313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73" y="260648"/>
            <a:ext cx="8967227" cy="640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09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2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2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2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5800"/>
            <a:ext cx="8424936" cy="540749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Индивидуальная программа развития ребенка дошкольного возраста с ОВЗ.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Методическая разработка для работы с детьми дошкольного возраста с ОВЗ.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Авторское дидактическое пособие для дошкольника с ОВЗ.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Авторская игра для работы с детьми дошкольного возраста с ОВЗ.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Открытое мероприятие/занятие с детьми дошкольного возраста с ОВЗ (видеоматериал</a:t>
            </a:r>
            <a:r>
              <a:rPr lang="ru-RU" sz="2800" b="1" dirty="0" smtClean="0"/>
              <a:t>).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650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0"/>
            <a:ext cx="7992888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</a:t>
            </a:r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</a:t>
            </a:r>
          </a:p>
          <a:p>
            <a:pPr marL="0" indent="0" algn="ctr">
              <a:buNone/>
            </a:pPr>
            <a:r>
              <a:rPr lang="ru-RU" sz="5400" dirty="0" smtClean="0"/>
              <a:t>Ярославская область </a:t>
            </a:r>
          </a:p>
          <a:p>
            <a:pPr marL="0" indent="0" algn="ctr">
              <a:buNone/>
            </a:pPr>
            <a:r>
              <a:rPr lang="ru-RU" sz="4400" dirty="0" smtClean="0"/>
              <a:t>(г. Ярославль, г. Ростов, г. Рыбинск, г. Тутаев, г. Мышкин </a:t>
            </a:r>
          </a:p>
          <a:p>
            <a:pPr marL="0" indent="0" algn="ctr">
              <a:buNone/>
            </a:pPr>
            <a:r>
              <a:rPr lang="ru-RU" sz="4400" dirty="0" smtClean="0"/>
              <a:t>и др.)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662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576064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ru-RU" sz="3500" b="1" dirty="0" smtClean="0"/>
              <a:t>Члены </a:t>
            </a:r>
            <a:r>
              <a:rPr lang="ru-RU" sz="3500" b="1" dirty="0"/>
              <a:t>конкурсной комиссии: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Киселева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Лада Валентиновна</a:t>
            </a:r>
            <a:r>
              <a:rPr lang="ru-RU" dirty="0"/>
              <a:t>, </a:t>
            </a:r>
            <a:r>
              <a:rPr lang="ru-RU" dirty="0" smtClean="0"/>
              <a:t>главный </a:t>
            </a:r>
            <a:r>
              <a:rPr lang="ru-RU" dirty="0"/>
              <a:t>специалист Департамента образования ЯО;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Петухова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Нина Ивановна</a:t>
            </a:r>
            <a:r>
              <a:rPr lang="ru-RU" dirty="0"/>
              <a:t>, </a:t>
            </a:r>
            <a:r>
              <a:rPr lang="ru-RU" dirty="0" smtClean="0"/>
              <a:t>начальник </a:t>
            </a:r>
            <a:r>
              <a:rPr lang="ru-RU" dirty="0"/>
              <a:t>отдела обеспечения государственной аккредитации образовательной деятельности </a:t>
            </a:r>
            <a:r>
              <a:rPr lang="ru-RU" dirty="0" err="1"/>
              <a:t>ЦОиККО</a:t>
            </a:r>
            <a:r>
              <a:rPr lang="ru-RU" dirty="0"/>
              <a:t>;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Коточигова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Вадимовна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к</a:t>
            </a:r>
            <a:r>
              <a:rPr lang="ru-RU" dirty="0"/>
              <a:t>. </a:t>
            </a:r>
            <a:r>
              <a:rPr lang="ru-RU" dirty="0" err="1"/>
              <a:t>пед</a:t>
            </a:r>
            <a:r>
              <a:rPr lang="ru-RU" dirty="0"/>
              <a:t>. н., зав кафедрой дошкольного образования ИРО;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Назарова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Инна Григорьевна</a:t>
            </a:r>
            <a:r>
              <a:rPr lang="ru-RU" dirty="0"/>
              <a:t>, </a:t>
            </a:r>
            <a:r>
              <a:rPr lang="ru-RU" dirty="0" smtClean="0"/>
              <a:t>к</a:t>
            </a:r>
            <a:r>
              <a:rPr lang="ru-RU" dirty="0"/>
              <a:t>. </a:t>
            </a:r>
            <a:r>
              <a:rPr lang="ru-RU" dirty="0" err="1"/>
              <a:t>пед</a:t>
            </a:r>
            <a:r>
              <a:rPr lang="ru-RU" dirty="0"/>
              <a:t>. н., зав кафедрой общей педагогики и психологии ИРО;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Успенская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Светлана Владимировна</a:t>
            </a:r>
            <a:r>
              <a:rPr lang="ru-RU" dirty="0" smtClean="0"/>
              <a:t>, заместитель </a:t>
            </a:r>
            <a:r>
              <a:rPr lang="ru-RU" dirty="0"/>
              <a:t>руководителя информационного центра ИРО;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Сысуева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Лариса Юрьевна</a:t>
            </a:r>
            <a:r>
              <a:rPr lang="ru-RU" dirty="0"/>
              <a:t>, </a:t>
            </a:r>
            <a:r>
              <a:rPr lang="ru-RU" dirty="0" smtClean="0"/>
              <a:t>старший </a:t>
            </a:r>
            <a:r>
              <a:rPr lang="ru-RU" dirty="0"/>
              <a:t>преподаватель кафедры начального образования ИРО, учитель-логопед в. кв. кат.;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Холодаева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Ольга Владимировна</a:t>
            </a:r>
            <a:r>
              <a:rPr lang="ru-RU" dirty="0"/>
              <a:t>, </a:t>
            </a:r>
            <a:r>
              <a:rPr lang="ru-RU" dirty="0" smtClean="0"/>
              <a:t>ассистент </a:t>
            </a:r>
            <a:r>
              <a:rPr lang="ru-RU" dirty="0"/>
              <a:t>кафедры менеджмента ИРО, учитель-логопед в. кв. кат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46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869160"/>
            <a:ext cx="8136904" cy="1440160"/>
          </a:xfrm>
        </p:spPr>
        <p:txBody>
          <a:bodyPr>
            <a:normAutofit/>
          </a:bodyPr>
          <a:lstStyle/>
          <a:p>
            <a:pPr lvl="0" algn="ctr"/>
            <a:r>
              <a:rPr lang="ru-RU" sz="3600" b="1" dirty="0"/>
              <a:t>Индивидуальная программа развития ребенка дошкольного возраста с </a:t>
            </a:r>
            <a:r>
              <a:rPr lang="ru-RU" sz="3600" b="1" dirty="0" smtClean="0"/>
              <a:t>ОВЗ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0"/>
            <a:ext cx="7992888" cy="4327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/>
              <a:t>Бахтина </a:t>
            </a:r>
          </a:p>
          <a:p>
            <a:pPr marL="0" indent="0" algn="ctr">
              <a:buNone/>
            </a:pPr>
            <a:r>
              <a:rPr lang="ru-RU" sz="7200" dirty="0" smtClean="0"/>
              <a:t>Ольга Александровна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5257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97152"/>
            <a:ext cx="7920880" cy="137504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Методическая разработка для работы с детьми дошкольного возраста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/>
              <a:t>Булавина </a:t>
            </a:r>
          </a:p>
          <a:p>
            <a:pPr marL="0" indent="0" algn="ctr">
              <a:buNone/>
            </a:pPr>
            <a:r>
              <a:rPr lang="ru-RU" sz="7200" dirty="0" smtClean="0"/>
              <a:t>Тамара Борисовна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00184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14456" cy="16002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Авторское дидактическое пособие для дошкольника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914456" cy="3886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/>
              <a:t>Авторский коллектив: </a:t>
            </a:r>
          </a:p>
          <a:p>
            <a:pPr marL="0" indent="0" algn="ctr">
              <a:buNone/>
            </a:pPr>
            <a:r>
              <a:rPr lang="ru-RU" sz="4400" dirty="0" err="1" smtClean="0"/>
              <a:t>Атоян</a:t>
            </a:r>
            <a:r>
              <a:rPr lang="ru-RU" sz="4400" dirty="0" smtClean="0"/>
              <a:t> Светлана Евгеньевна, </a:t>
            </a:r>
          </a:p>
          <a:p>
            <a:pPr marL="0" indent="0" algn="ctr">
              <a:buNone/>
            </a:pPr>
            <a:r>
              <a:rPr lang="ru-RU" sz="4400" dirty="0" err="1" smtClean="0"/>
              <a:t>Гонялова</a:t>
            </a:r>
            <a:r>
              <a:rPr lang="ru-RU" sz="4400" dirty="0" smtClean="0"/>
              <a:t> Анастасия Александровна,</a:t>
            </a:r>
          </a:p>
          <a:p>
            <a:pPr marL="0" indent="0" algn="ctr">
              <a:buNone/>
            </a:pPr>
            <a:r>
              <a:rPr lang="ru-RU" sz="4400" dirty="0" smtClean="0"/>
              <a:t> </a:t>
            </a:r>
            <a:r>
              <a:rPr lang="ru-RU" sz="4400" dirty="0" err="1" smtClean="0"/>
              <a:t>Хлюстова</a:t>
            </a:r>
            <a:r>
              <a:rPr lang="ru-RU" sz="4400" dirty="0" smtClean="0"/>
              <a:t> Надежда Сергеевна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5282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797152"/>
            <a:ext cx="7914456" cy="137504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Авторская игра для работы с детьми дошкольного возраста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85800"/>
            <a:ext cx="8352928" cy="4111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Щербакова </a:t>
            </a:r>
          </a:p>
          <a:p>
            <a:pPr marL="0" indent="0" algn="ctr">
              <a:buNone/>
            </a:pPr>
            <a:r>
              <a:rPr lang="ru-RU" sz="5400" dirty="0" smtClean="0"/>
              <a:t>Елена Владимировна</a:t>
            </a:r>
          </a:p>
          <a:p>
            <a:pPr marL="0" indent="0" algn="ctr">
              <a:buNone/>
            </a:pPr>
            <a:r>
              <a:rPr lang="ru-RU" sz="5400" dirty="0" smtClean="0"/>
              <a:t>Савельева </a:t>
            </a:r>
          </a:p>
          <a:p>
            <a:pPr marL="0" indent="0" algn="ctr">
              <a:buNone/>
            </a:pPr>
            <a:r>
              <a:rPr lang="ru-RU" sz="5400" dirty="0" smtClean="0"/>
              <a:t>Ирина Александровна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3992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14456" cy="16002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dirty="0"/>
              <a:t>Открытое мероприятие/занятие с детьми дошкольного возраста с ОВЗ (видеоматериал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err="1" smtClean="0"/>
              <a:t>Забелкина</a:t>
            </a:r>
            <a:r>
              <a:rPr lang="ru-RU" sz="7200" dirty="0" smtClean="0"/>
              <a:t> Светлана Михайловна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72236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32</TotalTime>
  <Words>177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NewsPrint</vt:lpstr>
      <vt:lpstr>Результаты регионального  конкурса   Лучшее дидактическое пособие по коррекционно-воспитательной работе с дошкольниками  «Помогай-ка»</vt:lpstr>
      <vt:lpstr>Презентация PowerPoint</vt:lpstr>
      <vt:lpstr>Презентация PowerPoint</vt:lpstr>
      <vt:lpstr>Презентация PowerPoint</vt:lpstr>
      <vt:lpstr>Индивидуальная программа развития ребенка дошкольного возраста с ОВЗ</vt:lpstr>
      <vt:lpstr>Методическая разработка для работы с детьми дошкольного возраста с ОВЗ</vt:lpstr>
      <vt:lpstr>Авторское дидактическое пособие для дошкольника с ОВЗ</vt:lpstr>
      <vt:lpstr>Авторская игра для работы с детьми дошкольного возраста с ОВЗ</vt:lpstr>
      <vt:lpstr>Открытое мероприятие/занятие с детьми дошкольного возраста с ОВЗ (видеоматериал)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регионального  конкурса   Лучшее дидактическое пособие по коррекционно-воспитательной работе с дошкольниками  «Помогай-ка»</dc:title>
  <dc:creator>Елена Станиславовна Червякова</dc:creator>
  <cp:lastModifiedBy>Елена Станиславовна Червякова</cp:lastModifiedBy>
  <cp:revision>6</cp:revision>
  <dcterms:created xsi:type="dcterms:W3CDTF">2016-12-19T10:36:22Z</dcterms:created>
  <dcterms:modified xsi:type="dcterms:W3CDTF">2016-12-19T11:25:53Z</dcterms:modified>
</cp:coreProperties>
</file>