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316" r:id="rId2"/>
    <p:sldId id="333" r:id="rId3"/>
    <p:sldId id="334" r:id="rId4"/>
    <p:sldId id="317" r:id="rId5"/>
    <p:sldId id="335" r:id="rId6"/>
    <p:sldId id="336" r:id="rId7"/>
    <p:sldId id="318" r:id="rId8"/>
    <p:sldId id="319" r:id="rId9"/>
    <p:sldId id="320" r:id="rId10"/>
    <p:sldId id="329" r:id="rId11"/>
    <p:sldId id="331" r:id="rId12"/>
    <p:sldId id="323" r:id="rId13"/>
    <p:sldId id="332" r:id="rId14"/>
    <p:sldId id="337" r:id="rId15"/>
    <p:sldId id="325" r:id="rId16"/>
    <p:sldId id="326" r:id="rId17"/>
    <p:sldId id="327" r:id="rId18"/>
    <p:sldId id="33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678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F6DACF-A542-4C97-81B4-834266A0E69A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E06BA6EE-F5BE-45AA-91BC-BB650E63847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 образовательный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95C6A-DD43-4840-AFD7-A8E3630D2A5A}" type="parTrans" cxnId="{E970AF7D-2EFA-487B-A325-9628DCF14F0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6D84E7-D00B-4C91-882E-33F825A7CEAC}" type="sibTrans" cxnId="{E970AF7D-2EFA-487B-A325-9628DCF14F0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9B411E-9A8E-4390-B4C9-62C36ACAEA4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 коррекционно-педагогический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9CD3AA-02B5-4CCE-A42B-F970E4782F0B}" type="parTrans" cxnId="{11D086F2-02B8-4751-91FC-C8ADCE0DEC4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C43F26-F536-407D-80F6-794F0302BF81}" type="sibTrans" cxnId="{11D086F2-02B8-4751-91FC-C8ADCE0DEC4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57A6CD-5045-4AB6-A87E-6FB83CFAB03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Блок социализации (психологической адаптации)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5662D3-8C1B-4656-87B6-16166148AD42}" type="parTrans" cxnId="{F48E5C47-CF4A-4CC7-95D5-7CEF77E277B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17D889-51C4-4BB6-944E-4F19160D27DB}" type="sibTrans" cxnId="{F48E5C47-CF4A-4CC7-95D5-7CEF77E277B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DAB82-F96F-41BA-B0C9-81B76A18CD8E}" type="pres">
      <dgm:prSet presAssocID="{B0F6DACF-A542-4C97-81B4-834266A0E69A}" presName="CompostProcess" presStyleCnt="0">
        <dgm:presLayoutVars>
          <dgm:dir/>
          <dgm:resizeHandles val="exact"/>
        </dgm:presLayoutVars>
      </dgm:prSet>
      <dgm:spPr/>
    </dgm:pt>
    <dgm:pt modelId="{8D7B8413-62D1-4EA6-96C5-5F3D2DFE6651}" type="pres">
      <dgm:prSet presAssocID="{B0F6DACF-A542-4C97-81B4-834266A0E69A}" presName="arrow" presStyleLbl="bgShp" presStyleIdx="0" presStyleCnt="1"/>
      <dgm:spPr/>
    </dgm:pt>
    <dgm:pt modelId="{E72F2526-6985-4654-BA00-22BAAFE2F2DB}" type="pres">
      <dgm:prSet presAssocID="{B0F6DACF-A542-4C97-81B4-834266A0E69A}" presName="linearProcess" presStyleCnt="0"/>
      <dgm:spPr/>
    </dgm:pt>
    <dgm:pt modelId="{95DA2ACB-F624-45A3-9FC0-4D6D889404C3}" type="pres">
      <dgm:prSet presAssocID="{E06BA6EE-F5BE-45AA-91BC-BB650E63847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8ED34-EBBD-468C-908A-291D5661532E}" type="pres">
      <dgm:prSet presAssocID="{366D84E7-D00B-4C91-882E-33F825A7CEAC}" presName="sibTrans" presStyleCnt="0"/>
      <dgm:spPr/>
    </dgm:pt>
    <dgm:pt modelId="{98A54E51-4BBD-436E-8AD1-70F006B780C6}" type="pres">
      <dgm:prSet presAssocID="{0C9B411E-9A8E-4390-B4C9-62C36ACAEA4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8245B-90FB-4757-A146-7A6ED791B8EB}" type="pres">
      <dgm:prSet presAssocID="{34C43F26-F536-407D-80F6-794F0302BF81}" presName="sibTrans" presStyleCnt="0"/>
      <dgm:spPr/>
    </dgm:pt>
    <dgm:pt modelId="{DD042D71-82BB-4934-A306-DFADB82F0710}" type="pres">
      <dgm:prSet presAssocID="{9357A6CD-5045-4AB6-A87E-6FB83CFAB03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31F96A-8424-45FA-B818-50AE370806E1}" type="presOf" srcId="{0C9B411E-9A8E-4390-B4C9-62C36ACAEA49}" destId="{98A54E51-4BBD-436E-8AD1-70F006B780C6}" srcOrd="0" destOrd="0" presId="urn:microsoft.com/office/officeart/2005/8/layout/hProcess9"/>
    <dgm:cxn modelId="{53DB7065-7938-44A2-B196-54120C155A14}" type="presOf" srcId="{E06BA6EE-F5BE-45AA-91BC-BB650E638471}" destId="{95DA2ACB-F624-45A3-9FC0-4D6D889404C3}" srcOrd="0" destOrd="0" presId="urn:microsoft.com/office/officeart/2005/8/layout/hProcess9"/>
    <dgm:cxn modelId="{11D086F2-02B8-4751-91FC-C8ADCE0DEC49}" srcId="{B0F6DACF-A542-4C97-81B4-834266A0E69A}" destId="{0C9B411E-9A8E-4390-B4C9-62C36ACAEA49}" srcOrd="1" destOrd="0" parTransId="{FE9CD3AA-02B5-4CCE-A42B-F970E4782F0B}" sibTransId="{34C43F26-F536-407D-80F6-794F0302BF81}"/>
    <dgm:cxn modelId="{F48E5C47-CF4A-4CC7-95D5-7CEF77E277BA}" srcId="{B0F6DACF-A542-4C97-81B4-834266A0E69A}" destId="{9357A6CD-5045-4AB6-A87E-6FB83CFAB03F}" srcOrd="2" destOrd="0" parTransId="{F95662D3-8C1B-4656-87B6-16166148AD42}" sibTransId="{3517D889-51C4-4BB6-944E-4F19160D27DB}"/>
    <dgm:cxn modelId="{E970AF7D-2EFA-487B-A325-9628DCF14F03}" srcId="{B0F6DACF-A542-4C97-81B4-834266A0E69A}" destId="{E06BA6EE-F5BE-45AA-91BC-BB650E638471}" srcOrd="0" destOrd="0" parTransId="{36A95C6A-DD43-4840-AFD7-A8E3630D2A5A}" sibTransId="{366D84E7-D00B-4C91-882E-33F825A7CEAC}"/>
    <dgm:cxn modelId="{E78B3154-D12D-4FFC-B0A7-6AA70432B5AA}" type="presOf" srcId="{B0F6DACF-A542-4C97-81B4-834266A0E69A}" destId="{695DAB82-F96F-41BA-B0C9-81B76A18CD8E}" srcOrd="0" destOrd="0" presId="urn:microsoft.com/office/officeart/2005/8/layout/hProcess9"/>
    <dgm:cxn modelId="{D5105AA5-D262-49F1-9BAD-9130075B44B8}" type="presOf" srcId="{9357A6CD-5045-4AB6-A87E-6FB83CFAB03F}" destId="{DD042D71-82BB-4934-A306-DFADB82F0710}" srcOrd="0" destOrd="0" presId="urn:microsoft.com/office/officeart/2005/8/layout/hProcess9"/>
    <dgm:cxn modelId="{001276EC-8315-4E57-A077-336530984447}" type="presParOf" srcId="{695DAB82-F96F-41BA-B0C9-81B76A18CD8E}" destId="{8D7B8413-62D1-4EA6-96C5-5F3D2DFE6651}" srcOrd="0" destOrd="0" presId="urn:microsoft.com/office/officeart/2005/8/layout/hProcess9"/>
    <dgm:cxn modelId="{00DBAC27-9C5A-452D-B08E-C126171FA003}" type="presParOf" srcId="{695DAB82-F96F-41BA-B0C9-81B76A18CD8E}" destId="{E72F2526-6985-4654-BA00-22BAAFE2F2DB}" srcOrd="1" destOrd="0" presId="urn:microsoft.com/office/officeart/2005/8/layout/hProcess9"/>
    <dgm:cxn modelId="{85BD4E91-5DEB-4109-BC6C-156D6ABBCA71}" type="presParOf" srcId="{E72F2526-6985-4654-BA00-22BAAFE2F2DB}" destId="{95DA2ACB-F624-45A3-9FC0-4D6D889404C3}" srcOrd="0" destOrd="0" presId="urn:microsoft.com/office/officeart/2005/8/layout/hProcess9"/>
    <dgm:cxn modelId="{91127821-B99A-4C5B-B904-1DCA62A7B5C5}" type="presParOf" srcId="{E72F2526-6985-4654-BA00-22BAAFE2F2DB}" destId="{0C58ED34-EBBD-468C-908A-291D5661532E}" srcOrd="1" destOrd="0" presId="urn:microsoft.com/office/officeart/2005/8/layout/hProcess9"/>
    <dgm:cxn modelId="{74692C70-23E2-4771-BF3D-3CE73E03DB41}" type="presParOf" srcId="{E72F2526-6985-4654-BA00-22BAAFE2F2DB}" destId="{98A54E51-4BBD-436E-8AD1-70F006B780C6}" srcOrd="2" destOrd="0" presId="urn:microsoft.com/office/officeart/2005/8/layout/hProcess9"/>
    <dgm:cxn modelId="{1D3599DA-E943-4263-957C-BFFD5DBB8B21}" type="presParOf" srcId="{E72F2526-6985-4654-BA00-22BAAFE2F2DB}" destId="{E648245B-90FB-4757-A146-7A6ED791B8EB}" srcOrd="3" destOrd="0" presId="urn:microsoft.com/office/officeart/2005/8/layout/hProcess9"/>
    <dgm:cxn modelId="{C413E315-D30F-43C7-8C65-B129E5633EB2}" type="presParOf" srcId="{E72F2526-6985-4654-BA00-22BAAFE2F2DB}" destId="{DD042D71-82BB-4934-A306-DFADB82F071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BF701F-97DE-4629-9E12-DCAAC70D551F}" type="doc">
      <dgm:prSet loTypeId="urn:microsoft.com/office/officeart/2005/8/layout/vList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3DC7AEE-AF70-4EA6-A27E-64C419C7E025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познавательное развитие;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речевое развитие;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художественно-эстетическое развитие;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развитие</a:t>
          </a:r>
        </a:p>
        <a:p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6FAD48-85B0-4D6A-A604-8B60DEE47F43}" type="parTrans" cxnId="{8DD31B1A-2F34-4A0E-9864-C4364B5E1112}">
      <dgm:prSet/>
      <dgm:spPr/>
      <dgm:t>
        <a:bodyPr/>
        <a:lstStyle/>
        <a:p>
          <a:endParaRPr lang="ru-RU" sz="1600"/>
        </a:p>
      </dgm:t>
    </dgm:pt>
    <dgm:pt modelId="{D5B6A455-4755-44B3-9262-7073D2A9B820}" type="sibTrans" cxnId="{8DD31B1A-2F34-4A0E-9864-C4364B5E1112}">
      <dgm:prSet/>
      <dgm:spPr/>
      <dgm:t>
        <a:bodyPr/>
        <a:lstStyle/>
        <a:p>
          <a:endParaRPr lang="ru-RU" sz="1600"/>
        </a:p>
      </dgm:t>
    </dgm:pt>
    <dgm:pt modelId="{B0ED59E0-5718-4EAB-9EF7-B654EB25BD82}">
      <dgm:prSet phldrT="[Текст]" custT="1"/>
      <dgm:spPr/>
      <dgm:t>
        <a:bodyPr/>
        <a:lstStyle/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сенсорное воспитание;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моторики и координации, зрительного восприятия и внимания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познавательной деятельности,  произвольности познавательной деятельности;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коммуникативной деятельности.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9AF223-885C-41E2-A287-4FE670DF0609}" type="parTrans" cxnId="{49A40AC5-BDA2-46B7-BE5B-6606DDAC2D5B}">
      <dgm:prSet/>
      <dgm:spPr/>
      <dgm:t>
        <a:bodyPr/>
        <a:lstStyle/>
        <a:p>
          <a:endParaRPr lang="ru-RU" sz="1600"/>
        </a:p>
      </dgm:t>
    </dgm:pt>
    <dgm:pt modelId="{11DD70A5-79A0-474A-B752-817C40B6C642}" type="sibTrans" cxnId="{49A40AC5-BDA2-46B7-BE5B-6606DDAC2D5B}">
      <dgm:prSet/>
      <dgm:spPr/>
      <dgm:t>
        <a:bodyPr/>
        <a:lstStyle/>
        <a:p>
          <a:endParaRPr lang="ru-RU" sz="1600"/>
        </a:p>
      </dgm:t>
    </dgm:pt>
    <dgm:pt modelId="{DD2A5608-5FFD-4AD2-84BF-3998F29121A0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адаптация воспитанников;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преемственность ДОУ-школа и включение в деятельность воспитанников со сложным дефектом.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B0207A-D943-4D92-B0DA-B72766CDEC84}" type="parTrans" cxnId="{F1B61721-EF13-4F2D-8DA6-15FB5F728E44}">
      <dgm:prSet/>
      <dgm:spPr/>
      <dgm:t>
        <a:bodyPr/>
        <a:lstStyle/>
        <a:p>
          <a:endParaRPr lang="ru-RU" sz="1600"/>
        </a:p>
      </dgm:t>
    </dgm:pt>
    <dgm:pt modelId="{AAC16827-B397-4684-95DA-F1E13A3A140B}" type="sibTrans" cxnId="{F1B61721-EF13-4F2D-8DA6-15FB5F728E44}">
      <dgm:prSet/>
      <dgm:spPr/>
      <dgm:t>
        <a:bodyPr/>
        <a:lstStyle/>
        <a:p>
          <a:endParaRPr lang="ru-RU" sz="1600"/>
        </a:p>
      </dgm:t>
    </dgm:pt>
    <dgm:pt modelId="{C152276C-655B-4521-83B3-2CE916172DE4}" type="pres">
      <dgm:prSet presAssocID="{E9BF701F-97DE-4629-9E12-DCAAC70D551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AFAA9F-C0EE-480F-BC6E-BBB553AEF30A}" type="pres">
      <dgm:prSet presAssocID="{43DC7AEE-AF70-4EA6-A27E-64C419C7E025}" presName="comp" presStyleCnt="0"/>
      <dgm:spPr/>
    </dgm:pt>
    <dgm:pt modelId="{E7F98242-7960-4342-A437-928E4AAC520E}" type="pres">
      <dgm:prSet presAssocID="{43DC7AEE-AF70-4EA6-A27E-64C419C7E025}" presName="box" presStyleLbl="node1" presStyleIdx="0" presStyleCnt="3"/>
      <dgm:spPr/>
      <dgm:t>
        <a:bodyPr/>
        <a:lstStyle/>
        <a:p>
          <a:endParaRPr lang="ru-RU"/>
        </a:p>
      </dgm:t>
    </dgm:pt>
    <dgm:pt modelId="{F4F8A3BA-F8B4-424E-88E1-E5731C23D65D}" type="pres">
      <dgm:prSet presAssocID="{43DC7AEE-AF70-4EA6-A27E-64C419C7E025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B992335E-7EF6-4B28-9443-345FD14B4698}" type="pres">
      <dgm:prSet presAssocID="{43DC7AEE-AF70-4EA6-A27E-64C419C7E02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7C3D7E-8942-4072-BA61-FBA9658F0FDD}" type="pres">
      <dgm:prSet presAssocID="{D5B6A455-4755-44B3-9262-7073D2A9B820}" presName="spacer" presStyleCnt="0"/>
      <dgm:spPr/>
    </dgm:pt>
    <dgm:pt modelId="{7A14195E-4B55-4C40-A77C-EAA895108D12}" type="pres">
      <dgm:prSet presAssocID="{B0ED59E0-5718-4EAB-9EF7-B654EB25BD82}" presName="comp" presStyleCnt="0"/>
      <dgm:spPr/>
    </dgm:pt>
    <dgm:pt modelId="{5F7D6267-0912-41B9-971B-E346E6647E7B}" type="pres">
      <dgm:prSet presAssocID="{B0ED59E0-5718-4EAB-9EF7-B654EB25BD82}" presName="box" presStyleLbl="node1" presStyleIdx="1" presStyleCnt="3"/>
      <dgm:spPr/>
      <dgm:t>
        <a:bodyPr/>
        <a:lstStyle/>
        <a:p>
          <a:endParaRPr lang="ru-RU"/>
        </a:p>
      </dgm:t>
    </dgm:pt>
    <dgm:pt modelId="{A3CE4662-20EA-4C12-8669-3AA9961CAF01}" type="pres">
      <dgm:prSet presAssocID="{B0ED59E0-5718-4EAB-9EF7-B654EB25BD82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31209D62-87C0-48CB-A297-81007B895E7A}" type="pres">
      <dgm:prSet presAssocID="{B0ED59E0-5718-4EAB-9EF7-B654EB25BD8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84FCA-E3F0-411B-88FE-74EAA117DC09}" type="pres">
      <dgm:prSet presAssocID="{11DD70A5-79A0-474A-B752-817C40B6C642}" presName="spacer" presStyleCnt="0"/>
      <dgm:spPr/>
    </dgm:pt>
    <dgm:pt modelId="{C8219DD3-3C4D-4F42-AAB0-F562791F0BDD}" type="pres">
      <dgm:prSet presAssocID="{DD2A5608-5FFD-4AD2-84BF-3998F29121A0}" presName="comp" presStyleCnt="0"/>
      <dgm:spPr/>
    </dgm:pt>
    <dgm:pt modelId="{5EA88547-1CFA-45AB-8D06-8067B2586B91}" type="pres">
      <dgm:prSet presAssocID="{DD2A5608-5FFD-4AD2-84BF-3998F29121A0}" presName="box" presStyleLbl="node1" presStyleIdx="2" presStyleCnt="3"/>
      <dgm:spPr/>
      <dgm:t>
        <a:bodyPr/>
        <a:lstStyle/>
        <a:p>
          <a:endParaRPr lang="ru-RU"/>
        </a:p>
      </dgm:t>
    </dgm:pt>
    <dgm:pt modelId="{9BB72BFF-D063-487E-AC77-47BC138C5661}" type="pres">
      <dgm:prSet presAssocID="{DD2A5608-5FFD-4AD2-84BF-3998F29121A0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CF55E775-B340-4E50-80E0-EE7721ADAC8C}" type="pres">
      <dgm:prSet presAssocID="{DD2A5608-5FFD-4AD2-84BF-3998F29121A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D0D6BE-5DB9-46BE-8168-DD72E6293312}" type="presOf" srcId="{43DC7AEE-AF70-4EA6-A27E-64C419C7E025}" destId="{B992335E-7EF6-4B28-9443-345FD14B4698}" srcOrd="1" destOrd="0" presId="urn:microsoft.com/office/officeart/2005/8/layout/vList4"/>
    <dgm:cxn modelId="{0FBBE3AF-BDF0-48AB-9656-FCB57446092A}" type="presOf" srcId="{B0ED59E0-5718-4EAB-9EF7-B654EB25BD82}" destId="{5F7D6267-0912-41B9-971B-E346E6647E7B}" srcOrd="0" destOrd="0" presId="urn:microsoft.com/office/officeart/2005/8/layout/vList4"/>
    <dgm:cxn modelId="{3BF9022D-A09E-4CC2-90C7-15E43079E7CD}" type="presOf" srcId="{B0ED59E0-5718-4EAB-9EF7-B654EB25BD82}" destId="{31209D62-87C0-48CB-A297-81007B895E7A}" srcOrd="1" destOrd="0" presId="urn:microsoft.com/office/officeart/2005/8/layout/vList4"/>
    <dgm:cxn modelId="{3F5D476F-DEE4-47EB-B49A-1186DF8A5FB5}" type="presOf" srcId="{DD2A5608-5FFD-4AD2-84BF-3998F29121A0}" destId="{5EA88547-1CFA-45AB-8D06-8067B2586B91}" srcOrd="0" destOrd="0" presId="urn:microsoft.com/office/officeart/2005/8/layout/vList4"/>
    <dgm:cxn modelId="{59577315-8BC3-48BE-9A60-A8369E491B9E}" type="presOf" srcId="{43DC7AEE-AF70-4EA6-A27E-64C419C7E025}" destId="{E7F98242-7960-4342-A437-928E4AAC520E}" srcOrd="0" destOrd="0" presId="urn:microsoft.com/office/officeart/2005/8/layout/vList4"/>
    <dgm:cxn modelId="{8DD31B1A-2F34-4A0E-9864-C4364B5E1112}" srcId="{E9BF701F-97DE-4629-9E12-DCAAC70D551F}" destId="{43DC7AEE-AF70-4EA6-A27E-64C419C7E025}" srcOrd="0" destOrd="0" parTransId="{246FAD48-85B0-4D6A-A604-8B60DEE47F43}" sibTransId="{D5B6A455-4755-44B3-9262-7073D2A9B820}"/>
    <dgm:cxn modelId="{317491D0-402A-45A3-B579-797CEBEEF52F}" type="presOf" srcId="{DD2A5608-5FFD-4AD2-84BF-3998F29121A0}" destId="{CF55E775-B340-4E50-80E0-EE7721ADAC8C}" srcOrd="1" destOrd="0" presId="urn:microsoft.com/office/officeart/2005/8/layout/vList4"/>
    <dgm:cxn modelId="{F1B61721-EF13-4F2D-8DA6-15FB5F728E44}" srcId="{E9BF701F-97DE-4629-9E12-DCAAC70D551F}" destId="{DD2A5608-5FFD-4AD2-84BF-3998F29121A0}" srcOrd="2" destOrd="0" parTransId="{37B0207A-D943-4D92-B0DA-B72766CDEC84}" sibTransId="{AAC16827-B397-4684-95DA-F1E13A3A140B}"/>
    <dgm:cxn modelId="{49A40AC5-BDA2-46B7-BE5B-6606DDAC2D5B}" srcId="{E9BF701F-97DE-4629-9E12-DCAAC70D551F}" destId="{B0ED59E0-5718-4EAB-9EF7-B654EB25BD82}" srcOrd="1" destOrd="0" parTransId="{0C9AF223-885C-41E2-A287-4FE670DF0609}" sibTransId="{11DD70A5-79A0-474A-B752-817C40B6C642}"/>
    <dgm:cxn modelId="{CCE6F2F6-0770-41E2-A870-C1C18D0F3437}" type="presOf" srcId="{E9BF701F-97DE-4629-9E12-DCAAC70D551F}" destId="{C152276C-655B-4521-83B3-2CE916172DE4}" srcOrd="0" destOrd="0" presId="urn:microsoft.com/office/officeart/2005/8/layout/vList4"/>
    <dgm:cxn modelId="{06E9ABB9-99DD-48DA-9EE0-B96E6BEDB5AF}" type="presParOf" srcId="{C152276C-655B-4521-83B3-2CE916172DE4}" destId="{24AFAA9F-C0EE-480F-BC6E-BBB553AEF30A}" srcOrd="0" destOrd="0" presId="urn:microsoft.com/office/officeart/2005/8/layout/vList4"/>
    <dgm:cxn modelId="{647C0B9A-0105-4D7B-AFAA-E28F9D77862C}" type="presParOf" srcId="{24AFAA9F-C0EE-480F-BC6E-BBB553AEF30A}" destId="{E7F98242-7960-4342-A437-928E4AAC520E}" srcOrd="0" destOrd="0" presId="urn:microsoft.com/office/officeart/2005/8/layout/vList4"/>
    <dgm:cxn modelId="{541A3AE7-7C1E-4901-B712-632D9B6A75BD}" type="presParOf" srcId="{24AFAA9F-C0EE-480F-BC6E-BBB553AEF30A}" destId="{F4F8A3BA-F8B4-424E-88E1-E5731C23D65D}" srcOrd="1" destOrd="0" presId="urn:microsoft.com/office/officeart/2005/8/layout/vList4"/>
    <dgm:cxn modelId="{68C3EDDA-629B-4A13-87E4-9EA2668B5C4C}" type="presParOf" srcId="{24AFAA9F-C0EE-480F-BC6E-BBB553AEF30A}" destId="{B992335E-7EF6-4B28-9443-345FD14B4698}" srcOrd="2" destOrd="0" presId="urn:microsoft.com/office/officeart/2005/8/layout/vList4"/>
    <dgm:cxn modelId="{A27E543D-C799-4870-8B7C-47245572E5CF}" type="presParOf" srcId="{C152276C-655B-4521-83B3-2CE916172DE4}" destId="{0D7C3D7E-8942-4072-BA61-FBA9658F0FDD}" srcOrd="1" destOrd="0" presId="urn:microsoft.com/office/officeart/2005/8/layout/vList4"/>
    <dgm:cxn modelId="{55E7B6B9-D986-427E-BB41-BE1D2505C26A}" type="presParOf" srcId="{C152276C-655B-4521-83B3-2CE916172DE4}" destId="{7A14195E-4B55-4C40-A77C-EAA895108D12}" srcOrd="2" destOrd="0" presId="urn:microsoft.com/office/officeart/2005/8/layout/vList4"/>
    <dgm:cxn modelId="{60F58BAC-8DAA-46F6-B892-82288E9BB16F}" type="presParOf" srcId="{7A14195E-4B55-4C40-A77C-EAA895108D12}" destId="{5F7D6267-0912-41B9-971B-E346E6647E7B}" srcOrd="0" destOrd="0" presId="urn:microsoft.com/office/officeart/2005/8/layout/vList4"/>
    <dgm:cxn modelId="{E3387D7A-9E75-434F-B1F7-EABA13421D94}" type="presParOf" srcId="{7A14195E-4B55-4C40-A77C-EAA895108D12}" destId="{A3CE4662-20EA-4C12-8669-3AA9961CAF01}" srcOrd="1" destOrd="0" presId="urn:microsoft.com/office/officeart/2005/8/layout/vList4"/>
    <dgm:cxn modelId="{ECDFEC09-4D1B-469C-80EE-BF9B027B1796}" type="presParOf" srcId="{7A14195E-4B55-4C40-A77C-EAA895108D12}" destId="{31209D62-87C0-48CB-A297-81007B895E7A}" srcOrd="2" destOrd="0" presId="urn:microsoft.com/office/officeart/2005/8/layout/vList4"/>
    <dgm:cxn modelId="{E318DAB8-A893-4B93-95B1-E4160AADAB7C}" type="presParOf" srcId="{C152276C-655B-4521-83B3-2CE916172DE4}" destId="{F5F84FCA-E3F0-411B-88FE-74EAA117DC09}" srcOrd="3" destOrd="0" presId="urn:microsoft.com/office/officeart/2005/8/layout/vList4"/>
    <dgm:cxn modelId="{39D80EC7-70A0-4345-AA7B-E23298B149FC}" type="presParOf" srcId="{C152276C-655B-4521-83B3-2CE916172DE4}" destId="{C8219DD3-3C4D-4F42-AAB0-F562791F0BDD}" srcOrd="4" destOrd="0" presId="urn:microsoft.com/office/officeart/2005/8/layout/vList4"/>
    <dgm:cxn modelId="{BBD0FA22-F3E3-466E-86D5-486AF1019136}" type="presParOf" srcId="{C8219DD3-3C4D-4F42-AAB0-F562791F0BDD}" destId="{5EA88547-1CFA-45AB-8D06-8067B2586B91}" srcOrd="0" destOrd="0" presId="urn:microsoft.com/office/officeart/2005/8/layout/vList4"/>
    <dgm:cxn modelId="{EDFCF5F4-8D86-407E-BADC-1AEEDDA68086}" type="presParOf" srcId="{C8219DD3-3C4D-4F42-AAB0-F562791F0BDD}" destId="{9BB72BFF-D063-487E-AC77-47BC138C5661}" srcOrd="1" destOrd="0" presId="urn:microsoft.com/office/officeart/2005/8/layout/vList4"/>
    <dgm:cxn modelId="{80E768EC-FEB5-4708-92F2-4B80F67034ED}" type="presParOf" srcId="{C8219DD3-3C4D-4F42-AAB0-F562791F0BDD}" destId="{CF55E775-B340-4E50-80E0-EE7721ADAC8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E6A0A9-C48F-46C3-BF7B-D5CE8A7417BD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B1491EC-BDA0-4C38-B4CB-F71CEEB0A333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Родители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5CA861-BA61-45E9-AA19-1B0C855D6ABD}" type="parTrans" cxnId="{B7F6048E-A56A-430E-AAAF-BECC4F4A02A8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20C5C2-2EE5-4522-9560-AFF771D4B9BF}" type="sibTrans" cxnId="{B7F6048E-A56A-430E-AAAF-BECC4F4A02A8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49EA5-4B6C-4866-948D-E12133A72139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учителя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12317-7877-44A5-AFDB-D4EDC07105AD}" type="parTrans" cxnId="{805BBADE-1565-48B6-919F-ECA0D89E527D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4D56AD-02D5-4238-8381-001D8B650ECB}" type="sibTrans" cxnId="{805BBADE-1565-48B6-919F-ECA0D89E527D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8DC1E3-9BA7-4757-893E-D9C7C33AB33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Сотрудники мед. учреждений города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80365DD6-292C-47AC-BC8C-34BC71F6E60A}" type="parTrans" cxnId="{2F9EB948-2844-4055-B825-E483646B85EC}">
      <dgm:prSet/>
      <dgm:spPr/>
      <dgm:t>
        <a:bodyPr/>
        <a:lstStyle/>
        <a:p>
          <a:endParaRPr lang="ru-RU"/>
        </a:p>
      </dgm:t>
    </dgm:pt>
    <dgm:pt modelId="{15BF7307-7B33-4260-97CC-20ACC638E6B4}" type="sibTrans" cxnId="{2F9EB948-2844-4055-B825-E483646B85EC}">
      <dgm:prSet/>
      <dgm:spPr/>
      <dgm:t>
        <a:bodyPr/>
        <a:lstStyle/>
        <a:p>
          <a:endParaRPr lang="ru-RU"/>
        </a:p>
      </dgm:t>
    </dgm:pt>
    <dgm:pt modelId="{ADFA3CAB-90EF-40B8-8CC9-34C476EB426A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ИРО г. Ярославль, институты коррекционной педагогики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CC393D-1536-4373-8BC7-1AF7054242E1}" type="parTrans" cxnId="{B666CA7A-BAF1-4E07-A006-BEBF5CAFE8E4}">
      <dgm:prSet/>
      <dgm:spPr/>
      <dgm:t>
        <a:bodyPr/>
        <a:lstStyle/>
        <a:p>
          <a:endParaRPr lang="ru-RU"/>
        </a:p>
      </dgm:t>
    </dgm:pt>
    <dgm:pt modelId="{A743E4BC-5F75-4EDA-9D2B-1EE6E32BAD50}" type="sibTrans" cxnId="{B666CA7A-BAF1-4E07-A006-BEBF5CAFE8E4}">
      <dgm:prSet/>
      <dgm:spPr/>
      <dgm:t>
        <a:bodyPr/>
        <a:lstStyle/>
        <a:p>
          <a:endParaRPr lang="ru-RU"/>
        </a:p>
      </dgm:t>
    </dgm:pt>
    <dgm:pt modelId="{E1217123-B93B-4374-9EB9-D31B43F7BE4F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Сотрудники фонда «Содействие» и российско-германское сообщество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31BFAD-DAE7-402B-AC17-ADD7F1FD5DE8}" type="parTrans" cxnId="{3CAB7C5B-645B-40AA-9B93-04FEABF4855F}">
      <dgm:prSet/>
      <dgm:spPr/>
      <dgm:t>
        <a:bodyPr/>
        <a:lstStyle/>
        <a:p>
          <a:endParaRPr lang="ru-RU"/>
        </a:p>
      </dgm:t>
    </dgm:pt>
    <dgm:pt modelId="{77C2F515-32E0-4E82-889F-BB82BD5A43FC}" type="sibTrans" cxnId="{3CAB7C5B-645B-40AA-9B93-04FEABF4855F}">
      <dgm:prSet/>
      <dgm:spPr/>
      <dgm:t>
        <a:bodyPr/>
        <a:lstStyle/>
        <a:p>
          <a:endParaRPr lang="ru-RU"/>
        </a:p>
      </dgm:t>
    </dgm:pt>
    <dgm:pt modelId="{3BA0D9F3-3B99-4820-92DC-1B2DB6E22F1D}" type="pres">
      <dgm:prSet presAssocID="{73E6A0A9-C48F-46C3-BF7B-D5CE8A7417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E9C184-3B4A-4062-95D6-AA6A04E18BA4}" type="pres">
      <dgm:prSet presAssocID="{BB1491EC-BDA0-4C38-B4CB-F71CEEB0A333}" presName="parentLin" presStyleCnt="0"/>
      <dgm:spPr/>
    </dgm:pt>
    <dgm:pt modelId="{D2CE1664-0C42-47CF-B300-85E40952FF79}" type="pres">
      <dgm:prSet presAssocID="{BB1491EC-BDA0-4C38-B4CB-F71CEEB0A33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75E71E8-BB61-445B-A247-52487E05D023}" type="pres">
      <dgm:prSet presAssocID="{BB1491EC-BDA0-4C38-B4CB-F71CEEB0A33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C9206-C333-4BAF-9631-6745BD81AB3B}" type="pres">
      <dgm:prSet presAssocID="{BB1491EC-BDA0-4C38-B4CB-F71CEEB0A333}" presName="negativeSpace" presStyleCnt="0"/>
      <dgm:spPr/>
    </dgm:pt>
    <dgm:pt modelId="{56111E8C-BDE5-4CD5-8D5D-430231E3AED1}" type="pres">
      <dgm:prSet presAssocID="{BB1491EC-BDA0-4C38-B4CB-F71CEEB0A333}" presName="childText" presStyleLbl="conFgAcc1" presStyleIdx="0" presStyleCnt="5">
        <dgm:presLayoutVars>
          <dgm:bulletEnabled val="1"/>
        </dgm:presLayoutVars>
      </dgm:prSet>
      <dgm:spPr/>
    </dgm:pt>
    <dgm:pt modelId="{CBF94FC8-60F0-49FF-B197-052EEF39FAD3}" type="pres">
      <dgm:prSet presAssocID="{DC20C5C2-2EE5-4522-9560-AFF771D4B9BF}" presName="spaceBetweenRectangles" presStyleCnt="0"/>
      <dgm:spPr/>
    </dgm:pt>
    <dgm:pt modelId="{6F6B689E-7334-44E6-8492-AD46A89DE801}" type="pres">
      <dgm:prSet presAssocID="{67749EA5-4B6C-4866-948D-E12133A72139}" presName="parentLin" presStyleCnt="0"/>
      <dgm:spPr/>
    </dgm:pt>
    <dgm:pt modelId="{AB565DAF-F25C-41F9-B11A-1DC3EE64CBD5}" type="pres">
      <dgm:prSet presAssocID="{67749EA5-4B6C-4866-948D-E12133A7213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756D9A8-E4CE-45DF-AE65-A9A30A741DB1}" type="pres">
      <dgm:prSet presAssocID="{67749EA5-4B6C-4866-948D-E12133A7213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300D9-7691-4E3D-9C4E-9CA77CE3DF9A}" type="pres">
      <dgm:prSet presAssocID="{67749EA5-4B6C-4866-948D-E12133A72139}" presName="negativeSpace" presStyleCnt="0"/>
      <dgm:spPr/>
    </dgm:pt>
    <dgm:pt modelId="{763E0CDB-F48C-4565-A176-0AC50216861C}" type="pres">
      <dgm:prSet presAssocID="{67749EA5-4B6C-4866-948D-E12133A72139}" presName="childText" presStyleLbl="conFgAcc1" presStyleIdx="1" presStyleCnt="5">
        <dgm:presLayoutVars>
          <dgm:bulletEnabled val="1"/>
        </dgm:presLayoutVars>
      </dgm:prSet>
      <dgm:spPr/>
    </dgm:pt>
    <dgm:pt modelId="{73534A8F-120C-4958-AB1C-8171E83029D2}" type="pres">
      <dgm:prSet presAssocID="{AC4D56AD-02D5-4238-8381-001D8B650ECB}" presName="spaceBetweenRectangles" presStyleCnt="0"/>
      <dgm:spPr/>
    </dgm:pt>
    <dgm:pt modelId="{113E19EE-548E-42FF-B868-C9C2CFA05D14}" type="pres">
      <dgm:prSet presAssocID="{9C8DC1E3-9BA7-4757-893E-D9C7C33AB336}" presName="parentLin" presStyleCnt="0"/>
      <dgm:spPr/>
    </dgm:pt>
    <dgm:pt modelId="{AF637D35-4A9F-40A8-A96C-B66BF7487201}" type="pres">
      <dgm:prSet presAssocID="{9C8DC1E3-9BA7-4757-893E-D9C7C33AB336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C96CB3F-1863-49BC-BF2C-4EA96B1EA2E2}" type="pres">
      <dgm:prSet presAssocID="{9C8DC1E3-9BA7-4757-893E-D9C7C33AB336}" presName="parentText" presStyleLbl="node1" presStyleIdx="2" presStyleCnt="5" custLinFactNeighborX="2263" custLinFactNeighborY="225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4AEA7-A4F9-403A-92CF-464E9A256B0F}" type="pres">
      <dgm:prSet presAssocID="{9C8DC1E3-9BA7-4757-893E-D9C7C33AB336}" presName="negativeSpace" presStyleCnt="0"/>
      <dgm:spPr/>
    </dgm:pt>
    <dgm:pt modelId="{01BFEE2F-BFD3-4B3F-8540-EC489187C15A}" type="pres">
      <dgm:prSet presAssocID="{9C8DC1E3-9BA7-4757-893E-D9C7C33AB336}" presName="childText" presStyleLbl="conFgAcc1" presStyleIdx="2" presStyleCnt="5">
        <dgm:presLayoutVars>
          <dgm:bulletEnabled val="1"/>
        </dgm:presLayoutVars>
      </dgm:prSet>
      <dgm:spPr/>
    </dgm:pt>
    <dgm:pt modelId="{D6D19473-9D9F-473C-AD81-192020339769}" type="pres">
      <dgm:prSet presAssocID="{15BF7307-7B33-4260-97CC-20ACC638E6B4}" presName="spaceBetweenRectangles" presStyleCnt="0"/>
      <dgm:spPr/>
    </dgm:pt>
    <dgm:pt modelId="{4F69F4D1-A171-4591-BB3E-1673E6D3C981}" type="pres">
      <dgm:prSet presAssocID="{E1217123-B93B-4374-9EB9-D31B43F7BE4F}" presName="parentLin" presStyleCnt="0"/>
      <dgm:spPr/>
    </dgm:pt>
    <dgm:pt modelId="{EA1C13E2-7354-476B-B14F-84273140EFCE}" type="pres">
      <dgm:prSet presAssocID="{E1217123-B93B-4374-9EB9-D31B43F7BE4F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971FC94D-20A6-4C97-8FC8-CD8B2CE9D4CA}" type="pres">
      <dgm:prSet presAssocID="{E1217123-B93B-4374-9EB9-D31B43F7BE4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319CB-1069-4073-9CCA-DDDD7485BA3F}" type="pres">
      <dgm:prSet presAssocID="{E1217123-B93B-4374-9EB9-D31B43F7BE4F}" presName="negativeSpace" presStyleCnt="0"/>
      <dgm:spPr/>
    </dgm:pt>
    <dgm:pt modelId="{04742D84-0F3B-4FC4-AF24-FA2352A16266}" type="pres">
      <dgm:prSet presAssocID="{E1217123-B93B-4374-9EB9-D31B43F7BE4F}" presName="childText" presStyleLbl="conFgAcc1" presStyleIdx="3" presStyleCnt="5">
        <dgm:presLayoutVars>
          <dgm:bulletEnabled val="1"/>
        </dgm:presLayoutVars>
      </dgm:prSet>
      <dgm:spPr/>
    </dgm:pt>
    <dgm:pt modelId="{78AF8A87-8018-4A03-8233-920BDC14E688}" type="pres">
      <dgm:prSet presAssocID="{77C2F515-32E0-4E82-889F-BB82BD5A43FC}" presName="spaceBetweenRectangles" presStyleCnt="0"/>
      <dgm:spPr/>
    </dgm:pt>
    <dgm:pt modelId="{2975ADD0-6BB9-484D-9F03-8707D25B9CB1}" type="pres">
      <dgm:prSet presAssocID="{ADFA3CAB-90EF-40B8-8CC9-34C476EB426A}" presName="parentLin" presStyleCnt="0"/>
      <dgm:spPr/>
    </dgm:pt>
    <dgm:pt modelId="{81410481-266C-4234-8998-533E291BB6E8}" type="pres">
      <dgm:prSet presAssocID="{ADFA3CAB-90EF-40B8-8CC9-34C476EB426A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15817F8F-9BCA-40CD-BF93-5BDBFBCCDFCF}" type="pres">
      <dgm:prSet presAssocID="{ADFA3CAB-90EF-40B8-8CC9-34C476EB426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47E4A-A789-487E-A253-C8693047F157}" type="pres">
      <dgm:prSet presAssocID="{ADFA3CAB-90EF-40B8-8CC9-34C476EB426A}" presName="negativeSpace" presStyleCnt="0"/>
      <dgm:spPr/>
    </dgm:pt>
    <dgm:pt modelId="{AAE859D5-6B15-41ED-AA11-91E4EBDE3E3E}" type="pres">
      <dgm:prSet presAssocID="{ADFA3CAB-90EF-40B8-8CC9-34C476EB426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F9EB948-2844-4055-B825-E483646B85EC}" srcId="{73E6A0A9-C48F-46C3-BF7B-D5CE8A7417BD}" destId="{9C8DC1E3-9BA7-4757-893E-D9C7C33AB336}" srcOrd="2" destOrd="0" parTransId="{80365DD6-292C-47AC-BC8C-34BC71F6E60A}" sibTransId="{15BF7307-7B33-4260-97CC-20ACC638E6B4}"/>
    <dgm:cxn modelId="{B666CA7A-BAF1-4E07-A006-BEBF5CAFE8E4}" srcId="{73E6A0A9-C48F-46C3-BF7B-D5CE8A7417BD}" destId="{ADFA3CAB-90EF-40B8-8CC9-34C476EB426A}" srcOrd="4" destOrd="0" parTransId="{FECC393D-1536-4373-8BC7-1AF7054242E1}" sibTransId="{A743E4BC-5F75-4EDA-9D2B-1EE6E32BAD50}"/>
    <dgm:cxn modelId="{3CAB7C5B-645B-40AA-9B93-04FEABF4855F}" srcId="{73E6A0A9-C48F-46C3-BF7B-D5CE8A7417BD}" destId="{E1217123-B93B-4374-9EB9-D31B43F7BE4F}" srcOrd="3" destOrd="0" parTransId="{F631BFAD-DAE7-402B-AC17-ADD7F1FD5DE8}" sibTransId="{77C2F515-32E0-4E82-889F-BB82BD5A43FC}"/>
    <dgm:cxn modelId="{805BBADE-1565-48B6-919F-ECA0D89E527D}" srcId="{73E6A0A9-C48F-46C3-BF7B-D5CE8A7417BD}" destId="{67749EA5-4B6C-4866-948D-E12133A72139}" srcOrd="1" destOrd="0" parTransId="{37212317-7877-44A5-AFDB-D4EDC07105AD}" sibTransId="{AC4D56AD-02D5-4238-8381-001D8B650ECB}"/>
    <dgm:cxn modelId="{24EEB7C3-BCF0-440C-A14F-75A9860EFDEE}" type="presOf" srcId="{67749EA5-4B6C-4866-948D-E12133A72139}" destId="{AB565DAF-F25C-41F9-B11A-1DC3EE64CBD5}" srcOrd="0" destOrd="0" presId="urn:microsoft.com/office/officeart/2005/8/layout/list1"/>
    <dgm:cxn modelId="{D6948346-BD58-4AB2-9A24-E3DCC8280EC5}" type="presOf" srcId="{73E6A0A9-C48F-46C3-BF7B-D5CE8A7417BD}" destId="{3BA0D9F3-3B99-4820-92DC-1B2DB6E22F1D}" srcOrd="0" destOrd="0" presId="urn:microsoft.com/office/officeart/2005/8/layout/list1"/>
    <dgm:cxn modelId="{16926D37-D6E9-426F-BD3E-574F53AE74CB}" type="presOf" srcId="{BB1491EC-BDA0-4C38-B4CB-F71CEEB0A333}" destId="{475E71E8-BB61-445B-A247-52487E05D023}" srcOrd="1" destOrd="0" presId="urn:microsoft.com/office/officeart/2005/8/layout/list1"/>
    <dgm:cxn modelId="{DD725589-507E-4B81-9644-4D7918DB4B73}" type="presOf" srcId="{BB1491EC-BDA0-4C38-B4CB-F71CEEB0A333}" destId="{D2CE1664-0C42-47CF-B300-85E40952FF79}" srcOrd="0" destOrd="0" presId="urn:microsoft.com/office/officeart/2005/8/layout/list1"/>
    <dgm:cxn modelId="{BE314B82-6B7D-45C6-AF99-7035F81A617B}" type="presOf" srcId="{E1217123-B93B-4374-9EB9-D31B43F7BE4F}" destId="{EA1C13E2-7354-476B-B14F-84273140EFCE}" srcOrd="0" destOrd="0" presId="urn:microsoft.com/office/officeart/2005/8/layout/list1"/>
    <dgm:cxn modelId="{2C04F95D-B08D-4FD9-8797-BE09EAFB1F70}" type="presOf" srcId="{ADFA3CAB-90EF-40B8-8CC9-34C476EB426A}" destId="{81410481-266C-4234-8998-533E291BB6E8}" srcOrd="0" destOrd="0" presId="urn:microsoft.com/office/officeart/2005/8/layout/list1"/>
    <dgm:cxn modelId="{1079B884-157E-4F98-A7DB-F1F618D0CD3E}" type="presOf" srcId="{9C8DC1E3-9BA7-4757-893E-D9C7C33AB336}" destId="{AF637D35-4A9F-40A8-A96C-B66BF7487201}" srcOrd="0" destOrd="0" presId="urn:microsoft.com/office/officeart/2005/8/layout/list1"/>
    <dgm:cxn modelId="{CA8817A3-6AAC-458B-B651-60650FE827AE}" type="presOf" srcId="{9C8DC1E3-9BA7-4757-893E-D9C7C33AB336}" destId="{FC96CB3F-1863-49BC-BF2C-4EA96B1EA2E2}" srcOrd="1" destOrd="0" presId="urn:microsoft.com/office/officeart/2005/8/layout/list1"/>
    <dgm:cxn modelId="{F50EE372-BA04-44B1-A64E-50425744FD5E}" type="presOf" srcId="{E1217123-B93B-4374-9EB9-D31B43F7BE4F}" destId="{971FC94D-20A6-4C97-8FC8-CD8B2CE9D4CA}" srcOrd="1" destOrd="0" presId="urn:microsoft.com/office/officeart/2005/8/layout/list1"/>
    <dgm:cxn modelId="{CCF1A17C-A91F-489D-809D-5841752A4BE3}" type="presOf" srcId="{67749EA5-4B6C-4866-948D-E12133A72139}" destId="{D756D9A8-E4CE-45DF-AE65-A9A30A741DB1}" srcOrd="1" destOrd="0" presId="urn:microsoft.com/office/officeart/2005/8/layout/list1"/>
    <dgm:cxn modelId="{B7F6048E-A56A-430E-AAAF-BECC4F4A02A8}" srcId="{73E6A0A9-C48F-46C3-BF7B-D5CE8A7417BD}" destId="{BB1491EC-BDA0-4C38-B4CB-F71CEEB0A333}" srcOrd="0" destOrd="0" parTransId="{315CA861-BA61-45E9-AA19-1B0C855D6ABD}" sibTransId="{DC20C5C2-2EE5-4522-9560-AFF771D4B9BF}"/>
    <dgm:cxn modelId="{17237E7B-F6B2-4A7A-83E6-071106E83360}" type="presOf" srcId="{ADFA3CAB-90EF-40B8-8CC9-34C476EB426A}" destId="{15817F8F-9BCA-40CD-BF93-5BDBFBCCDFCF}" srcOrd="1" destOrd="0" presId="urn:microsoft.com/office/officeart/2005/8/layout/list1"/>
    <dgm:cxn modelId="{252D3434-0C5B-42BA-BCD6-4457ACD64204}" type="presParOf" srcId="{3BA0D9F3-3B99-4820-92DC-1B2DB6E22F1D}" destId="{EFE9C184-3B4A-4062-95D6-AA6A04E18BA4}" srcOrd="0" destOrd="0" presId="urn:microsoft.com/office/officeart/2005/8/layout/list1"/>
    <dgm:cxn modelId="{DDDAA30F-CAB0-4B99-B74C-83B3A470C80A}" type="presParOf" srcId="{EFE9C184-3B4A-4062-95D6-AA6A04E18BA4}" destId="{D2CE1664-0C42-47CF-B300-85E40952FF79}" srcOrd="0" destOrd="0" presId="urn:microsoft.com/office/officeart/2005/8/layout/list1"/>
    <dgm:cxn modelId="{B10C0C02-DE68-46AF-8650-4F09E75ED579}" type="presParOf" srcId="{EFE9C184-3B4A-4062-95D6-AA6A04E18BA4}" destId="{475E71E8-BB61-445B-A247-52487E05D023}" srcOrd="1" destOrd="0" presId="urn:microsoft.com/office/officeart/2005/8/layout/list1"/>
    <dgm:cxn modelId="{36EBFC43-6F21-4876-A78D-255A725D0389}" type="presParOf" srcId="{3BA0D9F3-3B99-4820-92DC-1B2DB6E22F1D}" destId="{157C9206-C333-4BAF-9631-6745BD81AB3B}" srcOrd="1" destOrd="0" presId="urn:microsoft.com/office/officeart/2005/8/layout/list1"/>
    <dgm:cxn modelId="{16AD1606-5B31-4DB0-8642-D48F05F2EECD}" type="presParOf" srcId="{3BA0D9F3-3B99-4820-92DC-1B2DB6E22F1D}" destId="{56111E8C-BDE5-4CD5-8D5D-430231E3AED1}" srcOrd="2" destOrd="0" presId="urn:microsoft.com/office/officeart/2005/8/layout/list1"/>
    <dgm:cxn modelId="{50877C62-0796-4FD1-AE1A-A9AB8F189C0C}" type="presParOf" srcId="{3BA0D9F3-3B99-4820-92DC-1B2DB6E22F1D}" destId="{CBF94FC8-60F0-49FF-B197-052EEF39FAD3}" srcOrd="3" destOrd="0" presId="urn:microsoft.com/office/officeart/2005/8/layout/list1"/>
    <dgm:cxn modelId="{CEC6DA02-2721-408A-8CFB-B98C3B1C6585}" type="presParOf" srcId="{3BA0D9F3-3B99-4820-92DC-1B2DB6E22F1D}" destId="{6F6B689E-7334-44E6-8492-AD46A89DE801}" srcOrd="4" destOrd="0" presId="urn:microsoft.com/office/officeart/2005/8/layout/list1"/>
    <dgm:cxn modelId="{06F55092-5912-4C32-AF9D-751AD346A86D}" type="presParOf" srcId="{6F6B689E-7334-44E6-8492-AD46A89DE801}" destId="{AB565DAF-F25C-41F9-B11A-1DC3EE64CBD5}" srcOrd="0" destOrd="0" presId="urn:microsoft.com/office/officeart/2005/8/layout/list1"/>
    <dgm:cxn modelId="{854C72C6-D2B2-4652-9C31-AAB345448835}" type="presParOf" srcId="{6F6B689E-7334-44E6-8492-AD46A89DE801}" destId="{D756D9A8-E4CE-45DF-AE65-A9A30A741DB1}" srcOrd="1" destOrd="0" presId="urn:microsoft.com/office/officeart/2005/8/layout/list1"/>
    <dgm:cxn modelId="{903286D0-EB19-49B6-9CEC-1C148DFAAD9B}" type="presParOf" srcId="{3BA0D9F3-3B99-4820-92DC-1B2DB6E22F1D}" destId="{C48300D9-7691-4E3D-9C4E-9CA77CE3DF9A}" srcOrd="5" destOrd="0" presId="urn:microsoft.com/office/officeart/2005/8/layout/list1"/>
    <dgm:cxn modelId="{2542F086-F065-4348-BFA5-9B11AFFD3C7C}" type="presParOf" srcId="{3BA0D9F3-3B99-4820-92DC-1B2DB6E22F1D}" destId="{763E0CDB-F48C-4565-A176-0AC50216861C}" srcOrd="6" destOrd="0" presId="urn:microsoft.com/office/officeart/2005/8/layout/list1"/>
    <dgm:cxn modelId="{AF9781C0-7553-42B2-B0C0-F8CA60650E07}" type="presParOf" srcId="{3BA0D9F3-3B99-4820-92DC-1B2DB6E22F1D}" destId="{73534A8F-120C-4958-AB1C-8171E83029D2}" srcOrd="7" destOrd="0" presId="urn:microsoft.com/office/officeart/2005/8/layout/list1"/>
    <dgm:cxn modelId="{9A6AF1D5-A559-4E79-95B2-29FCAB3DE72B}" type="presParOf" srcId="{3BA0D9F3-3B99-4820-92DC-1B2DB6E22F1D}" destId="{113E19EE-548E-42FF-B868-C9C2CFA05D14}" srcOrd="8" destOrd="0" presId="urn:microsoft.com/office/officeart/2005/8/layout/list1"/>
    <dgm:cxn modelId="{6FFF0A31-4FC2-4E46-893E-F5676747E404}" type="presParOf" srcId="{113E19EE-548E-42FF-B868-C9C2CFA05D14}" destId="{AF637D35-4A9F-40A8-A96C-B66BF7487201}" srcOrd="0" destOrd="0" presId="urn:microsoft.com/office/officeart/2005/8/layout/list1"/>
    <dgm:cxn modelId="{87EDF4CB-1811-49CF-86C0-9D166ECDE844}" type="presParOf" srcId="{113E19EE-548E-42FF-B868-C9C2CFA05D14}" destId="{FC96CB3F-1863-49BC-BF2C-4EA96B1EA2E2}" srcOrd="1" destOrd="0" presId="urn:microsoft.com/office/officeart/2005/8/layout/list1"/>
    <dgm:cxn modelId="{A6BB3B7E-0DB6-4C47-94D1-B778BBFAEF07}" type="presParOf" srcId="{3BA0D9F3-3B99-4820-92DC-1B2DB6E22F1D}" destId="{1D24AEA7-A4F9-403A-92CF-464E9A256B0F}" srcOrd="9" destOrd="0" presId="urn:microsoft.com/office/officeart/2005/8/layout/list1"/>
    <dgm:cxn modelId="{4BC07B07-0C3D-476C-9F9D-E5353EEF4C32}" type="presParOf" srcId="{3BA0D9F3-3B99-4820-92DC-1B2DB6E22F1D}" destId="{01BFEE2F-BFD3-4B3F-8540-EC489187C15A}" srcOrd="10" destOrd="0" presId="urn:microsoft.com/office/officeart/2005/8/layout/list1"/>
    <dgm:cxn modelId="{70FBC8AC-8C7B-4168-A00A-95B3E203C837}" type="presParOf" srcId="{3BA0D9F3-3B99-4820-92DC-1B2DB6E22F1D}" destId="{D6D19473-9D9F-473C-AD81-192020339769}" srcOrd="11" destOrd="0" presId="urn:microsoft.com/office/officeart/2005/8/layout/list1"/>
    <dgm:cxn modelId="{ED3BB7C7-34AF-48BE-BDC7-5967BAE61364}" type="presParOf" srcId="{3BA0D9F3-3B99-4820-92DC-1B2DB6E22F1D}" destId="{4F69F4D1-A171-4591-BB3E-1673E6D3C981}" srcOrd="12" destOrd="0" presId="urn:microsoft.com/office/officeart/2005/8/layout/list1"/>
    <dgm:cxn modelId="{B8E19615-4880-4EC7-B872-5C97BAA89A39}" type="presParOf" srcId="{4F69F4D1-A171-4591-BB3E-1673E6D3C981}" destId="{EA1C13E2-7354-476B-B14F-84273140EFCE}" srcOrd="0" destOrd="0" presId="urn:microsoft.com/office/officeart/2005/8/layout/list1"/>
    <dgm:cxn modelId="{26E6FD43-81AE-4A4E-8CD6-9815CCC4EC4F}" type="presParOf" srcId="{4F69F4D1-A171-4591-BB3E-1673E6D3C981}" destId="{971FC94D-20A6-4C97-8FC8-CD8B2CE9D4CA}" srcOrd="1" destOrd="0" presId="urn:microsoft.com/office/officeart/2005/8/layout/list1"/>
    <dgm:cxn modelId="{32EB15C0-1AF1-4988-BA34-F6DE7B4E6E7C}" type="presParOf" srcId="{3BA0D9F3-3B99-4820-92DC-1B2DB6E22F1D}" destId="{26F319CB-1069-4073-9CCA-DDDD7485BA3F}" srcOrd="13" destOrd="0" presId="urn:microsoft.com/office/officeart/2005/8/layout/list1"/>
    <dgm:cxn modelId="{FC3E95C8-B97F-47C2-B50F-6C1D2B6079AA}" type="presParOf" srcId="{3BA0D9F3-3B99-4820-92DC-1B2DB6E22F1D}" destId="{04742D84-0F3B-4FC4-AF24-FA2352A16266}" srcOrd="14" destOrd="0" presId="urn:microsoft.com/office/officeart/2005/8/layout/list1"/>
    <dgm:cxn modelId="{BE38FB97-1827-4870-8E65-8ACD65874B1E}" type="presParOf" srcId="{3BA0D9F3-3B99-4820-92DC-1B2DB6E22F1D}" destId="{78AF8A87-8018-4A03-8233-920BDC14E688}" srcOrd="15" destOrd="0" presId="urn:microsoft.com/office/officeart/2005/8/layout/list1"/>
    <dgm:cxn modelId="{3D304175-DEE6-43BB-9345-029DDCA27D67}" type="presParOf" srcId="{3BA0D9F3-3B99-4820-92DC-1B2DB6E22F1D}" destId="{2975ADD0-6BB9-484D-9F03-8707D25B9CB1}" srcOrd="16" destOrd="0" presId="urn:microsoft.com/office/officeart/2005/8/layout/list1"/>
    <dgm:cxn modelId="{A44A72B1-2EC0-4AC7-9C95-E10A3817A44C}" type="presParOf" srcId="{2975ADD0-6BB9-484D-9F03-8707D25B9CB1}" destId="{81410481-266C-4234-8998-533E291BB6E8}" srcOrd="0" destOrd="0" presId="urn:microsoft.com/office/officeart/2005/8/layout/list1"/>
    <dgm:cxn modelId="{211C73B9-5F93-4A05-AE99-B449616CD168}" type="presParOf" srcId="{2975ADD0-6BB9-484D-9F03-8707D25B9CB1}" destId="{15817F8F-9BCA-40CD-BF93-5BDBFBCCDFCF}" srcOrd="1" destOrd="0" presId="urn:microsoft.com/office/officeart/2005/8/layout/list1"/>
    <dgm:cxn modelId="{A75C6760-8ABA-4A76-92EF-8D0760BBDBF8}" type="presParOf" srcId="{3BA0D9F3-3B99-4820-92DC-1B2DB6E22F1D}" destId="{FDC47E4A-A789-487E-A253-C8693047F157}" srcOrd="17" destOrd="0" presId="urn:microsoft.com/office/officeart/2005/8/layout/list1"/>
    <dgm:cxn modelId="{95FA2CA7-9938-4CE5-8973-2FEF35916AE4}" type="presParOf" srcId="{3BA0D9F3-3B99-4820-92DC-1B2DB6E22F1D}" destId="{AAE859D5-6B15-41ED-AA11-91E4EBDE3E3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A1F51-72F9-419B-98AB-119212B121D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F49A4-9F01-470E-B9F4-450E13F0D7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69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F49A4-9F01-470E-B9F4-450E13F0D75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6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F49A4-9F01-470E-B9F4-450E13F0D75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6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F49A4-9F01-470E-B9F4-450E13F0D75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86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5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3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9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53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4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2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8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85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70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54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FED36-CC27-4D1C-98C5-8AA09629204B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0F917-0224-4119-87B5-A445DDD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83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44824"/>
            <a:ext cx="5001324" cy="2376264"/>
          </a:xfrm>
        </p:spPr>
        <p:txBody>
          <a:bodyPr anchor="ctr">
            <a:no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ОСНОВНАЯ ОБРАЗОВАТЕЛЬНАЯ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ГРУППЕ «ОСОБЫЙ РЕБЕНОК»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ОГРАНИЧЕННЫМИ ВОЗМОЖНОСТЯМИ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ЗДОРОВЬЯ,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СЛОЖНЫЙ ДЕФЕКТ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от 3 до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3168352" cy="1512168"/>
          </a:xfrm>
        </p:spPr>
        <p:txBody>
          <a:bodyPr>
            <a:norm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Разработчики: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(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специалисты (дефектолог, логопед, психолог) мед. работник, воспитатели группы).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реализует: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(дефектолог, логопед,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психолог)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мед. работник, воспитатели группы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1640" y="116632"/>
            <a:ext cx="7704856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образовательных программ от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pic>
        <p:nvPicPr>
          <p:cNvPr id="1026" name="Picture 2" descr="http://www.cliparthut.com/clip-arts/227/man-with-questions-227273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1124744"/>
            <a:ext cx="3395836" cy="339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27984" y="4221088"/>
            <a:ext cx="48600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Рюмина Жанна Юрьевна,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МОУ ОШ № 3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Переславль-Залесский, Ярославской области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Лауреат всероссийского конкурса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«Директор школы -2014»,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 2 курса НИУ ВШЭ г. Москва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6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075291131"/>
              </p:ext>
            </p:extLst>
          </p:nvPr>
        </p:nvGraphicFramePr>
        <p:xfrm>
          <a:off x="467544" y="1397000"/>
          <a:ext cx="8392164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47664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образовательной деятельности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образовательной деятельности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43077067"/>
              </p:ext>
            </p:extLst>
          </p:nvPr>
        </p:nvGraphicFramePr>
        <p:xfrm>
          <a:off x="255588" y="1397000"/>
          <a:ext cx="8604120" cy="501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5170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45920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Уникальные особенности программы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658392"/>
            <a:ext cx="77768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аличие всех специалистов (психолог, дефектолог, логопед, инструктор по адаптированной ФК, специалисты по спец. играм и т. д.;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азвивающая среда (сенсорная комната, игры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Воскобовича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игры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Монтессори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оддержка  и консультирование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Российско-немецкого общества дружбы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Доротеи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Фолкерт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социального проекта «Помощь и самопомощь»  немецкими врачами-физиотерапевтами, обучение медицинского персонала дошкольных групп приемам помощи;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онсультирование и служба ранней помощи (от 0 до 3 лет);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озможность непрерывного образования в рамках одного учреждения;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тработанная система преемственности между ступенями образования.</a:t>
            </a:r>
          </a:p>
          <a:p>
            <a:pPr indent="355600"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7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разворачивания программы (схема)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1268760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«Входящая» диагностика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57786" y="1268760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ИУП (индивидуального учебного плана)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84918" y="1268760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комплексных образовательно-коррекционных мероприятий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2668" y="3097318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Доработка, дополнения,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ИУП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73638" y="3083136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комплексных образовательно-коррекционных мероприятий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57786" y="4882976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диагностика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4382" y="3097318"/>
            <a:ext cx="1944216" cy="10801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диагностика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2793380" y="1538790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8447645" y="3338618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2793380" y="5153006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5624438" y="1573560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2793380" y="3367348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5624438" y="3345898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с вырезом 18"/>
          <p:cNvSpPr/>
          <p:nvPr/>
        </p:nvSpPr>
        <p:spPr>
          <a:xfrm>
            <a:off x="8447645" y="1573560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41598" y="3367348"/>
            <a:ext cx="641970" cy="540060"/>
          </a:xfrm>
          <a:prstGeom prst="notch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37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изменения в организации образовательного процесса в школе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4925" y="1844824"/>
            <a:ext cx="87849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время, когда административная команда просчитывает и видит шаги по улучшению своей ОО, то движение «к пьедесталу» будет похоже не на метание из стороны в сторону, а четкую линию продвижения к успеху.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6146" name="Picture 2" descr="http://www.lumident.kiev.ua/assets/images/advantage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6174" y="3501008"/>
            <a:ext cx="403472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1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изменения в организации образовательного процесса в школе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55679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ткрытие кабинета ЛФК, массажного кабинета;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бучение специалистов в специализированных организациях;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функционального учебного плана, индивидуально-образовательного маршрута для каждого ребенка в связи с переходом выпускников группы на обучение в школу;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новых развивающих игр для детей с ОВЗ.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зучение опыта регионов и внедрение в образовательный процесс;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аучно-методическое сопровождение институтами коррекционной педагогики.</a:t>
            </a:r>
          </a:p>
          <a:p>
            <a:pPr indent="44450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2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45920" y="242947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программы с другими образовательными программами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 rot="5934791">
            <a:off x="6535469" y="3566654"/>
            <a:ext cx="1989320" cy="1648230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702037" y="4129159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 rot="19895137" flipH="1">
            <a:off x="1152010" y="3477196"/>
            <a:ext cx="1893465" cy="14972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5384" y="3795963"/>
            <a:ext cx="1554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внеурочной 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овина рамки 10"/>
          <p:cNvSpPr/>
          <p:nvPr/>
        </p:nvSpPr>
        <p:spPr>
          <a:xfrm rot="5400000">
            <a:off x="7454649" y="1641918"/>
            <a:ext cx="1685855" cy="1296144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оловина рамки 12"/>
          <p:cNvSpPr/>
          <p:nvPr/>
        </p:nvSpPr>
        <p:spPr>
          <a:xfrm>
            <a:off x="162143" y="1414740"/>
            <a:ext cx="1482783" cy="4885309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Блок-схема: ссылка на другую страницу 1"/>
          <p:cNvSpPr/>
          <p:nvPr/>
        </p:nvSpPr>
        <p:spPr>
          <a:xfrm>
            <a:off x="3795741" y="1414559"/>
            <a:ext cx="1713537" cy="738618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ДО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ссылка на другую страницу 14"/>
          <p:cNvSpPr/>
          <p:nvPr/>
        </p:nvSpPr>
        <p:spPr>
          <a:xfrm>
            <a:off x="5802487" y="2179154"/>
            <a:ext cx="1713537" cy="818128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ДО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ссылка на другую страницу 15"/>
          <p:cNvSpPr/>
          <p:nvPr/>
        </p:nvSpPr>
        <p:spPr>
          <a:xfrm>
            <a:off x="1778703" y="2228147"/>
            <a:ext cx="1713537" cy="848221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112322" y="4236216"/>
            <a:ext cx="3096344" cy="1012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НОО, ООП ООО, АОП НОО, АОП ООО, АООП НОО, АООП ООО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64837" y="3650677"/>
            <a:ext cx="2405143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2723450" y="3099504"/>
            <a:ext cx="1322222" cy="4817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5287576" y="3061405"/>
            <a:ext cx="1191298" cy="5308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658119" y="2301517"/>
            <a:ext cx="4751" cy="12907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3489576" y="2176313"/>
            <a:ext cx="1087673" cy="4990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743740" y="2205560"/>
            <a:ext cx="999388" cy="5169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1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Реальные и потенциальные партнеры в реализации программы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59835586"/>
              </p:ext>
            </p:extLst>
          </p:nvPr>
        </p:nvGraphicFramePr>
        <p:xfrm>
          <a:off x="467544" y="1397000"/>
          <a:ext cx="820891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35081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604448" cy="46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моему глубокому убеждению, образовательная программа не может превышать 30-40 страниц печатного текста. В ней должны быть описаны только особенности вашего учреждения, ваша уникальность и непохожесть, именно те «изюминки», которые вы могла бы предложить для родителей и их детей. При наличии огромного количества печатного материала который позволяет реализовать образовательную программу в полном объеме (авторские программы, различные приложения для воспитателей такие как «комплексные занятия», «рабочие программы занятий» и др.) переписывание подробно всех областей в образовательную программу считаю просто лишней тратой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времени...</a:t>
            </a:r>
          </a:p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мысли простого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руководителя…</a:t>
            </a:r>
          </a:p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об этом думает инспектор?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что думаете по этому поводу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Вы?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337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4680520" cy="4392488"/>
          </a:xfrm>
        </p:spPr>
        <p:txBody>
          <a:bodyPr>
            <a:normAutofit/>
          </a:bodyPr>
          <a:lstStyle/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огромный плюс в том, что, наконец-то, получилось заставить всех специалистов изучить ФГОС ДО. Хотя многие из них «клялись и божились» что читали. Оказывается, через абзац;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«от результата» привело к пониманию того, что нам нужно, потому как до этого, ОП мы пытались написать (и как нас учат постоянно наши методисты, и как я понимаю, учат практически везде) отталкиваясь от структуры (введение…1 часть…). </a:t>
            </a:r>
          </a:p>
          <a:p>
            <a:endParaRPr lang="ru-RU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pic>
        <p:nvPicPr>
          <p:cNvPr id="2054" name="Picture 6" descr="http://ia-centr.ru/work/files/9248/icon48x48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0152" y="2564904"/>
            <a:ext cx="2653027" cy="265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4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392488"/>
          </a:xfrm>
        </p:spPr>
        <p:txBody>
          <a:bodyPr>
            <a:normAutofit/>
          </a:bodyPr>
          <a:lstStyle/>
          <a:p>
            <a:pPr marL="0" indent="536575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нужно четко для себя определить, зачем мы пишем (разрабатываем) именно эту программу? На кого эта программа будет ориентирована? На какую группу воспитанников? (В нашем случае, это группа разновозрастных детей с разными диагнозами).</a:t>
            </a:r>
          </a:p>
          <a:p>
            <a:pPr marL="0" indent="536575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для себя зачем воспитанник пришел именно к нам? Что мы можем ему предложить в своей программе? Почему он придет именно на нашу программу, а не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другую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188640"/>
            <a:ext cx="64831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чем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данного подхода к ОП? </a:t>
            </a:r>
          </a:p>
        </p:txBody>
      </p:sp>
    </p:spTree>
    <p:extLst>
      <p:ext uri="{BB962C8B-B14F-4D97-AF65-F5344CB8AC3E}">
        <p14:creationId xmlns:p14="http://schemas.microsoft.com/office/powerpoint/2010/main" val="7548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7886700" cy="4858296"/>
          </a:xfrm>
        </p:spPr>
        <p:txBody>
          <a:bodyPr>
            <a:normAutofit lnSpcReduction="10000"/>
          </a:bodyPr>
          <a:lstStyle/>
          <a:p>
            <a:pPr marL="0" indent="35560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азначение: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предназначенная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обучения лиц с нарушениями слуха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зрения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опорно-двигательного аппарата,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нарушениями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задержкой психического развития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умственной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отсталостью, расстройствами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аутистического спектра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другими ограничениями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</a:p>
          <a:p>
            <a:pPr marL="0" indent="3556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образование;</a:t>
            </a:r>
          </a:p>
          <a:p>
            <a:pPr marL="0" indent="3556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адресная группа: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 дошкольного возраста (3-8 лет) с ОВЗ со сложным дефектом;</a:t>
            </a:r>
          </a:p>
          <a:p>
            <a:pPr marL="0" indent="35560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онкурентные преимущества: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выбора режима и темпа освоения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выстраивание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образовательных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траекторий, гибкий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формирующий характер оценивания индивидуальных образовательных результатов,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распределения функций спецификации деятельности специалистов в связи с достаточностью штата, наличие индивидуально-ориентированных коррекционных программ, достаточность МТБ, наличие методической, информационной, дидактической базы.</a:t>
            </a:r>
          </a:p>
          <a:p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0364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программы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5184576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 -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 проверяющие управления образования, а конкретный родитель со среднетехническим образованием, который, прочитав вашу ОП, сможет понять, что вы предлагаете и как вы будете заниматься с его ребенком.</a:t>
            </a:r>
          </a:p>
          <a:p>
            <a:pPr>
              <a:lnSpc>
                <a:spcPct val="170000"/>
              </a:lnSpc>
            </a:pPr>
            <a:endParaRPr lang="ru-RU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pic>
        <p:nvPicPr>
          <p:cNvPr id="3074" name="Picture 2" descr="http://detsad-kitty.ru/uploads/posts/2010-05/1273516033_super027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1844824"/>
            <a:ext cx="3287687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6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5112568" cy="4248472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наш воспитанник (выпускник) может получить на выходе? Какие у него есть перспективы?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нашему воспитаннику (выпускнику) вне стен нашей группы? Какими квалификационными характеристиками он должен обладать? (в нашем случае навыками для продолжения дальнейшего обучения). </a:t>
            </a:r>
          </a:p>
          <a:p>
            <a:pPr>
              <a:lnSpc>
                <a:spcPct val="170000"/>
              </a:lnSpc>
            </a:pPr>
            <a:endParaRPr lang="ru-RU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pic>
        <p:nvPicPr>
          <p:cNvPr id="5122" name="Picture 2" descr="http://mou146.chel-edu.ru/images/grd2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2708920"/>
            <a:ext cx="2917501" cy="286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3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(образовательные результаты) выпускников программы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268760"/>
            <a:ext cx="8052023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Длительное время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воспринимают инструкций, с трудом включаются в произвольную деятельности на очень короткий период, не осмысливают происходящее вокруг них. На первых порах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некоторые, наиболее тяжелые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выделяют из окружающей среды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 (специалиста).</a:t>
            </a:r>
          </a:p>
          <a:p>
            <a:pPr indent="444500"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ориентиры: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спользует специфические, культурно фиксированные предметные действия. Знает назначения бытовых предметов и пользуется доступными для него;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ладеет доступными навыками самообслуживания, стремиться быть опрятным;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роявляет самостоятельность в бытовом и игровом поведении;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роявляет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отношению к другим людям, готовность оказать помощь: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роявляет отрицательное отношение к грубости, жадности, другим негативным формам поведения;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облюдает правила элементарной вежливости. Знает правила поведения в детском саду, другом общественном месте, дома, на улице, старается их соблюдать;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еагирует на обращенную речь, понимает доступное ее содержание, старается использовать речь как средство общения;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нает доступные предметы: игрушки, явления природы и др.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пособен сотрудничать с детьми и взрослыми, стремиться к общению и взаимодействию с ними;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роявляет интерес к окружающему миру, играм, сказкам, песням, стихам и т.д., продуктивной деятельности;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оложительно относиться к занятиям в детском саду;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тремиться освоить доступные виды крупных и мелких движений; контролировать и управлять ими.</a:t>
            </a: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177800" algn="just">
              <a:buFont typeface="Arial" panose="020B0604020202020204" pitchFamily="34" charset="0"/>
              <a:buChar char="•"/>
              <a:tabLst>
                <a:tab pos="533400" algn="l"/>
              </a:tabLst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0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итогового контроля уровня достижений воспитанников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844824"/>
            <a:ext cx="7976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педагогическая оценка индивидуального развития ребенка, которая связана с оценкой эффективности педагогических усилий и лежит в основе их дальнейшего планирования.</a:t>
            </a:r>
          </a:p>
          <a:p>
            <a:pPr indent="3556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Инструментарий педагогической диагностики-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структурированная карта наблюдений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фиксировать динамику и перспективы развития ребенка по каждому целевому ориентиру.</a:t>
            </a:r>
          </a:p>
          <a:p>
            <a:pPr indent="3556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производится в ходе спонтанной и специально организованной деятельности детей.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5600"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3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61628" y="188640"/>
            <a:ext cx="7498080" cy="85010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образовательного процесса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83456" y="1505037"/>
            <a:ext cx="6666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микрогрупповая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групповая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992" y="2040035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Специфической формой организации учебно-коррекционного процесса являются индивидуальные занятия по коррекции коммуникации, деструктивного поведения, снятию агрессии и немотивированных страхов, направленные на формирование нормативного поведения и межличностных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а также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повседневной жизни путем привлечения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специальных игр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обучения сюжетно-ролевым и театрализованным играм, играм-драматизациям, где воссоздаются социальные отношения между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участниками;</a:t>
            </a:r>
          </a:p>
          <a:p>
            <a:pPr indent="35560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хозяйственно-бытового труда и в различных видах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indent="3556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536402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учебный план (ИУП)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</TotalTime>
  <Words>1430</Words>
  <Application>Microsoft Office PowerPoint</Application>
  <PresentationFormat>Экран (4:3)</PresentationFormat>
  <Paragraphs>142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Myriad Pro</vt:lpstr>
      <vt:lpstr>Times New Roman</vt:lpstr>
      <vt:lpstr>Тема Office</vt:lpstr>
      <vt:lpstr>АДАПТИРОВАННАЯ ОСНОВНАЯ ОБРАЗОВАТЕЛЬНАЯ ПРОГРАММА ДОШКОЛЬНОГО ОБРАЗОВАНИЯ В ГРУППЕ «ОСОБЫЙ РЕБЕНОК» ДЛЯ ДЕТЕЙ С ОГРАНИЧЕННЫМИ ВОЗМОЖНОСТЯМИ ЗДОРОВЬЯ,  ИМЕЮЩИМ СЛОЖНЫЙ ДЕФЕКТ в возрасте от 3 до 8 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разворачивания программы (схема)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обеспечения качества как свод правил и процедур проектирования и реализации образовательных программ</dc:title>
  <dc:creator>Anatol</dc:creator>
  <cp:lastModifiedBy>Светлана Юрьевна Белянчева</cp:lastModifiedBy>
  <cp:revision>260</cp:revision>
  <dcterms:created xsi:type="dcterms:W3CDTF">2009-09-11T06:15:39Z</dcterms:created>
  <dcterms:modified xsi:type="dcterms:W3CDTF">2016-11-09T09:36:24Z</dcterms:modified>
</cp:coreProperties>
</file>