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1" r:id="rId5"/>
    <p:sldId id="274" r:id="rId6"/>
    <p:sldId id="265" r:id="rId7"/>
    <p:sldId id="266" r:id="rId8"/>
    <p:sldId id="269" r:id="rId9"/>
    <p:sldId id="270" r:id="rId10"/>
    <p:sldId id="259" r:id="rId11"/>
    <p:sldId id="261" r:id="rId12"/>
    <p:sldId id="262" r:id="rId13"/>
    <p:sldId id="260" r:id="rId14"/>
    <p:sldId id="273" r:id="rId15"/>
    <p:sldId id="276" r:id="rId16"/>
    <p:sldId id="272" r:id="rId17"/>
    <p:sldId id="275" r:id="rId18"/>
    <p:sldId id="277" r:id="rId19"/>
    <p:sldId id="278" r:id="rId20"/>
    <p:sldId id="26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59898"/>
            <a:ext cx="7344816" cy="33571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Комната релаксации, как средство снятия </a:t>
            </a:r>
            <a:r>
              <a:rPr lang="ru-RU" b="1" dirty="0" err="1" smtClean="0">
                <a:effectLst/>
              </a:rPr>
              <a:t>психоэмоционального</a:t>
            </a:r>
            <a:r>
              <a:rPr lang="ru-RU" b="1" dirty="0" smtClean="0">
                <a:effectLst/>
              </a:rPr>
              <a:t> напряжения у участников образовательного процесса </a:t>
            </a:r>
            <a:endParaRPr lang="ru-RU" b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861048"/>
            <a:ext cx="4211960" cy="2996952"/>
          </a:xfrm>
        </p:spPr>
        <p:txBody>
          <a:bodyPr/>
          <a:lstStyle/>
          <a:p>
            <a:pPr algn="r"/>
            <a:r>
              <a:rPr lang="ru-RU" dirty="0" smtClean="0"/>
              <a:t>Педагог-психолог МОАУ СОШ №12 им. </a:t>
            </a:r>
            <a:r>
              <a:rPr lang="ru-RU" dirty="0" err="1" smtClean="0"/>
              <a:t>П.Ф.Дерунова</a:t>
            </a:r>
            <a:endParaRPr lang="ru-RU" dirty="0" smtClean="0"/>
          </a:p>
          <a:p>
            <a:pPr algn="r"/>
            <a:r>
              <a:rPr lang="ru-RU" dirty="0" smtClean="0"/>
              <a:t>И.Н.Игнатьева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197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8100392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198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80283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1984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80283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user\Desktop\Комната релакса\IMG_1976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8316416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06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457400"/>
            <a:ext cx="763284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20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8316416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0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129" y="1484784"/>
            <a:ext cx="7848871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08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810039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47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810039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1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81003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4981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Возможности работы  в комнате релаксации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Снятие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напряжения;</a:t>
            </a:r>
          </a:p>
          <a:p>
            <a:r>
              <a:rPr lang="ru-RU" dirty="0" smtClean="0"/>
              <a:t>Проведение внеурочных тематических занятий;</a:t>
            </a:r>
          </a:p>
          <a:p>
            <a:r>
              <a:rPr lang="ru-RU" dirty="0" smtClean="0"/>
              <a:t>Индивидуальная психологическая работа с участниками образовательного процесса;</a:t>
            </a:r>
          </a:p>
          <a:p>
            <a:r>
              <a:rPr lang="ru-RU" dirty="0" smtClean="0"/>
              <a:t>Работа творческих групп;</a:t>
            </a:r>
          </a:p>
          <a:p>
            <a:r>
              <a:rPr lang="ru-RU" dirty="0" smtClean="0"/>
              <a:t>Разрешение конфликтных ситуаций участников образовательного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36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8316416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37.JPG"/>
          <p:cNvPicPr>
            <a:picLocks noGrp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8100392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199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81724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11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81003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17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817240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endParaRPr lang="ru-RU" dirty="0"/>
          </a:p>
        </p:txBody>
      </p:sp>
      <p:pic>
        <p:nvPicPr>
          <p:cNvPr id="4" name="Содержимое 3" descr="C:\Users\user\Desktop\Комната релакса\IMG_2034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810039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Комната релаксации </a:t>
            </a:r>
            <a:br>
              <a:rPr lang="ru-RU" dirty="0" smtClean="0"/>
            </a:br>
            <a:r>
              <a:rPr lang="ru-RU" dirty="0" smtClean="0"/>
              <a:t>МОАУ СОШ №12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C:\Users\user\Desktop\Комната релакса\IMG_1969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828092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89</Words>
  <Application>Microsoft Office PowerPoint</Application>
  <PresentationFormat>Экран (4:3)</PresentationFormat>
  <Paragraphs>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Комната релаксации, как средство снятия психоэмоционального напряжения у участников образовательного процесса </vt:lpstr>
      <vt:lpstr>Возможности работы  в комнате релаксации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 Комната релаксации  МОАУ СОШ №12 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 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Комната релаксации  МОАУ СОШ №12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Комната релаксации </dc:title>
  <dc:creator>VaMpIr</dc:creator>
  <cp:lastModifiedBy>Наталья Николаевна Новикова</cp:lastModifiedBy>
  <cp:revision>15</cp:revision>
  <dcterms:created xsi:type="dcterms:W3CDTF">2015-11-17T19:40:56Z</dcterms:created>
  <dcterms:modified xsi:type="dcterms:W3CDTF">2016-03-21T11:19:50Z</dcterms:modified>
</cp:coreProperties>
</file>