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58" r:id="rId4"/>
    <p:sldId id="261" r:id="rId5"/>
    <p:sldId id="262" r:id="rId6"/>
    <p:sldId id="265" r:id="rId7"/>
    <p:sldId id="266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524000" y="1927653"/>
            <a:ext cx="9144000" cy="1804731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Работа регионального методического объединения учителей-логопедов школ Ярославской области  в 2017 году</a:t>
            </a:r>
            <a:endParaRPr lang="ru-RU" sz="3600" b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504670" y="4003588"/>
            <a:ext cx="3484606" cy="1254211"/>
          </a:xfrm>
        </p:spPr>
        <p:txBody>
          <a:bodyPr/>
          <a:lstStyle/>
          <a:p>
            <a:r>
              <a:rPr lang="ru-RU" dirty="0" smtClean="0"/>
              <a:t>ГАУ ДПО ЯО ИРО</a:t>
            </a:r>
          </a:p>
          <a:p>
            <a:r>
              <a:rPr lang="ru-RU" dirty="0" smtClean="0"/>
              <a:t>Ст. преподаватель КИО Отрошко Г.В.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482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38200" y="720969"/>
            <a:ext cx="10515600" cy="545599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В 2017 году впервые было создано региональное методическое объединение учителей-логопедов школ Ярославской области</a:t>
            </a:r>
          </a:p>
          <a:p>
            <a:r>
              <a:rPr lang="ru-RU" dirty="0" smtClean="0"/>
              <a:t>В него вошли отдельные методические объединения школьных логопедов: </a:t>
            </a:r>
          </a:p>
          <a:p>
            <a:r>
              <a:rPr lang="ru-RU" dirty="0" smtClean="0"/>
              <a:t> методическое объединение  учителей-логопедов г. Ярославля  (руководитель учитель-логопед  средней школы № 83 г. Ярославля Кононова И.М.) , </a:t>
            </a:r>
          </a:p>
          <a:p>
            <a:r>
              <a:rPr lang="ru-RU" dirty="0" smtClean="0"/>
              <a:t>методическое объединение  учителей-логопедов школ  Ярославского муниципального района (руководитель учитель-логопед  </a:t>
            </a:r>
            <a:r>
              <a:rPr lang="ru-RU" dirty="0" err="1" smtClean="0"/>
              <a:t>Красноткацкой</a:t>
            </a:r>
            <a:r>
              <a:rPr lang="ru-RU" dirty="0" smtClean="0"/>
              <a:t> школы ЯМР Попович Г.А.),</a:t>
            </a:r>
          </a:p>
          <a:p>
            <a:r>
              <a:rPr lang="ru-RU" dirty="0" smtClean="0"/>
              <a:t> методическое объединение  учителей-логопедов школ, работающих по адаптированным основным общеобразовательным программам для детей с нарушениями интеллекта  (руководитель – учитель-логопед  «Ярославской школы-интерната № 8» </a:t>
            </a:r>
            <a:r>
              <a:rPr lang="ru-RU" dirty="0" err="1" smtClean="0"/>
              <a:t>Шишелева</a:t>
            </a:r>
            <a:r>
              <a:rPr lang="ru-RU" dirty="0" smtClean="0"/>
              <a:t> Е.В.), </a:t>
            </a:r>
          </a:p>
          <a:p>
            <a:r>
              <a:rPr lang="ru-RU" dirty="0" smtClean="0"/>
              <a:t>методическое объединение  учителей-логопедов Ростовского района Ярославской области (руководитель – учитель-логопед  Центра «Содействие» </a:t>
            </a:r>
            <a:r>
              <a:rPr lang="ru-RU" dirty="0" err="1" smtClean="0"/>
              <a:t>Барсукова</a:t>
            </a:r>
            <a:r>
              <a:rPr lang="ru-RU" dirty="0" smtClean="0"/>
              <a:t> М.В.).  </a:t>
            </a:r>
          </a:p>
          <a:p>
            <a:r>
              <a:rPr lang="ru-RU" dirty="0" smtClean="0"/>
              <a:t>Кроме того, в состав РМО вошли учителя-логопеды районов, где нет своих методических объединений.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1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79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В состав РМО  школьных учителей-логопедов входят  специалисты: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838200" y="1178169"/>
            <a:ext cx="5181600" cy="4998794"/>
          </a:xfrm>
        </p:spPr>
        <p:txBody>
          <a:bodyPr>
            <a:normAutofit lnSpcReduction="10000"/>
          </a:bodyPr>
          <a:lstStyle/>
          <a:p>
            <a:pPr lvl="0"/>
            <a:endParaRPr lang="ru-RU" dirty="0" smtClean="0"/>
          </a:p>
          <a:p>
            <a:pPr lvl="0"/>
            <a:r>
              <a:rPr lang="ru-RU" dirty="0" smtClean="0"/>
              <a:t>Ярославля</a:t>
            </a:r>
          </a:p>
          <a:p>
            <a:pPr lvl="0"/>
            <a:r>
              <a:rPr lang="ru-RU" dirty="0" smtClean="0"/>
              <a:t>Ростова</a:t>
            </a:r>
          </a:p>
          <a:p>
            <a:pPr lvl="0"/>
            <a:r>
              <a:rPr lang="ru-RU" dirty="0" smtClean="0"/>
              <a:t>Переславля-Залесского</a:t>
            </a:r>
          </a:p>
          <a:p>
            <a:pPr lvl="0"/>
            <a:r>
              <a:rPr lang="ru-RU" dirty="0" smtClean="0"/>
              <a:t>Гаврилов-Яма</a:t>
            </a:r>
          </a:p>
          <a:p>
            <a:pPr lvl="0"/>
            <a:r>
              <a:rPr lang="ru-RU" dirty="0" smtClean="0"/>
              <a:t>Данилова</a:t>
            </a:r>
          </a:p>
          <a:p>
            <a:pPr lvl="0"/>
            <a:r>
              <a:rPr lang="ru-RU" dirty="0" smtClean="0"/>
              <a:t>Ярославского, Рыбинского, </a:t>
            </a:r>
            <a:r>
              <a:rPr lang="ru-RU" dirty="0" err="1" smtClean="0"/>
              <a:t>Тутаевского</a:t>
            </a:r>
            <a:r>
              <a:rPr lang="ru-RU" dirty="0" smtClean="0"/>
              <a:t>,  </a:t>
            </a:r>
            <a:r>
              <a:rPr lang="ru-RU" dirty="0" err="1" smtClean="0"/>
              <a:t>Переславского</a:t>
            </a:r>
            <a:r>
              <a:rPr lang="ru-RU" dirty="0" smtClean="0"/>
              <a:t>,  Даниловского, Ростовского муниципальных районов области.</a:t>
            </a:r>
          </a:p>
          <a:p>
            <a:endParaRPr lang="ru-RU" dirty="0"/>
          </a:p>
        </p:txBody>
      </p:sp>
      <p:pic>
        <p:nvPicPr>
          <p:cNvPr id="8" name="Picture 1" descr="C:\Users\O G V\Desktop\IMG_270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80" y="2058194"/>
            <a:ext cx="3797219" cy="28479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4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За 2017 г. РМО  школьных учителей-логопедов провело  4 информационно-методических семинара, которые в общей сложности, посетило более 150 специалистов. </a:t>
            </a:r>
          </a:p>
          <a:p>
            <a:r>
              <a:rPr lang="ru-RU" dirty="0" smtClean="0"/>
              <a:t>Мы знакомились с организацией логопедической работы в различных образовательных учреждениях области, побывали на открытых занятиях.</a:t>
            </a:r>
            <a:endParaRPr lang="ru-RU" dirty="0"/>
          </a:p>
        </p:txBody>
      </p:sp>
      <p:pic>
        <p:nvPicPr>
          <p:cNvPr id="14" name="Содержимое 13" descr="20171219_100154.jpg"/>
          <p:cNvPicPr>
            <a:picLocks noGrp="1" noChangeAspect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159816" y="1005048"/>
            <a:ext cx="2861799" cy="1609762"/>
          </a:xfrm>
        </p:spPr>
      </p:pic>
      <p:pic>
        <p:nvPicPr>
          <p:cNvPr id="4099" name="Picture 3" descr="C:\Users\O G V\Desktop\IMG_2696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14741" y="3938954"/>
            <a:ext cx="2743358" cy="2057401"/>
          </a:xfrm>
          <a:prstGeom prst="rect">
            <a:avLst/>
          </a:prstGeom>
          <a:noFill/>
        </p:spPr>
      </p:pic>
      <p:pic>
        <p:nvPicPr>
          <p:cNvPr id="4100" name="Picture 4" descr="C:\Users\O G V\Desktop\IMG_270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47814" y="1336431"/>
            <a:ext cx="3141965" cy="23563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 Специалисты РМО   приняли   участие   в  межрегиональном семинара в г. Санкт-Петербурге, во всероссийском семинаре в Центре лечебной педагогики в г. Пскове, в конференциях, проводимых ИРО, ЯГПУ им. К.Д. Ушинского, в ряде семинаров  в г. Москве.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C:\Users\O G V\Desktop\IMG_288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4803" y="545931"/>
            <a:ext cx="3059874" cy="2294775"/>
          </a:xfrm>
          <a:prstGeom prst="rect">
            <a:avLst/>
          </a:prstGeom>
          <a:noFill/>
        </p:spPr>
      </p:pic>
      <p:pic>
        <p:nvPicPr>
          <p:cNvPr id="31747" name="Picture 3" descr="C:\Users\O G V\Desktop\IMG_285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9402046" y="2123330"/>
            <a:ext cx="2778458" cy="2083725"/>
          </a:xfrm>
          <a:prstGeom prst="rect">
            <a:avLst/>
          </a:prstGeom>
          <a:noFill/>
        </p:spPr>
      </p:pic>
      <p:pic>
        <p:nvPicPr>
          <p:cNvPr id="31748" name="Picture 4" descr="C:\Users\O G V\Desktop\IMG_268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2442" y="3873439"/>
            <a:ext cx="3018295" cy="2263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За 2017 г. РМО  школьных учителей-логопедов провело  4 информационно-методических семинара, которые в общей сложности, посетило более 150 специалистов.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3234" y="914399"/>
            <a:ext cx="8972550" cy="5160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8252" y="3428808"/>
            <a:ext cx="329668" cy="32067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8032" y="3610363"/>
            <a:ext cx="313984" cy="30542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2924" y="3436950"/>
            <a:ext cx="313984" cy="30542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3059" y="4507144"/>
            <a:ext cx="287860" cy="28000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1027" y="4572863"/>
            <a:ext cx="248064" cy="24129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11" y="4545854"/>
            <a:ext cx="248064" cy="2412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919" y="4083476"/>
            <a:ext cx="248064" cy="24129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0626" y="4942390"/>
            <a:ext cx="248064" cy="24129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733" y="4257602"/>
            <a:ext cx="226278" cy="22010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5345" y="4666503"/>
            <a:ext cx="248064" cy="24129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892" y="4944918"/>
            <a:ext cx="248064" cy="24129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6908" y="4952838"/>
            <a:ext cx="248064" cy="24129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8487" y="2916495"/>
            <a:ext cx="248064" cy="24129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5243" y="3157794"/>
            <a:ext cx="248064" cy="24129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11" y="2489316"/>
            <a:ext cx="248064" cy="24129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6852" y="3072808"/>
            <a:ext cx="251971" cy="24509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3028" y="3468496"/>
            <a:ext cx="248064" cy="241299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9289" y="3925570"/>
            <a:ext cx="232754" cy="226407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3117" y="3797474"/>
            <a:ext cx="205974" cy="200357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0682" y="3382350"/>
            <a:ext cx="234407" cy="22801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0712" y="3616643"/>
            <a:ext cx="156222" cy="1519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26872" y="132220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Контактная информация:</a:t>
            </a:r>
          </a:p>
          <a:p>
            <a:r>
              <a:rPr lang="ru-RU" sz="2000" dirty="0"/>
              <a:t>Россия г. Ярославль, ул. Богдановича, 16 </a:t>
            </a:r>
          </a:p>
          <a:p>
            <a:r>
              <a:rPr lang="ru-RU" sz="2000" dirty="0"/>
              <a:t>Тел.: +7 (4852) 21-06-83 </a:t>
            </a:r>
          </a:p>
          <a:p>
            <a:r>
              <a:rPr lang="ru-RU" sz="2000" dirty="0"/>
              <a:t>Сайт: www.iro.yar.ru</a:t>
            </a:r>
          </a:p>
          <a:p>
            <a:r>
              <a:rPr lang="ru-RU" sz="2000" dirty="0"/>
              <a:t>E-</a:t>
            </a:r>
            <a:r>
              <a:rPr lang="ru-RU" sz="2000" dirty="0" err="1"/>
              <a:t>mail</a:t>
            </a:r>
            <a:r>
              <a:rPr lang="ru-RU" sz="2000" dirty="0"/>
              <a:t>: rcnit@iro.yar.ru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7" y="115612"/>
            <a:ext cx="1117697" cy="108721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363234" y="379497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Образование без границ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1280162" y="423948"/>
            <a:ext cx="7876390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048000" y="1524000"/>
            <a:ext cx="6096000" cy="3810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235436" y="4507144"/>
            <a:ext cx="670642" cy="39449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3622" y="4634867"/>
            <a:ext cx="248064" cy="24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322</Words>
  <Application>Microsoft Office PowerPoint</Application>
  <PresentationFormat>Широкоэкранный</PresentationFormat>
  <Paragraphs>31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1_Тема Office</vt:lpstr>
      <vt:lpstr>2_Тема Office</vt:lpstr>
      <vt:lpstr>Работа регионального методического объединения учителей-логопедов школ Ярославской области  в 2017 году</vt:lpstr>
      <vt:lpstr>Презентация PowerPoint</vt:lpstr>
      <vt:lpstr>В состав РМО  школьных учителей-логопедов входят  специалисты: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Светлана Юрьевна Белянчева</cp:lastModifiedBy>
  <cp:revision>31</cp:revision>
  <dcterms:created xsi:type="dcterms:W3CDTF">2017-01-30T13:00:35Z</dcterms:created>
  <dcterms:modified xsi:type="dcterms:W3CDTF">2018-01-10T12:00:49Z</dcterms:modified>
  <cp:contentStatus/>
</cp:coreProperties>
</file>