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65" r:id="rId6"/>
    <p:sldId id="267" r:id="rId7"/>
    <p:sldId id="266" r:id="rId8"/>
    <p:sldId id="262" r:id="rId9"/>
    <p:sldId id="268" r:id="rId10"/>
    <p:sldId id="269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08.01.2018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учителей-дефектологов Ярославской области  в 2017 году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69014" y="3903784"/>
            <a:ext cx="4325817" cy="1354015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2823436"/>
            <a:ext cx="7307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РМО учителей-дефектологов (</a:t>
            </a:r>
            <a:r>
              <a:rPr lang="ru-RU" dirty="0" err="1" smtClean="0"/>
              <a:t>олигофренопедагогов</a:t>
            </a:r>
            <a:r>
              <a:rPr lang="ru-RU" dirty="0" smtClean="0"/>
              <a:t>) работает  второй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состав РМО входят учителя-дефектологи (</a:t>
            </a:r>
            <a:r>
              <a:rPr lang="ru-RU" dirty="0" err="1" smtClean="0"/>
              <a:t>олигофренопедагоги</a:t>
            </a:r>
            <a:r>
              <a:rPr lang="ru-RU" dirty="0" smtClean="0"/>
              <a:t>), работающие в школах и детских садах Ярославской области  с детьми с интеллектуальными нарушениями.</a:t>
            </a:r>
          </a:p>
          <a:p>
            <a:pPr>
              <a:buNone/>
            </a:pPr>
            <a:r>
              <a:rPr lang="ru-RU" dirty="0" smtClean="0"/>
              <a:t>Руководитель РМО – учитель-дефектолог Ярославской школы № 45 </a:t>
            </a:r>
            <a:r>
              <a:rPr lang="ru-RU" dirty="0" err="1" smtClean="0"/>
              <a:t>Курзакова</a:t>
            </a:r>
            <a:r>
              <a:rPr lang="ru-RU" dirty="0" smtClean="0"/>
              <a:t> С.Н.</a:t>
            </a:r>
          </a:p>
          <a:p>
            <a:pPr>
              <a:buNone/>
            </a:pPr>
            <a:r>
              <a:rPr lang="ru-RU" dirty="0" smtClean="0"/>
              <a:t>В актив входят учителя-дефектологи: </a:t>
            </a:r>
            <a:r>
              <a:rPr lang="ru-RU" dirty="0" err="1" smtClean="0"/>
              <a:t>Ромашкина</a:t>
            </a:r>
            <a:r>
              <a:rPr lang="ru-RU" dirty="0" smtClean="0"/>
              <a:t> Е.Н., </a:t>
            </a:r>
            <a:r>
              <a:rPr lang="ru-RU" dirty="0" err="1" smtClean="0"/>
              <a:t>Гомоль</a:t>
            </a:r>
            <a:r>
              <a:rPr lang="ru-RU" dirty="0" smtClean="0"/>
              <a:t> М.А., Курганова Е.А., </a:t>
            </a:r>
            <a:r>
              <a:rPr lang="ru-RU" dirty="0" err="1" smtClean="0"/>
              <a:t>Баранцова</a:t>
            </a:r>
            <a:r>
              <a:rPr lang="ru-RU" dirty="0" smtClean="0"/>
              <a:t> Н.С.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состав РМО учителей-дефектологов (</a:t>
            </a:r>
            <a:r>
              <a:rPr lang="ru-RU" dirty="0" err="1" smtClean="0"/>
              <a:t>олигофренопедагогов</a:t>
            </a:r>
            <a:r>
              <a:rPr lang="ru-RU" dirty="0" smtClean="0"/>
              <a:t>) входят дефектологи: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705708"/>
            <a:ext cx="5181600" cy="447125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Ярославля</a:t>
            </a:r>
          </a:p>
          <a:p>
            <a:pPr lvl="0"/>
            <a:r>
              <a:rPr lang="ru-RU" dirty="0" smtClean="0"/>
              <a:t>Ростова</a:t>
            </a:r>
          </a:p>
          <a:p>
            <a:pPr lvl="0"/>
            <a:r>
              <a:rPr lang="ru-RU" dirty="0" smtClean="0"/>
              <a:t>Гаврилов-Яма</a:t>
            </a:r>
          </a:p>
          <a:p>
            <a:pPr lvl="0"/>
            <a:r>
              <a:rPr lang="ru-RU" dirty="0" smtClean="0"/>
              <a:t>Данилова</a:t>
            </a:r>
          </a:p>
          <a:p>
            <a:pPr lvl="0"/>
            <a:r>
              <a:rPr lang="ru-RU" dirty="0" smtClean="0"/>
              <a:t>Ярославского, Рыбинского,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, Даниловского, Ростовского муниципальных районов области.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O G V\Desktop\IMG_2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854" y="1913184"/>
            <a:ext cx="2935655" cy="2201616"/>
          </a:xfrm>
          <a:prstGeom prst="rect">
            <a:avLst/>
          </a:prstGeom>
          <a:noFill/>
        </p:spPr>
      </p:pic>
      <p:pic>
        <p:nvPicPr>
          <p:cNvPr id="6147" name="Picture 3" descr="C:\Users\O G V\Desktop\IMG_2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937" y="3966232"/>
            <a:ext cx="2918010" cy="2188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8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38200" y="1354015"/>
            <a:ext cx="5181600" cy="48229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За 2017 г. РМО  дефектологов провело  4 информационно-методических семинара.  Всего в мероприятиях РМО приняли участие  более 150  специалистов. </a:t>
            </a:r>
          </a:p>
          <a:p>
            <a:r>
              <a:rPr lang="ru-RU" dirty="0" smtClean="0"/>
              <a:t>Мы побывали на открытых занятиях и уроках в школах, школах-интернатах, детских садах, знакомились с новым оборудованием,  новыми технологиями коррекционной работы с детьми.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266092"/>
            <a:ext cx="5181600" cy="491087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 descr="C:\Users\O G V\Desktop\IMG_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277" y="506749"/>
            <a:ext cx="2917947" cy="2188335"/>
          </a:xfrm>
          <a:prstGeom prst="rect">
            <a:avLst/>
          </a:prstGeom>
          <a:noFill/>
        </p:spPr>
      </p:pic>
      <p:pic>
        <p:nvPicPr>
          <p:cNvPr id="5124" name="Picture 4" descr="C:\Users\O G V\Desktop\IMG_2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693" y="1829047"/>
            <a:ext cx="2889738" cy="2167180"/>
          </a:xfrm>
          <a:prstGeom prst="rect">
            <a:avLst/>
          </a:prstGeom>
          <a:noFill/>
        </p:spPr>
      </p:pic>
      <p:pic>
        <p:nvPicPr>
          <p:cNvPr id="5125" name="Picture 5" descr="C:\Users\O G V\Desktop\IMG_2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527" y="3745523"/>
            <a:ext cx="3259201" cy="2444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301262"/>
            <a:ext cx="5181600" cy="48757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Интересные семинары были проведены на базе:</a:t>
            </a:r>
          </a:p>
          <a:p>
            <a:r>
              <a:rPr lang="ru-RU" dirty="0" smtClean="0"/>
              <a:t> МДОУ № 5 г. Ростова «Серпантин»</a:t>
            </a:r>
          </a:p>
          <a:p>
            <a:r>
              <a:rPr lang="ru-RU" dirty="0" smtClean="0"/>
              <a:t>Центра  психолого-педагогической, медицинской  и социальной помощи «Содействие» г. Ростов</a:t>
            </a:r>
          </a:p>
          <a:p>
            <a:r>
              <a:rPr lang="ru-RU" dirty="0" smtClean="0"/>
              <a:t>ГОУ ЯО «Ярославская школа № 45»</a:t>
            </a:r>
          </a:p>
          <a:p>
            <a:r>
              <a:rPr lang="ru-RU" dirty="0" smtClean="0"/>
              <a:t>ГОУ ЯО "Ярославская школа-интернат № 8"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213338"/>
            <a:ext cx="5181600" cy="496362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Users\O G V\Desktop\IMG_2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0121" y="509954"/>
            <a:ext cx="2860596" cy="2145324"/>
          </a:xfrm>
          <a:prstGeom prst="rect">
            <a:avLst/>
          </a:prstGeom>
          <a:noFill/>
        </p:spPr>
      </p:pic>
      <p:pic>
        <p:nvPicPr>
          <p:cNvPr id="4099" name="Picture 3" descr="C:\Users\O G V\Desktop\IMG_2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046" y="2203001"/>
            <a:ext cx="2795464" cy="2096478"/>
          </a:xfrm>
          <a:prstGeom prst="rect">
            <a:avLst/>
          </a:prstGeom>
          <a:noFill/>
        </p:spPr>
      </p:pic>
      <p:pic>
        <p:nvPicPr>
          <p:cNvPr id="4100" name="Picture 4" descr="C:\Users\O G V\Desktop\IMG_2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365" y="4002160"/>
            <a:ext cx="2846657" cy="213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Специалисты РМО приняли участие в проведении стажировок для слушателей профессиональной переподготовки  по направлению «Специальное дефектологическое образование»: показали открытые уроки, коррекционные занятия.</a:t>
            </a:r>
          </a:p>
          <a:p>
            <a:r>
              <a:rPr lang="ru-RU" dirty="0" smtClean="0"/>
              <a:t>В этой работе приняли участие «Ярославская школа-интернат № 8», «Ярославская школа № 45».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4" name="Picture 2" descr="C:\Users\O G V\Desktop\IMG_2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080" y="562707"/>
            <a:ext cx="3265227" cy="2448780"/>
          </a:xfrm>
          <a:prstGeom prst="rect">
            <a:avLst/>
          </a:prstGeom>
          <a:noFill/>
        </p:spPr>
      </p:pic>
      <p:pic>
        <p:nvPicPr>
          <p:cNvPr id="3075" name="Picture 3" descr="C:\Users\O G V\Desktop\IMG_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96" y="1701890"/>
            <a:ext cx="3264292" cy="2448079"/>
          </a:xfrm>
          <a:prstGeom prst="rect">
            <a:avLst/>
          </a:prstGeom>
          <a:noFill/>
        </p:spPr>
      </p:pic>
      <p:pic>
        <p:nvPicPr>
          <p:cNvPr id="3076" name="Picture 4" descr="C:\Users\O G V\Desktop\IMG_2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458" y="4167555"/>
            <a:ext cx="2907487" cy="218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Специалисты РМО   приняли   участие   в  межрегиональном семинара в г. Санкт-Петербурге, во всероссийском семинаре в Центре лечебной педагогики в г. Пскове, в конференциях, проводимых ИРО, ЯГПУ им. К.Д. Ушинского, в ряде семинаров  в г. Москве.</a:t>
            </a:r>
          </a:p>
          <a:p>
            <a:r>
              <a:rPr lang="ru-RU" dirty="0" smtClean="0"/>
              <a:t>Активно участвовали специалисты РМО в региональном конкурсе «Дефектолог – 2017»</a:t>
            </a:r>
            <a:endParaRPr lang="ru-RU" dirty="0"/>
          </a:p>
        </p:txBody>
      </p:sp>
      <p:pic>
        <p:nvPicPr>
          <p:cNvPr id="1026" name="Picture 2" descr="C:\Users\O G V\Desktop\IMG_2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6850" y="849144"/>
            <a:ext cx="2502104" cy="1876471"/>
          </a:xfrm>
          <a:prstGeom prst="rect">
            <a:avLst/>
          </a:prstGeom>
          <a:noFill/>
        </p:spPr>
      </p:pic>
      <p:pic>
        <p:nvPicPr>
          <p:cNvPr id="1027" name="Picture 3" descr="C:\Users\O G V\Desktop\IMG_25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1520" y="2040608"/>
            <a:ext cx="3070388" cy="2302791"/>
          </a:xfrm>
          <a:prstGeom prst="rect">
            <a:avLst/>
          </a:prstGeom>
          <a:noFill/>
        </p:spPr>
      </p:pic>
      <p:pic>
        <p:nvPicPr>
          <p:cNvPr id="1028" name="Picture 4" descr="C:\Users\O G V\Desktop\IMG_25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3874" y="3323492"/>
            <a:ext cx="3334265" cy="2500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Победителями конкурса «Дефектолог – 2017» стали: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"Коррекционное занятие учителя-дефектолога дошкольного учреждения" – </a:t>
            </a:r>
            <a:r>
              <a:rPr lang="ru-RU" i="1" dirty="0" smtClean="0"/>
              <a:t>Татьяна Павлова, детский сад № 10 г.Рыбинск;</a:t>
            </a:r>
            <a:endParaRPr lang="ru-RU" dirty="0" smtClean="0"/>
          </a:p>
          <a:p>
            <a:r>
              <a:rPr lang="ru-RU" dirty="0" smtClean="0"/>
              <a:t>"Коррекционное занятие учителя-дефектолога школы" – </a:t>
            </a:r>
            <a:r>
              <a:rPr lang="ru-RU" i="1" dirty="0" smtClean="0"/>
              <a:t>Ольга Грибова, школа № 4, г.Тутаев;</a:t>
            </a:r>
            <a:endParaRPr lang="ru-RU" dirty="0" smtClean="0"/>
          </a:p>
          <a:p>
            <a:r>
              <a:rPr lang="ru-RU" dirty="0" smtClean="0"/>
              <a:t>"Урок учителя-дефектолога в коррекционной школе (классе)" – </a:t>
            </a:r>
            <a:r>
              <a:rPr lang="ru-RU" i="1" dirty="0" smtClean="0"/>
              <a:t>Ирина </a:t>
            </a:r>
            <a:r>
              <a:rPr lang="ru-RU" i="1" dirty="0" err="1" smtClean="0"/>
              <a:t>Шамаева</a:t>
            </a:r>
            <a:r>
              <a:rPr lang="ru-RU" i="1" dirty="0" smtClean="0"/>
              <a:t>, школа-интернат № 9 , г.Ярославль.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O G V\Desktop\csm_2019-09-29-defektolog1_79c0a1e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775" y="3635417"/>
            <a:ext cx="3380072" cy="2255430"/>
          </a:xfrm>
          <a:prstGeom prst="rect">
            <a:avLst/>
          </a:prstGeom>
          <a:noFill/>
        </p:spPr>
      </p:pic>
      <p:pic>
        <p:nvPicPr>
          <p:cNvPr id="2051" name="Picture 3" descr="C:\Users\O G V\Desktop\csm_2019-09-29-defektolog3_a7536eed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983" y="1658383"/>
            <a:ext cx="2778369" cy="243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720969"/>
            <a:ext cx="5181600" cy="5455994"/>
          </a:xfrm>
        </p:spPr>
        <p:txBody>
          <a:bodyPr/>
          <a:lstStyle/>
          <a:p>
            <a:r>
              <a:rPr lang="ru-RU" dirty="0" smtClean="0"/>
              <a:t>Специалисты РМО, учителя-дефектологи  М.А. </a:t>
            </a:r>
            <a:r>
              <a:rPr lang="ru-RU" dirty="0" err="1" smtClean="0"/>
              <a:t>Гомоль</a:t>
            </a:r>
            <a:r>
              <a:rPr lang="ru-RU" dirty="0" smtClean="0"/>
              <a:t> и Е.А. Курганова (Ростов, Центр  </a:t>
            </a:r>
            <a:r>
              <a:rPr lang="ru-RU" dirty="0" smtClean="0"/>
              <a:t> психолого-педагогической, медицинской  и социальной помощи «Содействие</a:t>
            </a:r>
            <a:r>
              <a:rPr lang="ru-RU" dirty="0" smtClean="0"/>
              <a:t>») приняли участие в подготовке к изданию методического пособия по работе дефектолога со школьниками.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 G V\Desktop\csm_inkl12_a9101a2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623" y="1032153"/>
            <a:ext cx="2987899" cy="42432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343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Работа регионального методического объединения учителей-дефектологов Ярославской области  в 2017 году</vt:lpstr>
      <vt:lpstr>РМО учителей-дефектологов (олигофренопедагогов) работает  второй год</vt:lpstr>
      <vt:lpstr>В состав РМО учителей-дефектологов (олигофренопедагогов) входят дефектологи:</vt:lpstr>
      <vt:lpstr>Слайд 4</vt:lpstr>
      <vt:lpstr>Слайд 5</vt:lpstr>
      <vt:lpstr>Слайд 6</vt:lpstr>
      <vt:lpstr>Слайд 7</vt:lpstr>
      <vt:lpstr>Победителями конкурса «Дефектолог – 2017» стали: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33</cp:revision>
  <dcterms:created xsi:type="dcterms:W3CDTF">2017-01-30T13:00:35Z</dcterms:created>
  <dcterms:modified xsi:type="dcterms:W3CDTF">2018-01-08T19:38:15Z</dcterms:modified>
  <cp:contentStatus/>
</cp:coreProperties>
</file>