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71" r:id="rId2"/>
    <p:sldId id="267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90" r:id="rId11"/>
    <p:sldId id="292" r:id="rId12"/>
    <p:sldId id="280" r:id="rId13"/>
    <p:sldId id="291" r:id="rId14"/>
    <p:sldId id="283" r:id="rId15"/>
    <p:sldId id="28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run.ru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ro.yar.ru/fileadmin/iro/shabl/images/iro_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1143008" cy="11430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57356" y="357166"/>
            <a:ext cx="707236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/>
              <a:t>Государственное автономное учреждение </a:t>
            </a:r>
          </a:p>
          <a:p>
            <a:r>
              <a:rPr lang="ru-RU" sz="1700" dirty="0" smtClean="0"/>
              <a:t>дополнительного профессионального образования Ярославской области</a:t>
            </a:r>
          </a:p>
          <a:p>
            <a:r>
              <a:rPr lang="ru-RU" sz="2400" dirty="0" smtClean="0"/>
              <a:t>Институт развития образования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143116"/>
            <a:ext cx="81439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Нормативно-правовая база деятельности 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школьных спортивных клубов 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Ярославской области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71678"/>
            <a:ext cx="450056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Региональный проект: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«Лига школьных спортивных клубов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</a:rPr>
              <a:t>Ярославии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7410" name="Picture 2" descr="http://vr76.ru/wp-content/uploads/2015/12/yaroslavskaya_coa_b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1432771" cy="142876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6250" t="4861" r="63281" b="13194"/>
          <a:stretch>
            <a:fillRect/>
          </a:stretch>
        </p:blipFill>
        <p:spPr bwMode="auto">
          <a:xfrm>
            <a:off x="4643438" y="214290"/>
            <a:ext cx="4249972" cy="642944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428604"/>
            <a:ext cx="72152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Региональный проект: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«Лига школьных спортивных клубов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</a:rPr>
              <a:t>Ярославии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688" y="1928802"/>
            <a:ext cx="88583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0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Разработчики проекта</a:t>
            </a: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ГАУ ДПО ЯО «Институт развития образования»</a:t>
            </a: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ГОАУ ДО ЯО«Центр детей и юношества»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vr76.ru/wp-content/uploads/2015/12/yaroslavskaya_coa_b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1432771" cy="1428760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5688" y="3000372"/>
            <a:ext cx="88583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0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Участники проекта</a:t>
            </a: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Школьные спортивные клубы общеобразовательных организаций Ярославской области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85688" y="4071942"/>
            <a:ext cx="88583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0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Партнеры проекта</a:t>
            </a: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Департамент образования Ярославской области</a:t>
            </a: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Агентство по физической культуре и спорту Ярославской области</a:t>
            </a: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Департамент здравоохранения и фармации Ярославской области</a:t>
            </a: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Органы местного самоуправления в области образования, физической культуры и спорта</a:t>
            </a: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Общественные организации</a:t>
            </a: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Спортивные федерации Ярославской области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428604"/>
            <a:ext cx="72152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Региональный проект: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«Лига школьных спортивных клубов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</a:rPr>
              <a:t>Ярославии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688" y="1928802"/>
            <a:ext cx="885831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0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</a:p>
          <a:p>
            <a:pPr indent="457200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сети школьных спортивных клубов для развития школьного спорта с учетом его социальной и образовательной функций, а также специфики его структуры, основанной на добровольной деятельности субъектов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vr76.ru/wp-content/uploads/2015/12/yaroslavskaya_coa_b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1432771" cy="1428760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85688" y="3786190"/>
            <a:ext cx="8858312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0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Основные направления реализации проекта</a:t>
            </a:r>
          </a:p>
          <a:p>
            <a:pPr lvl="0" indent="457200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Разработка нормативно-правовых актов по созданию школьных спортивных клубов (ШСК) в системе образования в ЯО.</a:t>
            </a:r>
          </a:p>
          <a:p>
            <a:pPr lvl="0"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Вовлечение обучающихся в занятия физической культурой и спортом, развитие и популяризация школьного спорта.</a:t>
            </a: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Создание системы сетевого взаимодействия школьных спортивных клубов Ярославской области.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428604"/>
            <a:ext cx="72152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Региональный проект: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«Лига школьных спортивных клубов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</a:rPr>
              <a:t>Ярославии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688" y="1928802"/>
            <a:ext cx="8858312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0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 проекта</a:t>
            </a:r>
          </a:p>
          <a:p>
            <a:pPr lvl="0"/>
            <a:r>
              <a:rPr lang="ru-RU" dirty="0" smtClean="0"/>
              <a:t>1. Разработка  пакета локальных нормативных актов школьного спортивного клуба в качестве структурного подразделения образовательной организации, либо в виде общественного объединения, не являющихся юридическим лицом. </a:t>
            </a:r>
          </a:p>
          <a:p>
            <a:pPr lvl="0"/>
            <a:r>
              <a:rPr lang="ru-RU" dirty="0" smtClean="0"/>
              <a:t>2. Создание условий для совершенствования педагогических кадров, обеспечивающих деятельность школьных спортивных клубов с учетом непрерывности процессов обучения и спортивной подготовки.</a:t>
            </a:r>
          </a:p>
          <a:p>
            <a:pPr lvl="0"/>
            <a:r>
              <a:rPr lang="ru-RU" dirty="0" smtClean="0"/>
              <a:t>3. Разработка системы мотивации педагогических работников, проявляющих  инициативу и творческую активность в деятельности «Лиги школьных спортивных клубов </a:t>
            </a:r>
            <a:r>
              <a:rPr lang="ru-RU" dirty="0" err="1" smtClean="0"/>
              <a:t>Ярославия</a:t>
            </a:r>
            <a:r>
              <a:rPr lang="ru-RU" dirty="0" smtClean="0"/>
              <a:t>».</a:t>
            </a:r>
          </a:p>
          <a:p>
            <a:pPr lvl="0"/>
            <a:r>
              <a:rPr lang="ru-RU" dirty="0" smtClean="0"/>
              <a:t>4. Создание условий к спортивной подготовке обучающихся в общеобразовательных организациях, их участию в физкультурных мероприятиях и спортивных мероприятиях, в том числе в официальных физкультурных  и спортивных мероприятиях.</a:t>
            </a:r>
          </a:p>
          <a:p>
            <a:pPr lvl="0"/>
            <a:r>
              <a:rPr lang="ru-RU" dirty="0" smtClean="0"/>
              <a:t>5. Создание единого календарного плана физкультурных мероприятий и спортивных мероприятий «Лиги школьных спортивных клубов </a:t>
            </a:r>
            <a:r>
              <a:rPr lang="ru-RU" dirty="0" err="1" smtClean="0"/>
              <a:t>Ярославия</a:t>
            </a:r>
            <a:r>
              <a:rPr lang="ru-RU" dirty="0" smtClean="0"/>
              <a:t>». </a:t>
            </a:r>
          </a:p>
          <a:p>
            <a:pPr lvl="0"/>
            <a:r>
              <a:rPr lang="ru-RU" dirty="0" smtClean="0"/>
              <a:t>6. Разработка системы мониторинга эффективности деятельности ШСК ЯО.</a:t>
            </a:r>
            <a:endParaRPr lang="ru-RU" dirty="0"/>
          </a:p>
        </p:txBody>
      </p:sp>
      <p:pic>
        <p:nvPicPr>
          <p:cNvPr id="17410" name="Picture 2" descr="http://vr76.ru/wp-content/uploads/2015/12/yaroslavskaya_coa_b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1432771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44" y="214290"/>
            <a:ext cx="8858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Нормативно-правовое обеспечение проекта </a:t>
            </a:r>
          </a:p>
          <a:p>
            <a:pPr lvl="0"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Лига школьных спортивных клубов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Ярославии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»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1142984"/>
            <a:ext cx="8786874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физической культуре и спорте в Российской Федерации 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закон от 4 декабря 2007 года № 329-ФЗ [принят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Думой 16 ноября 2007 г. 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одобр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Советом Федерации 23 ноября 2007 г. : с изменениями и дополнениями].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физической культуре и спорте в Ярославской области : закон Ярославской области от 11 ноября 2013 года № 54-з [принят Ярославской областной Думой 29 октября 2013 года].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 образовании в Российской Федерации 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закон от 29 декабря 2012 года № 273-ФЗ [принят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Думой 21 декабря 2012 г. 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одобр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Советом Федерации 26 декабря 2012 г. : с изменениями и дополнениями].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 общественных объединениях 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закон от 19 мая 1995 года № 82-ФЗ [принят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Думой 14 апреля 1995 г. ; с изменениями и дополнениями].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 утверждении порядка осуществления деятельности школьных спортивных клубов и студенческих спортивных клубов [приказ Министерства образования и науки РФ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Минобрнауки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России) от 13 сентября 2013 г. № 1065].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 утверждении и введении в действие Федерального государственного образовательного стандарта начального общего образования [приказ Министерства образования и науки РФ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Минобрнауки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России) от 06 октября 2009 г. № 373].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 утверждении Федерального государственного образовательного стандарта основного общего образования [приказ Министерства образования и науки РФ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Минобрнауки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России) от 17 декабря 2010 г. № 1897].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 утверждении и введении в действие Федерального государственного образовательного стандарта среднего общего образования [приказ Министерства образования и науки РФ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Минобрнауки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России) от 06 октября 2009 г. № 413].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физической культуры и спорта в российской Федерации на 2016-2020 годы : федеральная целевая программа [утв. постановлением Правительства РФ от 21 января 2015 г. № 30].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Стратегия развития физической культуры и спорта в российской Федерации на период до 2020 г. [утв. распоряжением Правительства РФ от 7 августа 2009 г. № 1101].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t="6250" r="1953" b="17361"/>
          <a:stretch>
            <a:fillRect/>
          </a:stretch>
        </p:blipFill>
        <p:spPr bwMode="auto">
          <a:xfrm>
            <a:off x="0" y="928670"/>
            <a:ext cx="9144000" cy="400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85720" y="71414"/>
            <a:ext cx="39898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hlinkClick r:id="rId3"/>
              </a:rPr>
              <a:t>http://schoolrun.ru/</a:t>
            </a:r>
            <a:endParaRPr lang="ru-RU" sz="3600" dirty="0"/>
          </a:p>
        </p:txBody>
      </p:sp>
      <p:sp>
        <p:nvSpPr>
          <p:cNvPr id="4" name="Стрелка вниз 3"/>
          <p:cNvSpPr/>
          <p:nvPr/>
        </p:nvSpPr>
        <p:spPr>
          <a:xfrm rot="19897615">
            <a:off x="1402816" y="2479890"/>
            <a:ext cx="203525" cy="11450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Стратегия развития физической культуры и спорта в РФ на период до 2020 года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857752" y="1142984"/>
            <a:ext cx="4071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распоряжение Правительства Российской Федерации от 07 августа 2009 г. № 1101-р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championsdiets.ru/images/gerbminspo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42918"/>
            <a:ext cx="905689" cy="9286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1857364"/>
            <a:ext cx="86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Модернизация системы физического воспитания в школьных образовательных учреждениях: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42844" y="2500306"/>
            <a:ext cx="878687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 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спорта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образовательных учреждениях;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создание условий и стимулов для расширения сети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детско-юношеских спортивных клубов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 спортивных команд, функционирующих на базе образовательных учреждений;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сохранение обязательной формы физкультурного образования - для обучающихся в объеме не менее 3 часов в соответствии с ФГОС, существенное </a:t>
            </a:r>
            <a:r>
              <a:rPr kumimoji="0" lang="ru-RU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увеличение объема спортивной работы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внеурочное время для реализации необходимого недельного объема двигательного режима не менее 8 часов в неделю;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совершенствование системы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физкультурных и спортивных мероприятий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всех категорий обучающихся;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создание в общеобразовательных учреждениях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спортивных классов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классов с углубленным изучением предмета «Физическая культура»;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создание в образовательных учреждениях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детско-юношеских спортивных и туристских клубов (центров)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Стратегия развития физической культуры и спорта в РФ на период до 2020 года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857752" y="1142984"/>
            <a:ext cx="4071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распоряжение Правительства Российской Федерации от 07 августа 2009 г. № 1101-р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championsdiets.ru/images/gerbminspo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42918"/>
            <a:ext cx="905689" cy="9286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1857364"/>
            <a:ext cx="86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Ожидаемые результаты модернизации системы физического воспитания в школьных образовательных учреждениях: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42844" y="2500306"/>
            <a:ext cx="878687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00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обеспечение недельного двигательного режима обучающихся в объеме не менее 6 - 8 часов в зависимости от возраста и состояния здоровья;</a:t>
            </a:r>
          </a:p>
          <a:p>
            <a:pPr indent="450000"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5000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привлечение к систематическим занятиям физической культурой и спортом не менее 80 процентов обучающихся;</a:t>
            </a:r>
          </a:p>
          <a:p>
            <a:pPr indent="450000"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5000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обеспечение образовательных учреждений объектами спорта;</a:t>
            </a:r>
          </a:p>
          <a:p>
            <a:pPr indent="450000"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500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увеличение доли обучающихся, отнесенных к специальным медицинским группам, посещающих специальные занятия физической культурой, до 95 процентов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500042"/>
            <a:ext cx="7143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Федеральный закон</a:t>
            </a:r>
          </a:p>
          <a:p>
            <a:pPr algn="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«О физической культуре и спорте в РФ»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857752" y="1571612"/>
            <a:ext cx="40719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 4 декабря  2007 г.  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№ 329-ФЗ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42844" y="2143116"/>
            <a:ext cx="878687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0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Школьный спорт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- часть спорта, направленная на физическое воспитание и физическую подготовку обучающихся в общеобразовательных организациях, их подготовку к участию и участие в физкультурных мероприятиях и спортивных мероприятиях, в том числе в официальных физкультурных мероприятиях и спортивных мероприятиях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www.vnd12.ru/uploads/posts/2013-08/1377499018_russian-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1557318" cy="128588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282" y="4286256"/>
            <a:ext cx="87868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спортивные мероприятия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- спортивные соревнования, а также тренировочные мероприятия, включающие в себя теоретическую и организационную части, и другие мероприятия по подготовке к спортивным соревнованиям с участием спортсменов;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физкультурные мероприятия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- организованные занятия граждан физической культурой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428604"/>
            <a:ext cx="72152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Закон Ярославской области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«О физической культуре и спорте 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в Ярославской области»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786314" y="2000240"/>
            <a:ext cx="40719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 11 ноября  2013 г.  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№ 54-з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85786" y="2786058"/>
            <a:ext cx="814393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0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Статья 3. Полномочия органов государственной власти Ярославской области в сфере физической культуры и спорта</a:t>
            </a:r>
          </a:p>
          <a:p>
            <a:pPr indent="4500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indent="4500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6) Содействие развитию детско-юношеского,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школьного спорта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студенческого спорта, массового спорта, спорта высших достижений и профессионального спорта;</a:t>
            </a:r>
          </a:p>
          <a:p>
            <a:pPr indent="450000"/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pic>
        <p:nvPicPr>
          <p:cNvPr id="17410" name="Picture 2" descr="http://vr76.ru/wp-content/uploads/2015/12/yaroslavskaya_coa_b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1571636" cy="1567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42844" y="2143116"/>
            <a:ext cx="878687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Глава 3. Физическая культура и спорт в системе образования, в системе федеральных органов исполнительной власти, по месту работы и месту жительства граждан. Адаптивная физическая культура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www.vnd12.ru/uploads/posts/2013-08/1377499018_russian-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1557318" cy="128588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7158" y="3214686"/>
            <a:ext cx="85725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Статья 28. Физическая культура и спорт в системе образования</a:t>
            </a: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целях вовлечения обучающихся в занятия физической культурой и спортом, развития и популяризации школьного спорта образовательными организациями, реализующими образовательные программы начального общего, основного общего, среднего общего образования, могут создаваться школьные спортивные клубы (в том числе в виде общественных объединений), не являющиеся юридическими лицами. Деятельность таких спортивных клубов осуществляется в порядке, установленном уполномоченным Правительством Российской Федерации федеральным органом исполнительной власти, и предусматривается уставами соответствующих образовательных организаций.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00232" y="500042"/>
            <a:ext cx="7143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Федеральный закон</a:t>
            </a:r>
          </a:p>
          <a:p>
            <a:pPr algn="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«О физической культуре и спорте в РФ»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857752" y="1571612"/>
            <a:ext cx="40719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 4 декабря  2007 г.  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№ 329-ФЗ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Об утверждении порядка осуществления деятельности школьных спортивных клубов и студенческих спортивных клубах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857752" y="1714488"/>
            <a:ext cx="4071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Приказ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Минобрнауки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России</a:t>
            </a:r>
          </a:p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 13 сентября 2013 г. № 1065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14348" y="2928934"/>
            <a:ext cx="828680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Спортивный клуб, созданный в качестве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структурного подразделения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образовательной организации, осуществляет свою деятельность в соответствии с законодательством РФ, настоящим Порядком, уставом соответствующей образовательной организации, положением о спортивном клубе, утверждаемым в установленном уставом образовательной организации порядке.</a:t>
            </a: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Спортивный клуб, созданный в виде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общественного объединения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осуществляет свою деятельность в соответствии с законодательством РФ, в том числе в соответствии с Федеральным законом от 19 мая 1995 г. №82-ФЗ "Об общественных объединениях»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настоящим Порядком.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zvenigovo-city.ru/wp-content/uploads/2014/12/98762345777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1428759" cy="1428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Об утверждении порядка осуществления деятельности школьных спортивных клубов и студенческих спортивных клубах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857752" y="1714488"/>
            <a:ext cx="4071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Приказ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Минобрнауки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России</a:t>
            </a:r>
          </a:p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 13 сентября 2013 г. № 1065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688" y="2571744"/>
            <a:ext cx="885831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Основными задачами деятельности спортивных клубов являются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вовлечение обучающихся в систематические занятия физической культурой и спортом, формирование у них мотивации и устойчивого интереса к укреплению здоровья;</a:t>
            </a: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организация физкультурно-спортивной работы с обучающимися;</a:t>
            </a: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участие в спортивных соревнованиях различного уровня среди образовательных организаций;</a:t>
            </a: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развитие волонтерского движения по пропаганде здорового образа жизни;</a:t>
            </a: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оказание содействия обучающимся, членам спортивных сборных команд образовательных организаций в создании необходимых условий для эффективной организации образовательного и тренировочного процессов;</a:t>
            </a: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организация спортивно-массовой работы с обучающимися, имеющими отклонения в состоянии здоровья, ограниченные возможности здоровья.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zvenigovo-city.ru/wp-content/uploads/2014/12/98762345777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1357299"/>
            <a:ext cx="1285884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Об утверждении порядка осуществления деятельности школьных спортивных клубов и студенческих спортивных клубах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857752" y="1714488"/>
            <a:ext cx="4071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Приказ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Минобрнауки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России</a:t>
            </a:r>
          </a:p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 13 сентября 2013 г. № 1065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688" y="2500306"/>
            <a:ext cx="8858312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Спортивные клубы осуществляют свою деятельность в течение всего учебного года, включая каникулы, в соответствии с расписанием занятий спортивных клубов.</a:t>
            </a:r>
          </a:p>
          <a:p>
            <a:pPr indent="457200"/>
            <a:endParaRPr lang="ru-RU" sz="2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Спортивный клуб формирует свою структуру с учетом пожеланий обучающихся, родителей (законных представителей) несовершеннолетних обучающихся и педагогических работников спортивных клубов, а также образовательных организаций.</a:t>
            </a:r>
          </a:p>
          <a:p>
            <a:pPr indent="457200"/>
            <a:endParaRPr lang="ru-RU" sz="2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Основными формами работы спортивных клубов являются занятия в секциях, группах и командах, комплектующихся с учетом пола, возраста, уровня физической и спортивно-технической подготовки, а также состояния здоровья обучающихся.</a:t>
            </a:r>
          </a:p>
          <a:p>
            <a:pPr indent="457200"/>
            <a:endParaRPr lang="ru-RU" sz="2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Спортивный клуб может иметь собственное название, эмблему, наградную атрибутику, спортивную форму.</a:t>
            </a:r>
          </a:p>
        </p:txBody>
      </p:sp>
      <p:pic>
        <p:nvPicPr>
          <p:cNvPr id="20482" name="Picture 2" descr="http://zvenigovo-city.ru/wp-content/uploads/2014/12/98762345777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1285884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929</Words>
  <PresentationFormat>Экран (4:3)</PresentationFormat>
  <Paragraphs>117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ПРАВОВЫЕ  ОСНОВЫ ОСУЩЕСТВЛЕНИЯ  АНТИДОПИНГОВЫХ  ПРОГРАММ  В ДЕТСКОМ  СПОРТЕ</dc:title>
  <dc:creator>User</dc:creator>
  <cp:lastModifiedBy>User</cp:lastModifiedBy>
  <cp:revision>43</cp:revision>
  <dcterms:created xsi:type="dcterms:W3CDTF">2016-01-29T14:48:48Z</dcterms:created>
  <dcterms:modified xsi:type="dcterms:W3CDTF">2016-05-14T16:51:49Z</dcterms:modified>
</cp:coreProperties>
</file>