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1" r:id="rId5"/>
    <p:sldId id="265" r:id="rId6"/>
    <p:sldId id="267" r:id="rId7"/>
    <p:sldId id="266" r:id="rId8"/>
    <p:sldId id="262" r:id="rId9"/>
    <p:sldId id="270" r:id="rId10"/>
    <p:sldId id="272" r:id="rId11"/>
    <p:sldId id="271" r:id="rId12"/>
    <p:sldId id="273" r:id="rId13"/>
    <p:sldId id="274" r:id="rId14"/>
    <p:sldId id="264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Работа регионального методического объединения учителей-дефектологов Ярославской области  в 2018 году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69014" y="3903784"/>
            <a:ext cx="4325817" cy="1354015"/>
          </a:xfrm>
        </p:spPr>
        <p:txBody>
          <a:bodyPr/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51" y="348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Наши дефектологи приняли участие в Региональном слете лидеров инклюзивного образования 30.11.2018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O G V\Desktop\30-12-kio-sle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35" y="1845425"/>
            <a:ext cx="5665868" cy="4113325"/>
          </a:xfrm>
          <a:prstGeom prst="rect">
            <a:avLst/>
          </a:prstGeom>
          <a:noFill/>
        </p:spPr>
      </p:pic>
      <p:pic>
        <p:nvPicPr>
          <p:cNvPr id="38915" name="Picture 3" descr="C:\Users\O G V\Desktop\30-12-kio-slet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708" y="1812176"/>
            <a:ext cx="5570736" cy="417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 участвовали мы в ежегодной Декаде инклюзивного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Семинары в образовательных организациях</a:t>
            </a:r>
          </a:p>
          <a:p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Круглые столы по наиболее актуальным вопросам инклюзивного образования</a:t>
            </a:r>
          </a:p>
          <a:p>
            <a:r>
              <a:rPr lang="ru-RU" dirty="0" smtClean="0"/>
              <a:t>Консультативная работа в ОО лучших дефектологов-практиков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C:\Users\O G V\Desktop\ПЛАНЫ - ОТЧЁТЫ\к отчету 2018\РМО 2018 год\семинары апрель\2018_04_03\IMG_3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597" y="1725684"/>
            <a:ext cx="3484745" cy="2613559"/>
          </a:xfrm>
          <a:prstGeom prst="rect">
            <a:avLst/>
          </a:prstGeom>
          <a:noFill/>
        </p:spPr>
      </p:pic>
      <p:pic>
        <p:nvPicPr>
          <p:cNvPr id="40963" name="Picture 3" descr="C:\Users\O G V\Desktop\ПЛАНЫ - ОТЧЁТЫ\к отчету 2018\РМО 2018 год\семинары апрель\2018_04_03\IMG_3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476" y="3790604"/>
            <a:ext cx="3369742" cy="2527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431627"/>
            <a:ext cx="5030585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Наши дефектологи приняли участие в подготовке материалов практического пособия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2885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 сборнике опубликованы материалы учителей-дефектологов Ярославской области и  Санкт-Петербурга.</a:t>
            </a:r>
          </a:p>
          <a:p>
            <a:r>
              <a:rPr lang="ru-RU" sz="1900" dirty="0" smtClean="0"/>
              <a:t>Эффективные методы и приемы обучения детей с ОВЗ: материалы Декады инклюзивного образования Ярославской области – 2018: практическое пособие / под общ. ред. профессора Н. В. </a:t>
            </a:r>
            <a:r>
              <a:rPr lang="ru-RU" sz="1900" dirty="0" err="1" smtClean="0"/>
              <a:t>Новоторцевой</a:t>
            </a:r>
            <a:r>
              <a:rPr lang="ru-RU" sz="1900" dirty="0" smtClean="0"/>
              <a:t>. — Ярославль: ГАУ ДПО ЯО ИРО, 2018. — 84 с. — (Инклюзивное образование).</a:t>
            </a:r>
            <a:br>
              <a:rPr lang="ru-RU" sz="1900" dirty="0" smtClean="0"/>
            </a:br>
            <a:r>
              <a:rPr lang="ru-RU" sz="1900" dirty="0" smtClean="0"/>
              <a:t>ISBN 978-5-906776-28-0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ISBN 978-5-907070-04-2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6560" y="1825625"/>
            <a:ext cx="4587240" cy="4351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9938" name="Picture 2" descr="C:\Users\O G V\Desktop\csm_2018_10-buk2_b7d98daa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6593">
            <a:off x="7359619" y="835556"/>
            <a:ext cx="3468929" cy="49258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5635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Присоединяйтесь!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РМО учителей-дефектологов (</a:t>
            </a:r>
            <a:r>
              <a:rPr lang="ru-RU" dirty="0" err="1" smtClean="0"/>
              <a:t>олигофренопедагогов</a:t>
            </a:r>
            <a:r>
              <a:rPr lang="ru-RU" dirty="0" smtClean="0"/>
              <a:t>) ЯО работает  третий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состав РМО входят учителя-дефектологи (</a:t>
            </a:r>
            <a:r>
              <a:rPr lang="ru-RU" dirty="0" err="1" smtClean="0"/>
              <a:t>олигофренопедагоги</a:t>
            </a:r>
            <a:r>
              <a:rPr lang="ru-RU" dirty="0" smtClean="0"/>
              <a:t>), работающие в школах и детских садах Ярославской области  с детьми с интеллектуальными нарушениями.</a:t>
            </a:r>
          </a:p>
          <a:p>
            <a:pPr>
              <a:buNone/>
            </a:pPr>
            <a:r>
              <a:rPr lang="ru-RU" dirty="0" smtClean="0"/>
              <a:t>Руководитель РМО – учитель-дефектолог высшей квалификационной категории, заместитель директора по УВР ГОУ ЯО «Ярославская школа № 45»  </a:t>
            </a:r>
            <a:r>
              <a:rPr lang="ru-RU" dirty="0" err="1" smtClean="0"/>
              <a:t>Курзакова</a:t>
            </a:r>
            <a:r>
              <a:rPr lang="ru-RU" dirty="0" smtClean="0"/>
              <a:t> С.Н.</a:t>
            </a:r>
          </a:p>
          <a:p>
            <a:pPr>
              <a:buNone/>
            </a:pPr>
            <a:r>
              <a:rPr lang="ru-RU" dirty="0" smtClean="0"/>
              <a:t>В актив входят учителя-дефектологи: </a:t>
            </a:r>
            <a:r>
              <a:rPr lang="ru-RU" dirty="0" err="1" smtClean="0"/>
              <a:t>Ромашкина</a:t>
            </a:r>
            <a:r>
              <a:rPr lang="ru-RU" dirty="0" smtClean="0"/>
              <a:t> Е.Н., Курганова Е.А., </a:t>
            </a:r>
            <a:r>
              <a:rPr lang="ru-RU" dirty="0" err="1" smtClean="0"/>
              <a:t>Баранцова</a:t>
            </a:r>
            <a:r>
              <a:rPr lang="ru-RU" dirty="0" smtClean="0"/>
              <a:t> Н.С., Ломакина З.В., </a:t>
            </a:r>
            <a:r>
              <a:rPr lang="ru-RU" dirty="0" err="1" smtClean="0"/>
              <a:t>Кокурина</a:t>
            </a:r>
            <a:r>
              <a:rPr lang="ru-RU" dirty="0" smtClean="0"/>
              <a:t> Г.В., </a:t>
            </a:r>
            <a:r>
              <a:rPr lang="ru-RU" dirty="0" err="1" smtClean="0"/>
              <a:t>Кангина</a:t>
            </a:r>
            <a:r>
              <a:rPr lang="ru-RU" dirty="0" smtClean="0"/>
              <a:t> Е.А.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состав РМО учителей-дефектологов (</a:t>
            </a:r>
            <a:r>
              <a:rPr lang="ru-RU" dirty="0" err="1" smtClean="0"/>
              <a:t>олигофренопедагогов</a:t>
            </a:r>
            <a:r>
              <a:rPr lang="ru-RU" dirty="0" smtClean="0"/>
              <a:t>) входят дефектологи: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705708"/>
            <a:ext cx="5181600" cy="4471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Ярославля</a:t>
            </a:r>
          </a:p>
          <a:p>
            <a:pPr lvl="0"/>
            <a:r>
              <a:rPr lang="ru-RU" dirty="0" smtClean="0"/>
              <a:t>Ростова</a:t>
            </a:r>
          </a:p>
          <a:p>
            <a:pPr lvl="0"/>
            <a:r>
              <a:rPr lang="ru-RU" dirty="0" smtClean="0"/>
              <a:t>Гаврилов-Яма</a:t>
            </a:r>
          </a:p>
          <a:p>
            <a:pPr lvl="0"/>
            <a:r>
              <a:rPr lang="ru-RU" dirty="0" smtClean="0"/>
              <a:t>Данилова</a:t>
            </a:r>
          </a:p>
          <a:p>
            <a:pPr lvl="0"/>
            <a:r>
              <a:rPr lang="ru-RU" dirty="0" smtClean="0"/>
              <a:t>Рыбинска</a:t>
            </a:r>
          </a:p>
          <a:p>
            <a:pPr lvl="0"/>
            <a:r>
              <a:rPr lang="ru-RU" dirty="0" smtClean="0"/>
              <a:t>Углича</a:t>
            </a:r>
          </a:p>
          <a:p>
            <a:pPr lvl="0"/>
            <a:r>
              <a:rPr lang="ru-RU" dirty="0" smtClean="0"/>
              <a:t>Переславля-Залесского</a:t>
            </a:r>
          </a:p>
          <a:p>
            <a:pPr lvl="0"/>
            <a:r>
              <a:rPr lang="ru-RU" dirty="0" smtClean="0"/>
              <a:t>Ярославского, Рыбинского, </a:t>
            </a:r>
            <a:r>
              <a:rPr lang="ru-RU" dirty="0" err="1" smtClean="0"/>
              <a:t>Тутаевского</a:t>
            </a:r>
            <a:r>
              <a:rPr lang="ru-RU" dirty="0" smtClean="0"/>
              <a:t>, Даниловского, Ростовского муниципальных районов области.</a:t>
            </a:r>
          </a:p>
          <a:p>
            <a:endParaRPr lang="ru-RU" dirty="0"/>
          </a:p>
        </p:txBody>
      </p:sp>
      <p:pic>
        <p:nvPicPr>
          <p:cNvPr id="1026" name="Picture 2" descr="C:\Users\O G V\Documents\Галя\Гал.док\мои фотки\23.10 конференция\23.10 конференция\IMG_9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025" y="1762879"/>
            <a:ext cx="3590225" cy="2393483"/>
          </a:xfrm>
          <a:prstGeom prst="rect">
            <a:avLst/>
          </a:prstGeom>
          <a:noFill/>
        </p:spPr>
      </p:pic>
      <p:pic>
        <p:nvPicPr>
          <p:cNvPr id="1027" name="Picture 3" descr="C:\Users\O G V\Documents\Галя\Гал.док\мои фотки\школа 45 16.10.18\IMG_3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04" y="3491346"/>
            <a:ext cx="3331913" cy="2498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8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1354015"/>
            <a:ext cx="5181600" cy="48229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За 2018 г. РМО  дефектологов провело  10  информационно-методических семинаров, круглых столов, открытых мероприятий на базе образовательных организаций Ярославской области.  </a:t>
            </a:r>
          </a:p>
          <a:p>
            <a:r>
              <a:rPr lang="ru-RU" dirty="0" smtClean="0"/>
              <a:t>Всего в мероприятиях РМО приняли участие  более 350  специалистов. </a:t>
            </a:r>
          </a:p>
          <a:p>
            <a:r>
              <a:rPr lang="ru-RU" dirty="0" smtClean="0"/>
              <a:t>Мы побывали на 67 открытых занятиях и уроках в школах, школах-интернатах, детских садах, знакомились с новым оборудованием,  новыми технологиями коррекционной работы с детьми.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O G V\Documents\Галя\Гал.док\мои фотки\школа 45 16.10.18\IMG_3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647" y="509392"/>
            <a:ext cx="3081169" cy="2310877"/>
          </a:xfrm>
          <a:prstGeom prst="rect">
            <a:avLst/>
          </a:prstGeom>
          <a:noFill/>
        </p:spPr>
      </p:pic>
      <p:pic>
        <p:nvPicPr>
          <p:cNvPr id="2051" name="Picture 3" descr="C:\Users\O G V\Documents\Галя\Гал.док\мои фотки\6 интернат\IMG_3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6898" y="1014153"/>
            <a:ext cx="3125764" cy="2344189"/>
          </a:xfrm>
          <a:prstGeom prst="rect">
            <a:avLst/>
          </a:prstGeom>
          <a:noFill/>
        </p:spPr>
      </p:pic>
      <p:pic>
        <p:nvPicPr>
          <p:cNvPr id="2052" name="Picture 4" descr="C:\Users\O G V\Documents\Галя\Гал.док\мои фотки\23.10.18 6 интернат\23.10 конференция\IMG_9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920" y="3084022"/>
            <a:ext cx="2227811" cy="3341717"/>
          </a:xfrm>
          <a:prstGeom prst="rect">
            <a:avLst/>
          </a:prstGeom>
          <a:noFill/>
        </p:spPr>
      </p:pic>
      <p:pic>
        <p:nvPicPr>
          <p:cNvPr id="2053" name="Picture 5" descr="C:\Users\O G V\Desktop\ПЛАНЫ - ОТЧЁТЫ\к отчету 2018\РМО 2018 год\Емишевская школа\IMG_2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904" y="3702686"/>
            <a:ext cx="3076731" cy="230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Интересные семинары были проведены на базе: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3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ГОУ ЯО </a:t>
            </a:r>
            <a:r>
              <a:rPr lang="ru-RU" dirty="0" err="1" smtClean="0"/>
              <a:t>Гаврилов-Ямская</a:t>
            </a:r>
            <a:r>
              <a:rPr lang="ru-RU" dirty="0" smtClean="0"/>
              <a:t> школа-интернат</a:t>
            </a:r>
          </a:p>
          <a:p>
            <a:r>
              <a:rPr lang="ru-RU" dirty="0" err="1" smtClean="0"/>
              <a:t>Гаврилов-Ямский</a:t>
            </a:r>
            <a:r>
              <a:rPr lang="ru-RU" dirty="0" smtClean="0"/>
              <a:t>  детский дом-интернат для умственно отсталых </a:t>
            </a:r>
            <a:r>
              <a:rPr lang="ru-RU" dirty="0" smtClean="0"/>
              <a:t>детей</a:t>
            </a:r>
          </a:p>
          <a:p>
            <a:r>
              <a:rPr lang="ru-RU" dirty="0" smtClean="0"/>
              <a:t>МОУ средняя школа № 2 г. </a:t>
            </a:r>
            <a:r>
              <a:rPr lang="ru-RU" smtClean="0"/>
              <a:t>Гаврилов-Яма</a:t>
            </a:r>
            <a:endParaRPr lang="ru-RU" dirty="0" smtClean="0"/>
          </a:p>
          <a:p>
            <a:r>
              <a:rPr lang="ru-RU" dirty="0" smtClean="0"/>
              <a:t>ГОУ ЯО «Ярославская школа № 45»</a:t>
            </a:r>
          </a:p>
          <a:p>
            <a:r>
              <a:rPr lang="ru-RU" dirty="0" smtClean="0"/>
              <a:t>ГОУ ЯО "Ярославская школа-интернат № 6»</a:t>
            </a:r>
          </a:p>
          <a:p>
            <a:r>
              <a:rPr lang="ru-RU" dirty="0" smtClean="0"/>
              <a:t>ГОУ ЯО "Ярославская школа-интернат № 8»</a:t>
            </a:r>
          </a:p>
          <a:p>
            <a:r>
              <a:rPr lang="ru-RU" dirty="0" smtClean="0"/>
              <a:t>МДОУ  «Детский сад № 209» г. Ярославля</a:t>
            </a:r>
          </a:p>
          <a:p>
            <a:r>
              <a:rPr lang="ru-RU" dirty="0" smtClean="0"/>
              <a:t>ГОУ ЯО «Центр помощи детям»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97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31274"/>
            <a:ext cx="7092142" cy="55119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Специалисты РМО приняли участие в проведении стажировок для слушателей профессиональной переподготовки  по направлению «Специальное дефектологическое образование»: показали открытые уроки, коррекционные занятия.</a:t>
            </a:r>
          </a:p>
          <a:p>
            <a:pPr>
              <a:buNone/>
            </a:pPr>
            <a:r>
              <a:rPr lang="ru-RU" dirty="0" smtClean="0"/>
              <a:t>В этой работе приняли участие </a:t>
            </a:r>
          </a:p>
          <a:p>
            <a:r>
              <a:rPr lang="ru-RU" dirty="0" smtClean="0"/>
              <a:t>«Ярославская школа-интернат № 7»</a:t>
            </a:r>
          </a:p>
          <a:p>
            <a:r>
              <a:rPr lang="ru-RU" dirty="0" smtClean="0"/>
              <a:t>«Ярославская школа № 45»</a:t>
            </a:r>
          </a:p>
          <a:p>
            <a:r>
              <a:rPr lang="ru-RU" dirty="0" smtClean="0"/>
              <a:t>ГОУ ЯО «Петровская школа-интернат»</a:t>
            </a:r>
          </a:p>
          <a:p>
            <a:r>
              <a:rPr lang="ru-RU" dirty="0" smtClean="0"/>
              <a:t>МОУ средняя школа № 3 г. Переславля-Залесского</a:t>
            </a:r>
          </a:p>
          <a:p>
            <a:r>
              <a:rPr lang="ru-RU" dirty="0" smtClean="0"/>
              <a:t>ГОУ ЯО </a:t>
            </a:r>
            <a:r>
              <a:rPr lang="ru-RU" dirty="0" err="1" smtClean="0"/>
              <a:t>Гаврилов-Ямская</a:t>
            </a:r>
            <a:r>
              <a:rPr lang="ru-RU" dirty="0" smtClean="0"/>
              <a:t> школа-интернат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3" name="Picture 1" descr="C:\Users\O G V\Desktop\ПЛАНЫ - ОТЧЁТЫ\к отчету 2018\РМО 2018 год\отчет на сайт 16 октября\IMG_3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017" y="688195"/>
            <a:ext cx="3294187" cy="2470641"/>
          </a:xfrm>
          <a:prstGeom prst="rect">
            <a:avLst/>
          </a:prstGeom>
          <a:noFill/>
        </p:spPr>
      </p:pic>
      <p:pic>
        <p:nvPicPr>
          <p:cNvPr id="8194" name="Picture 2" descr="C:\Users\O G V\Desktop\ПЛАНЫ - ОТЧЁТЫ\к отчету 2018\РМО 2018 год\отчет на сайт 16 октября\IMG_3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602" y="3761861"/>
            <a:ext cx="3341437" cy="250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4949" y="415002"/>
            <a:ext cx="10515600" cy="299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Активно велась работа на межрегиональном уровне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15389" y="1263535"/>
            <a:ext cx="6201295" cy="49134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Специалисты РМО   приняли  участие   работе летнего университета  </a:t>
            </a:r>
            <a:r>
              <a:rPr lang="ru-RU" dirty="0" err="1" smtClean="0"/>
              <a:t>тьюторства</a:t>
            </a:r>
            <a:r>
              <a:rPr lang="ru-RU" dirty="0" smtClean="0"/>
              <a:t>  (ЛУТ -2018) в  г. Санкт-Петербурге, во Всероссийском совещании дефектологов в г. Ярославле, во Всероссийском семинаре-совещании в Центре лечебной педагогики в г. Пскове, в конференциях, проводимых ИРО, ЯГПУ им. К.Д. Ушинского, межрегиональной лабораторией «Педагогика сельской школы» Научного центра РАО, созданного при ЯГПУ им. К.Д. Ушинского,  в семинарах и фестивалях  г. Москве.</a:t>
            </a:r>
          </a:p>
          <a:p>
            <a:endParaRPr lang="ru-RU" dirty="0" smtClean="0"/>
          </a:p>
        </p:txBody>
      </p:sp>
      <p:pic>
        <p:nvPicPr>
          <p:cNvPr id="7170" name="Picture 2" descr="C:\Users\O G V\Desktop\ПЛАНЫ - ОТЧЁТЫ\к отчету 2018\ЛУТ ПИтер\37945938_2020756067999175_257121629526556672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0284" y="2488417"/>
            <a:ext cx="2800278" cy="2100209"/>
          </a:xfrm>
          <a:prstGeom prst="rect">
            <a:avLst/>
          </a:prstGeom>
          <a:noFill/>
        </p:spPr>
      </p:pic>
      <p:pic>
        <p:nvPicPr>
          <p:cNvPr id="7171" name="Picture 3" descr="C:\Users\O G V\Desktop\ПЛАНЫ - ОТЧЁТЫ\к отчету 2018\ЛУТ ПИтер\38693353_2194787523883773_607303346677193113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257" y="3855720"/>
            <a:ext cx="3019598" cy="2013065"/>
          </a:xfrm>
          <a:prstGeom prst="rect">
            <a:avLst/>
          </a:prstGeom>
          <a:noFill/>
        </p:spPr>
      </p:pic>
      <p:pic>
        <p:nvPicPr>
          <p:cNvPr id="7172" name="Picture 4" descr="C:\Users\O G V\Desktop\ПЛАНЫ - ОТЧЁТЫ\к отчету 2018\ЛУТ ПИтер\26172396_1652365484829463_8619944543775806683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1455" y="964276"/>
            <a:ext cx="4181674" cy="1248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1945" y="332509"/>
            <a:ext cx="6560128" cy="151291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Мы приняли участие в проведении межрегионального мероприятия «День  инклюзивного образования в г. Костроме»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8887" y="1745673"/>
            <a:ext cx="6849687" cy="472162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качестве ведущих и организаторов мастер-классов выступили педагоги Центра психолого-педагогической, медицинской и социальной помощи «Гармония» (г. Углич), ГОУ ЯО школа-интернат № 2 (г. Рыбинск),  МДОУ «Детский сад № 87»  г. Ярославль, ГОУ ЯО «Центр помощи детям». Нашими дефектологами был представлен опыт работы с детьми с задержкой психического развития, 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спектра, опыт работы с родителями детей с ОВЗ и педагогами.</a:t>
            </a:r>
          </a:p>
          <a:p>
            <a:pPr>
              <a:buNone/>
            </a:pPr>
            <a:r>
              <a:rPr lang="ru-RU" dirty="0" smtClean="0"/>
              <a:t>Ярославские  специалисты  провели следующие мастер-классы:</a:t>
            </a:r>
          </a:p>
          <a:p>
            <a:pPr lvl="0"/>
            <a:r>
              <a:rPr lang="ru-RU" dirty="0" smtClean="0"/>
              <a:t>«Интерактивный театр в работе с дошкольниками с ЗПР»  (МДОУ «Детский сад № 87» г.  Ярославль)</a:t>
            </a:r>
          </a:p>
          <a:p>
            <a:pPr lvl="0"/>
            <a:r>
              <a:rPr lang="ru-RU" dirty="0" smtClean="0"/>
              <a:t> «Использование метода нейропсихологической коррекции в развитии детей дошкольного возраста» (Центр «Гармония» г. Углич)</a:t>
            </a:r>
          </a:p>
          <a:p>
            <a:pPr lvl="0"/>
            <a:r>
              <a:rPr lang="ru-RU" dirty="0" smtClean="0"/>
              <a:t>«Помощь в формировании позитивного психологического ресурса у педагогов, работающих с детьми с ОВЗ» (Центр «Гармония» г. Углич)</a:t>
            </a:r>
          </a:p>
          <a:p>
            <a:pPr lvl="0"/>
            <a:r>
              <a:rPr lang="ru-RU" dirty="0" smtClean="0"/>
              <a:t>«Профилактика родительского выгорания у людей, воспитывающих детей с ОВЗ»  (Центр «Гармония» г. Углич)</a:t>
            </a:r>
          </a:p>
          <a:p>
            <a:pPr lvl="0"/>
            <a:r>
              <a:rPr lang="ru-RU" dirty="0" smtClean="0"/>
              <a:t> «Применение визуально-тактильных средств в коррекционно-развивающей работе с детьми с ОВЗ» (ГОУ ЯО «Центр помощи детям», г. Ярославль)</a:t>
            </a:r>
          </a:p>
          <a:p>
            <a:r>
              <a:rPr lang="ru-RU" dirty="0" smtClean="0"/>
              <a:t>«Стратегии помощи детям с РАС» (ГОУ ЯО школа-интернат № 2  г. Рыбинск)</a:t>
            </a:r>
            <a:endParaRPr lang="ru-RU" dirty="0"/>
          </a:p>
        </p:txBody>
      </p:sp>
      <p:pic>
        <p:nvPicPr>
          <p:cNvPr id="36866" name="Picture 2" descr="C:\Users\O G V\Desktop\ПЛАНЫ - ОТЧЁТЫ\к отчету 2018\РМО 2018 год\кострома\IMG_3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796" y="416405"/>
            <a:ext cx="3146728" cy="2360046"/>
          </a:xfrm>
          <a:prstGeom prst="rect">
            <a:avLst/>
          </a:prstGeom>
          <a:noFill/>
        </p:spPr>
      </p:pic>
      <p:pic>
        <p:nvPicPr>
          <p:cNvPr id="36867" name="Picture 3" descr="C:\Users\O G V\Desktop\ПЛАНЫ - ОТЧЁТЫ\к отчету 2018\РМО 2018 год\кострома\IMG_3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8016" y="964274"/>
            <a:ext cx="3436126" cy="2576947"/>
          </a:xfrm>
          <a:prstGeom prst="rect">
            <a:avLst/>
          </a:prstGeom>
          <a:noFill/>
        </p:spPr>
      </p:pic>
      <p:pic>
        <p:nvPicPr>
          <p:cNvPr id="36868" name="Picture 4" descr="C:\Users\O G V\Desktop\ПЛАНЫ - ОТЧЁТЫ\к отчету 2018\РМО 2018 год\кострома\IMG_3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9193" y="2560320"/>
            <a:ext cx="3236186" cy="2427000"/>
          </a:xfrm>
          <a:prstGeom prst="rect">
            <a:avLst/>
          </a:prstGeom>
          <a:noFill/>
        </p:spPr>
      </p:pic>
      <p:pic>
        <p:nvPicPr>
          <p:cNvPr id="1026" name="Picture 2" descr="C:\Users\O G V\Documents\Галя\Гал.док\мои фотки\конференции\кострома\IMG_3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4617" y="4247804"/>
            <a:ext cx="2892829" cy="216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Интересным получился межрегиональный  «День Дефектолога» в г. </a:t>
            </a:r>
            <a:r>
              <a:rPr lang="ru-RU" sz="3200" dirty="0" err="1" smtClean="0"/>
              <a:t>Гаврилов-Яме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O G V\Desktop\27-05-kio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40" y="4060998"/>
            <a:ext cx="3048000" cy="2286000"/>
          </a:xfrm>
          <a:prstGeom prst="rect">
            <a:avLst/>
          </a:prstGeom>
          <a:noFill/>
        </p:spPr>
      </p:pic>
      <p:pic>
        <p:nvPicPr>
          <p:cNvPr id="37891" name="Picture 3" descr="C:\Users\O G V\Desktop\27-05-kio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269" y="3961765"/>
            <a:ext cx="3048000" cy="2286000"/>
          </a:xfrm>
          <a:prstGeom prst="rect">
            <a:avLst/>
          </a:prstGeom>
          <a:noFill/>
        </p:spPr>
      </p:pic>
      <p:pic>
        <p:nvPicPr>
          <p:cNvPr id="37892" name="Picture 4" descr="C:\Users\O G V\Desktop\27-05-kio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4383" y="1915795"/>
            <a:ext cx="3048000" cy="2286000"/>
          </a:xfrm>
          <a:prstGeom prst="rect">
            <a:avLst/>
          </a:prstGeom>
          <a:noFill/>
        </p:spPr>
      </p:pic>
      <p:pic>
        <p:nvPicPr>
          <p:cNvPr id="37893" name="Picture 5" descr="C:\Users\O G V\Desktop\27-05-kio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2123" y="1866872"/>
            <a:ext cx="3048000" cy="2286000"/>
          </a:xfrm>
          <a:prstGeom prst="rect">
            <a:avLst/>
          </a:prstGeom>
          <a:noFill/>
        </p:spPr>
      </p:pic>
      <p:pic>
        <p:nvPicPr>
          <p:cNvPr id="37894" name="Picture 6" descr="C:\Users\O G V\Desktop\27-05-kio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4314" y="3978391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753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Работа регионального методического объединения учителей-дефектологов Ярославской области  в 2018 году</vt:lpstr>
      <vt:lpstr>РМО учителей-дефектологов (олигофренопедагогов) ЯО работает  третий год</vt:lpstr>
      <vt:lpstr>В состав РМО учителей-дефектологов (олигофренопедагогов) входят дефектологи:</vt:lpstr>
      <vt:lpstr>Слайд 4</vt:lpstr>
      <vt:lpstr> Интересные семинары были проведены на базе: </vt:lpstr>
      <vt:lpstr>Слайд 6</vt:lpstr>
      <vt:lpstr>Активно велась работа на межрегиональном уровне</vt:lpstr>
      <vt:lpstr> Мы приняли участие в проведении межрегионального мероприятия «День  инклюзивного образования в г. Костроме»   </vt:lpstr>
      <vt:lpstr>Интересным получился межрегиональный  «День Дефектолога» в г. Гаврилов-Яме</vt:lpstr>
      <vt:lpstr>Наши дефектологи приняли участие в Региональном слете лидеров инклюзивного образования 30.11.2018</vt:lpstr>
      <vt:lpstr>Активно участвовали мы в ежегодной Декаде инклюзивного образования</vt:lpstr>
      <vt:lpstr>Наши дефектологи приняли участие в подготовке материалов практического пособия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44</cp:revision>
  <dcterms:created xsi:type="dcterms:W3CDTF">2017-01-30T13:00:35Z</dcterms:created>
  <dcterms:modified xsi:type="dcterms:W3CDTF">2019-01-04T19:23:49Z</dcterms:modified>
  <cp:contentStatus/>
</cp:coreProperties>
</file>